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2" r:id="rId3"/>
  </p:sldMasterIdLst>
  <p:sldIdLst>
    <p:sldId id="256" r:id="rId4"/>
    <p:sldId id="258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7" r:id="rId24"/>
    <p:sldId id="278" r:id="rId25"/>
    <p:sldId id="279" r:id="rId26"/>
    <p:sldId id="280" r:id="rId27"/>
    <p:sldId id="282" r:id="rId28"/>
    <p:sldId id="283" r:id="rId29"/>
    <p:sldId id="281" r:id="rId30"/>
    <p:sldId id="284" r:id="rId31"/>
    <p:sldId id="285" r:id="rId32"/>
    <p:sldId id="296" r:id="rId33"/>
    <p:sldId id="297" r:id="rId34"/>
    <p:sldId id="286" r:id="rId35"/>
    <p:sldId id="287" r:id="rId36"/>
    <p:sldId id="288" r:id="rId37"/>
    <p:sldId id="289" r:id="rId38"/>
    <p:sldId id="291" r:id="rId39"/>
    <p:sldId id="292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0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EE971-4A9A-45FA-A877-D8C4A6A146C7}" type="doc">
      <dgm:prSet loTypeId="urn:microsoft.com/office/officeart/2005/8/layout/radial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8AC330-DB25-42B3-ABB7-A5D0DD9AE5EA}">
      <dgm:prSet phldrT="[Text]"/>
      <dgm:spPr/>
      <dgm:t>
        <a:bodyPr/>
        <a:lstStyle/>
        <a:p>
          <a:r>
            <a:rPr lang="en-US" dirty="0" smtClean="0"/>
            <a:t>Examples of Talents</a:t>
          </a:r>
          <a:endParaRPr lang="en-US" dirty="0"/>
        </a:p>
      </dgm:t>
    </dgm:pt>
    <dgm:pt modelId="{B8F1D973-C87D-4481-BC3C-F4390A553EC1}" type="parTrans" cxnId="{5352090A-86E4-43BD-989C-B81AEA1768E1}">
      <dgm:prSet/>
      <dgm:spPr/>
      <dgm:t>
        <a:bodyPr/>
        <a:lstStyle/>
        <a:p>
          <a:endParaRPr lang="en-US"/>
        </a:p>
      </dgm:t>
    </dgm:pt>
    <dgm:pt modelId="{059C88C4-450D-4148-BCD1-902DE849CF62}" type="sibTrans" cxnId="{5352090A-86E4-43BD-989C-B81AEA1768E1}">
      <dgm:prSet/>
      <dgm:spPr/>
      <dgm:t>
        <a:bodyPr/>
        <a:lstStyle/>
        <a:p>
          <a:endParaRPr lang="en-US"/>
        </a:p>
      </dgm:t>
    </dgm:pt>
    <dgm:pt modelId="{518A1428-F33F-4CA9-89DB-4451FBE9BC64}">
      <dgm:prSet phldrT="[Text]"/>
      <dgm:spPr/>
      <dgm:t>
        <a:bodyPr/>
        <a:lstStyle/>
        <a:p>
          <a:r>
            <a:rPr lang="en-US" dirty="0" smtClean="0"/>
            <a:t>Voice</a:t>
          </a:r>
          <a:endParaRPr lang="en-US" dirty="0"/>
        </a:p>
      </dgm:t>
    </dgm:pt>
    <dgm:pt modelId="{DF99796B-7317-4629-9A0F-03680F84B373}" type="parTrans" cxnId="{2AAA1C56-6C11-4C43-B23C-8B8E70D8282A}">
      <dgm:prSet/>
      <dgm:spPr/>
      <dgm:t>
        <a:bodyPr/>
        <a:lstStyle/>
        <a:p>
          <a:endParaRPr lang="en-US"/>
        </a:p>
      </dgm:t>
    </dgm:pt>
    <dgm:pt modelId="{1AA792E3-717A-44E6-8507-1436460EA993}" type="sibTrans" cxnId="{2AAA1C56-6C11-4C43-B23C-8B8E70D8282A}">
      <dgm:prSet/>
      <dgm:spPr/>
      <dgm:t>
        <a:bodyPr/>
        <a:lstStyle/>
        <a:p>
          <a:endParaRPr lang="en-US"/>
        </a:p>
      </dgm:t>
    </dgm:pt>
    <dgm:pt modelId="{ED95B125-63AC-4847-BAC5-92152D6F8222}">
      <dgm:prSet phldrT="[Text]"/>
      <dgm:spPr/>
      <dgm:t>
        <a:bodyPr/>
        <a:lstStyle/>
        <a:p>
          <a:r>
            <a:rPr lang="en-US" dirty="0" smtClean="0"/>
            <a:t>Interpersonal skills</a:t>
          </a:r>
          <a:endParaRPr lang="en-US" dirty="0"/>
        </a:p>
      </dgm:t>
    </dgm:pt>
    <dgm:pt modelId="{DE4E13BF-FD0C-4E05-995B-21B50008D4CD}" type="parTrans" cxnId="{31CF629C-7DD1-4ED2-AA8C-E27AC3788193}">
      <dgm:prSet/>
      <dgm:spPr/>
      <dgm:t>
        <a:bodyPr/>
        <a:lstStyle/>
        <a:p>
          <a:endParaRPr lang="en-US"/>
        </a:p>
      </dgm:t>
    </dgm:pt>
    <dgm:pt modelId="{0A8F8062-B443-4352-BBCF-F16440FD8E9F}" type="sibTrans" cxnId="{31CF629C-7DD1-4ED2-AA8C-E27AC3788193}">
      <dgm:prSet/>
      <dgm:spPr/>
      <dgm:t>
        <a:bodyPr/>
        <a:lstStyle/>
        <a:p>
          <a:endParaRPr lang="en-US"/>
        </a:p>
      </dgm:t>
    </dgm:pt>
    <dgm:pt modelId="{14550BF6-5AA0-4D62-A9F1-7E7A337BF4F2}">
      <dgm:prSet phldrT="[Text]"/>
      <dgm:spPr/>
      <dgm:t>
        <a:bodyPr/>
        <a:lstStyle/>
        <a:p>
          <a:r>
            <a:rPr lang="en-US" dirty="0" smtClean="0"/>
            <a:t>Writing</a:t>
          </a:r>
          <a:endParaRPr lang="en-US" dirty="0"/>
        </a:p>
      </dgm:t>
    </dgm:pt>
    <dgm:pt modelId="{10B4732A-AF73-4DFB-BE29-84DCDF9CE0C6}" type="parTrans" cxnId="{E96477D0-EED5-41A1-BA47-96605CB3059B}">
      <dgm:prSet/>
      <dgm:spPr/>
      <dgm:t>
        <a:bodyPr/>
        <a:lstStyle/>
        <a:p>
          <a:endParaRPr lang="en-US"/>
        </a:p>
      </dgm:t>
    </dgm:pt>
    <dgm:pt modelId="{6F9D17F3-9657-4AB0-86D7-AAA37A60D083}" type="sibTrans" cxnId="{E96477D0-EED5-41A1-BA47-96605CB3059B}">
      <dgm:prSet/>
      <dgm:spPr/>
      <dgm:t>
        <a:bodyPr/>
        <a:lstStyle/>
        <a:p>
          <a:endParaRPr lang="en-US"/>
        </a:p>
      </dgm:t>
    </dgm:pt>
    <dgm:pt modelId="{0EAAF714-A8E5-4430-806F-1FEA1D748429}">
      <dgm:prSet phldrT="[Text]"/>
      <dgm:spPr/>
      <dgm:t>
        <a:bodyPr/>
        <a:lstStyle/>
        <a:p>
          <a:r>
            <a:rPr lang="en-US" dirty="0" smtClean="0"/>
            <a:t>Speaking</a:t>
          </a:r>
          <a:endParaRPr lang="en-US" dirty="0"/>
        </a:p>
      </dgm:t>
    </dgm:pt>
    <dgm:pt modelId="{B4F03BF7-C2C6-4C84-A665-7912D6ABF339}" type="parTrans" cxnId="{670A95C2-E609-4EE0-A402-73D766FB3F25}">
      <dgm:prSet/>
      <dgm:spPr/>
      <dgm:t>
        <a:bodyPr/>
        <a:lstStyle/>
        <a:p>
          <a:endParaRPr lang="en-US"/>
        </a:p>
      </dgm:t>
    </dgm:pt>
    <dgm:pt modelId="{4F752AA1-0FAA-4CD4-A8F0-C7B136787E84}" type="sibTrans" cxnId="{670A95C2-E609-4EE0-A402-73D766FB3F25}">
      <dgm:prSet/>
      <dgm:spPr/>
      <dgm:t>
        <a:bodyPr/>
        <a:lstStyle/>
        <a:p>
          <a:endParaRPr lang="en-US"/>
        </a:p>
      </dgm:t>
    </dgm:pt>
    <dgm:pt modelId="{3FE359A9-DD87-4BB9-B27D-AC487C0180E1}">
      <dgm:prSet phldrT="[Text]"/>
      <dgm:spPr/>
      <dgm:t>
        <a:bodyPr/>
        <a:lstStyle/>
        <a:p>
          <a:r>
            <a:rPr lang="en-US" dirty="0" smtClean="0"/>
            <a:t>Academic</a:t>
          </a:r>
          <a:endParaRPr lang="en-US" dirty="0"/>
        </a:p>
      </dgm:t>
    </dgm:pt>
    <dgm:pt modelId="{51386642-E446-43BC-B285-6F26D4509972}" type="parTrans" cxnId="{896AE407-7EFE-41AC-9864-977AB6D6F87F}">
      <dgm:prSet/>
      <dgm:spPr/>
      <dgm:t>
        <a:bodyPr/>
        <a:lstStyle/>
        <a:p>
          <a:endParaRPr lang="en-US"/>
        </a:p>
      </dgm:t>
    </dgm:pt>
    <dgm:pt modelId="{4EA51A28-720F-42ED-9468-789E3DA5B798}" type="sibTrans" cxnId="{896AE407-7EFE-41AC-9864-977AB6D6F87F}">
      <dgm:prSet/>
      <dgm:spPr/>
      <dgm:t>
        <a:bodyPr/>
        <a:lstStyle/>
        <a:p>
          <a:endParaRPr lang="en-US"/>
        </a:p>
      </dgm:t>
    </dgm:pt>
    <dgm:pt modelId="{111225A6-8F70-46FC-912F-DA07DECD924C}" type="pres">
      <dgm:prSet presAssocID="{913EE971-4A9A-45FA-A877-D8C4A6A146C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FA897-79A0-4D8C-9F88-0F08BAABA6CD}" type="pres">
      <dgm:prSet presAssocID="{BA8AC330-DB25-42B3-ABB7-A5D0DD9AE5EA}" presName="centerShape" presStyleLbl="node0" presStyleIdx="0" presStyleCnt="1" custScaleX="119728" custScaleY="119278"/>
      <dgm:spPr/>
      <dgm:t>
        <a:bodyPr/>
        <a:lstStyle/>
        <a:p>
          <a:endParaRPr lang="en-US"/>
        </a:p>
      </dgm:t>
    </dgm:pt>
    <dgm:pt modelId="{8A4C362F-01E5-4219-9ADB-DDD94525A4FF}" type="pres">
      <dgm:prSet presAssocID="{DF99796B-7317-4629-9A0F-03680F84B37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00C510D-E23B-48A3-ABE6-D20A874C2B55}" type="pres">
      <dgm:prSet presAssocID="{DF99796B-7317-4629-9A0F-03680F84B37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B36BF17-A88F-479E-AEA0-C1393A43A5EF}" type="pres">
      <dgm:prSet presAssocID="{518A1428-F33F-4CA9-89DB-4451FBE9BC6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92D34-3E81-4475-8960-0919DEFA8A88}" type="pres">
      <dgm:prSet presAssocID="{DE4E13BF-FD0C-4E05-995B-21B50008D4CD}" presName="parTrans" presStyleLbl="sibTrans2D1" presStyleIdx="1" presStyleCnt="5"/>
      <dgm:spPr/>
      <dgm:t>
        <a:bodyPr/>
        <a:lstStyle/>
        <a:p>
          <a:endParaRPr lang="en-US"/>
        </a:p>
      </dgm:t>
    </dgm:pt>
    <dgm:pt modelId="{2A61F3D5-413A-4658-942A-F2BEF126BB30}" type="pres">
      <dgm:prSet presAssocID="{DE4E13BF-FD0C-4E05-995B-21B50008D4C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753DAD9-0C94-4AA8-B851-E2C436EBB628}" type="pres">
      <dgm:prSet presAssocID="{ED95B125-63AC-4847-BAC5-92152D6F82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F22A2-B18E-44C9-8CC5-168506FF55AA}" type="pres">
      <dgm:prSet presAssocID="{10B4732A-AF73-4DFB-BE29-84DCDF9CE0C6}" presName="parTrans" presStyleLbl="sibTrans2D1" presStyleIdx="2" presStyleCnt="5"/>
      <dgm:spPr/>
      <dgm:t>
        <a:bodyPr/>
        <a:lstStyle/>
        <a:p>
          <a:endParaRPr lang="en-US"/>
        </a:p>
      </dgm:t>
    </dgm:pt>
    <dgm:pt modelId="{2F43C29F-CA83-4CF5-894D-677DD241D395}" type="pres">
      <dgm:prSet presAssocID="{10B4732A-AF73-4DFB-BE29-84DCDF9CE0C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5D125A-1290-4753-939F-8F0AD5FD13F4}" type="pres">
      <dgm:prSet presAssocID="{14550BF6-5AA0-4D62-A9F1-7E7A337BF4F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23715-29DD-4C3E-AD9D-A7DF33E586C2}" type="pres">
      <dgm:prSet presAssocID="{B4F03BF7-C2C6-4C84-A665-7912D6ABF33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7B39DE3F-49BD-4DD0-AC2B-3AABEAE4D877}" type="pres">
      <dgm:prSet presAssocID="{B4F03BF7-C2C6-4C84-A665-7912D6ABF33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6A911F8-90C4-4EB0-8EA4-F3D197C023D5}" type="pres">
      <dgm:prSet presAssocID="{0EAAF714-A8E5-4430-806F-1FEA1D7484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7FF7F-B97E-4338-ACFA-D7959FDCA604}" type="pres">
      <dgm:prSet presAssocID="{51386642-E446-43BC-B285-6F26D4509972}" presName="parTrans" presStyleLbl="sibTrans2D1" presStyleIdx="4" presStyleCnt="5"/>
      <dgm:spPr/>
      <dgm:t>
        <a:bodyPr/>
        <a:lstStyle/>
        <a:p>
          <a:endParaRPr lang="en-US"/>
        </a:p>
      </dgm:t>
    </dgm:pt>
    <dgm:pt modelId="{F9CFA3B3-9482-4385-BD83-813823D79293}" type="pres">
      <dgm:prSet presAssocID="{51386642-E446-43BC-B285-6F26D450997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7095959-ACE3-4D65-9A3D-B6254C8232AC}" type="pres">
      <dgm:prSet presAssocID="{3FE359A9-DD87-4BB9-B27D-AC487C0180E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F4A4F1-CFA6-4737-B0CF-FAC2B71B7C3B}" type="presOf" srcId="{DF99796B-7317-4629-9A0F-03680F84B373}" destId="{8A4C362F-01E5-4219-9ADB-DDD94525A4FF}" srcOrd="0" destOrd="0" presId="urn:microsoft.com/office/officeart/2005/8/layout/radial5"/>
    <dgm:cxn modelId="{8A3816DA-ABEC-4287-895F-5C92CE53EDEB}" type="presOf" srcId="{ED95B125-63AC-4847-BAC5-92152D6F8222}" destId="{8753DAD9-0C94-4AA8-B851-E2C436EBB628}" srcOrd="0" destOrd="0" presId="urn:microsoft.com/office/officeart/2005/8/layout/radial5"/>
    <dgm:cxn modelId="{C6583EA9-EAB3-4D40-B7CF-B6489A967391}" type="presOf" srcId="{10B4732A-AF73-4DFB-BE29-84DCDF9CE0C6}" destId="{2F43C29F-CA83-4CF5-894D-677DD241D395}" srcOrd="1" destOrd="0" presId="urn:microsoft.com/office/officeart/2005/8/layout/radial5"/>
    <dgm:cxn modelId="{2A0254DE-CCDF-4AC3-878E-3C3FC7EDE4ED}" type="presOf" srcId="{DE4E13BF-FD0C-4E05-995B-21B50008D4CD}" destId="{2A61F3D5-413A-4658-942A-F2BEF126BB30}" srcOrd="1" destOrd="0" presId="urn:microsoft.com/office/officeart/2005/8/layout/radial5"/>
    <dgm:cxn modelId="{55B5E35C-3383-4A28-A394-6BBFB2409484}" type="presOf" srcId="{BA8AC330-DB25-42B3-ABB7-A5D0DD9AE5EA}" destId="{3E0FA897-79A0-4D8C-9F88-0F08BAABA6CD}" srcOrd="0" destOrd="0" presId="urn:microsoft.com/office/officeart/2005/8/layout/radial5"/>
    <dgm:cxn modelId="{1A525D12-FAE5-422A-B465-A55CCF417E5C}" type="presOf" srcId="{14550BF6-5AA0-4D62-A9F1-7E7A337BF4F2}" destId="{A75D125A-1290-4753-939F-8F0AD5FD13F4}" srcOrd="0" destOrd="0" presId="urn:microsoft.com/office/officeart/2005/8/layout/radial5"/>
    <dgm:cxn modelId="{B48BE3C1-F365-4C25-A136-8E8C139F858B}" type="presOf" srcId="{518A1428-F33F-4CA9-89DB-4451FBE9BC64}" destId="{6B36BF17-A88F-479E-AEA0-C1393A43A5EF}" srcOrd="0" destOrd="0" presId="urn:microsoft.com/office/officeart/2005/8/layout/radial5"/>
    <dgm:cxn modelId="{00894232-ECC3-4450-839C-3D6BA7F5021E}" type="presOf" srcId="{B4F03BF7-C2C6-4C84-A665-7912D6ABF339}" destId="{7B39DE3F-49BD-4DD0-AC2B-3AABEAE4D877}" srcOrd="1" destOrd="0" presId="urn:microsoft.com/office/officeart/2005/8/layout/radial5"/>
    <dgm:cxn modelId="{7B3C3DDD-8601-42FD-BB63-913D0F5C8432}" type="presOf" srcId="{10B4732A-AF73-4DFB-BE29-84DCDF9CE0C6}" destId="{096F22A2-B18E-44C9-8CC5-168506FF55AA}" srcOrd="0" destOrd="0" presId="urn:microsoft.com/office/officeart/2005/8/layout/radial5"/>
    <dgm:cxn modelId="{670A95C2-E609-4EE0-A402-73D766FB3F25}" srcId="{BA8AC330-DB25-42B3-ABB7-A5D0DD9AE5EA}" destId="{0EAAF714-A8E5-4430-806F-1FEA1D748429}" srcOrd="3" destOrd="0" parTransId="{B4F03BF7-C2C6-4C84-A665-7912D6ABF339}" sibTransId="{4F752AA1-0FAA-4CD4-A8F0-C7B136787E84}"/>
    <dgm:cxn modelId="{31CF629C-7DD1-4ED2-AA8C-E27AC3788193}" srcId="{BA8AC330-DB25-42B3-ABB7-A5D0DD9AE5EA}" destId="{ED95B125-63AC-4847-BAC5-92152D6F8222}" srcOrd="1" destOrd="0" parTransId="{DE4E13BF-FD0C-4E05-995B-21B50008D4CD}" sibTransId="{0A8F8062-B443-4352-BBCF-F16440FD8E9F}"/>
    <dgm:cxn modelId="{BC6D2C9C-67E2-4E95-BAA0-49C6FB93D7A5}" type="presOf" srcId="{913EE971-4A9A-45FA-A877-D8C4A6A146C7}" destId="{111225A6-8F70-46FC-912F-DA07DECD924C}" srcOrd="0" destOrd="0" presId="urn:microsoft.com/office/officeart/2005/8/layout/radial5"/>
    <dgm:cxn modelId="{896AE407-7EFE-41AC-9864-977AB6D6F87F}" srcId="{BA8AC330-DB25-42B3-ABB7-A5D0DD9AE5EA}" destId="{3FE359A9-DD87-4BB9-B27D-AC487C0180E1}" srcOrd="4" destOrd="0" parTransId="{51386642-E446-43BC-B285-6F26D4509972}" sibTransId="{4EA51A28-720F-42ED-9468-789E3DA5B798}"/>
    <dgm:cxn modelId="{5352090A-86E4-43BD-989C-B81AEA1768E1}" srcId="{913EE971-4A9A-45FA-A877-D8C4A6A146C7}" destId="{BA8AC330-DB25-42B3-ABB7-A5D0DD9AE5EA}" srcOrd="0" destOrd="0" parTransId="{B8F1D973-C87D-4481-BC3C-F4390A553EC1}" sibTransId="{059C88C4-450D-4148-BCD1-902DE849CF62}"/>
    <dgm:cxn modelId="{BB8E8718-1557-4823-9AB5-AEF917DA47CB}" type="presOf" srcId="{DF99796B-7317-4629-9A0F-03680F84B373}" destId="{300C510D-E23B-48A3-ABE6-D20A874C2B55}" srcOrd="1" destOrd="0" presId="urn:microsoft.com/office/officeart/2005/8/layout/radial5"/>
    <dgm:cxn modelId="{62B74659-6FEA-469D-B0AE-F033CA9CCF41}" type="presOf" srcId="{B4F03BF7-C2C6-4C84-A665-7912D6ABF339}" destId="{29D23715-29DD-4C3E-AD9D-A7DF33E586C2}" srcOrd="0" destOrd="0" presId="urn:microsoft.com/office/officeart/2005/8/layout/radial5"/>
    <dgm:cxn modelId="{47770262-C661-4173-9388-86E12065301A}" type="presOf" srcId="{3FE359A9-DD87-4BB9-B27D-AC487C0180E1}" destId="{27095959-ACE3-4D65-9A3D-B6254C8232AC}" srcOrd="0" destOrd="0" presId="urn:microsoft.com/office/officeart/2005/8/layout/radial5"/>
    <dgm:cxn modelId="{5707CC2C-0760-4AAE-9DB0-02187B6E700B}" type="presOf" srcId="{51386642-E446-43BC-B285-6F26D4509972}" destId="{B137FF7F-B97E-4338-ACFA-D7959FDCA604}" srcOrd="0" destOrd="0" presId="urn:microsoft.com/office/officeart/2005/8/layout/radial5"/>
    <dgm:cxn modelId="{78C0D02C-604A-4F03-9FC7-E68DE3E4F403}" type="presOf" srcId="{DE4E13BF-FD0C-4E05-995B-21B50008D4CD}" destId="{EBB92D34-3E81-4475-8960-0919DEFA8A88}" srcOrd="0" destOrd="0" presId="urn:microsoft.com/office/officeart/2005/8/layout/radial5"/>
    <dgm:cxn modelId="{E96477D0-EED5-41A1-BA47-96605CB3059B}" srcId="{BA8AC330-DB25-42B3-ABB7-A5D0DD9AE5EA}" destId="{14550BF6-5AA0-4D62-A9F1-7E7A337BF4F2}" srcOrd="2" destOrd="0" parTransId="{10B4732A-AF73-4DFB-BE29-84DCDF9CE0C6}" sibTransId="{6F9D17F3-9657-4AB0-86D7-AAA37A60D083}"/>
    <dgm:cxn modelId="{D99E86FE-3A77-405E-A857-3FC44592DC2E}" type="presOf" srcId="{51386642-E446-43BC-B285-6F26D4509972}" destId="{F9CFA3B3-9482-4385-BD83-813823D79293}" srcOrd="1" destOrd="0" presId="urn:microsoft.com/office/officeart/2005/8/layout/radial5"/>
    <dgm:cxn modelId="{7DAB713F-9581-48A0-AF22-AC24380B09F2}" type="presOf" srcId="{0EAAF714-A8E5-4430-806F-1FEA1D748429}" destId="{26A911F8-90C4-4EB0-8EA4-F3D197C023D5}" srcOrd="0" destOrd="0" presId="urn:microsoft.com/office/officeart/2005/8/layout/radial5"/>
    <dgm:cxn modelId="{2AAA1C56-6C11-4C43-B23C-8B8E70D8282A}" srcId="{BA8AC330-DB25-42B3-ABB7-A5D0DD9AE5EA}" destId="{518A1428-F33F-4CA9-89DB-4451FBE9BC64}" srcOrd="0" destOrd="0" parTransId="{DF99796B-7317-4629-9A0F-03680F84B373}" sibTransId="{1AA792E3-717A-44E6-8507-1436460EA993}"/>
    <dgm:cxn modelId="{862BCD7D-2167-4C3B-BAD4-C425C4331C29}" type="presParOf" srcId="{111225A6-8F70-46FC-912F-DA07DECD924C}" destId="{3E0FA897-79A0-4D8C-9F88-0F08BAABA6CD}" srcOrd="0" destOrd="0" presId="urn:microsoft.com/office/officeart/2005/8/layout/radial5"/>
    <dgm:cxn modelId="{FE2197D2-BD6C-4FE2-8A84-DA940BDA7F42}" type="presParOf" srcId="{111225A6-8F70-46FC-912F-DA07DECD924C}" destId="{8A4C362F-01E5-4219-9ADB-DDD94525A4FF}" srcOrd="1" destOrd="0" presId="urn:microsoft.com/office/officeart/2005/8/layout/radial5"/>
    <dgm:cxn modelId="{B201AD52-782A-4091-B87F-9EA274176FC3}" type="presParOf" srcId="{8A4C362F-01E5-4219-9ADB-DDD94525A4FF}" destId="{300C510D-E23B-48A3-ABE6-D20A874C2B55}" srcOrd="0" destOrd="0" presId="urn:microsoft.com/office/officeart/2005/8/layout/radial5"/>
    <dgm:cxn modelId="{7B5D28BF-3D60-4DC6-9A86-752950AC795B}" type="presParOf" srcId="{111225A6-8F70-46FC-912F-DA07DECD924C}" destId="{6B36BF17-A88F-479E-AEA0-C1393A43A5EF}" srcOrd="2" destOrd="0" presId="urn:microsoft.com/office/officeart/2005/8/layout/radial5"/>
    <dgm:cxn modelId="{CB5872DF-C713-41CE-A45A-95B90643E8A7}" type="presParOf" srcId="{111225A6-8F70-46FC-912F-DA07DECD924C}" destId="{EBB92D34-3E81-4475-8960-0919DEFA8A88}" srcOrd="3" destOrd="0" presId="urn:microsoft.com/office/officeart/2005/8/layout/radial5"/>
    <dgm:cxn modelId="{CA2C1744-5AC1-4CB8-91B3-17AA3F3CE967}" type="presParOf" srcId="{EBB92D34-3E81-4475-8960-0919DEFA8A88}" destId="{2A61F3D5-413A-4658-942A-F2BEF126BB30}" srcOrd="0" destOrd="0" presId="urn:microsoft.com/office/officeart/2005/8/layout/radial5"/>
    <dgm:cxn modelId="{22D24DDD-DFCE-46BB-A69A-F96DFFAFBC9A}" type="presParOf" srcId="{111225A6-8F70-46FC-912F-DA07DECD924C}" destId="{8753DAD9-0C94-4AA8-B851-E2C436EBB628}" srcOrd="4" destOrd="0" presId="urn:microsoft.com/office/officeart/2005/8/layout/radial5"/>
    <dgm:cxn modelId="{2C2B1FEC-27BA-471F-A3C3-E57B043BDD94}" type="presParOf" srcId="{111225A6-8F70-46FC-912F-DA07DECD924C}" destId="{096F22A2-B18E-44C9-8CC5-168506FF55AA}" srcOrd="5" destOrd="0" presId="urn:microsoft.com/office/officeart/2005/8/layout/radial5"/>
    <dgm:cxn modelId="{97668A3C-B32E-4F67-AA47-1776AEF559CA}" type="presParOf" srcId="{096F22A2-B18E-44C9-8CC5-168506FF55AA}" destId="{2F43C29F-CA83-4CF5-894D-677DD241D395}" srcOrd="0" destOrd="0" presId="urn:microsoft.com/office/officeart/2005/8/layout/radial5"/>
    <dgm:cxn modelId="{6E999C70-D378-4812-A8A1-A697AE1B3068}" type="presParOf" srcId="{111225A6-8F70-46FC-912F-DA07DECD924C}" destId="{A75D125A-1290-4753-939F-8F0AD5FD13F4}" srcOrd="6" destOrd="0" presId="urn:microsoft.com/office/officeart/2005/8/layout/radial5"/>
    <dgm:cxn modelId="{3649A830-3766-42EE-8157-FE6FEA124C19}" type="presParOf" srcId="{111225A6-8F70-46FC-912F-DA07DECD924C}" destId="{29D23715-29DD-4C3E-AD9D-A7DF33E586C2}" srcOrd="7" destOrd="0" presId="urn:microsoft.com/office/officeart/2005/8/layout/radial5"/>
    <dgm:cxn modelId="{000C0E5A-4668-48B6-AFF1-4EB4C30B7B6A}" type="presParOf" srcId="{29D23715-29DD-4C3E-AD9D-A7DF33E586C2}" destId="{7B39DE3F-49BD-4DD0-AC2B-3AABEAE4D877}" srcOrd="0" destOrd="0" presId="urn:microsoft.com/office/officeart/2005/8/layout/radial5"/>
    <dgm:cxn modelId="{22D01BE2-2EBE-436C-9C51-3D500B81B426}" type="presParOf" srcId="{111225A6-8F70-46FC-912F-DA07DECD924C}" destId="{26A911F8-90C4-4EB0-8EA4-F3D197C023D5}" srcOrd="8" destOrd="0" presId="urn:microsoft.com/office/officeart/2005/8/layout/radial5"/>
    <dgm:cxn modelId="{6DF4C51E-B509-440B-80A0-9C8FD886CED8}" type="presParOf" srcId="{111225A6-8F70-46FC-912F-DA07DECD924C}" destId="{B137FF7F-B97E-4338-ACFA-D7959FDCA604}" srcOrd="9" destOrd="0" presId="urn:microsoft.com/office/officeart/2005/8/layout/radial5"/>
    <dgm:cxn modelId="{8666BEFF-C8A2-40DE-A59B-D6EA4E36F5E9}" type="presParOf" srcId="{B137FF7F-B97E-4338-ACFA-D7959FDCA604}" destId="{F9CFA3B3-9482-4385-BD83-813823D79293}" srcOrd="0" destOrd="0" presId="urn:microsoft.com/office/officeart/2005/8/layout/radial5"/>
    <dgm:cxn modelId="{3A8279F5-AFDE-43B7-A3A8-422004E0C1CB}" type="presParOf" srcId="{111225A6-8F70-46FC-912F-DA07DECD924C}" destId="{27095959-ACE3-4D65-9A3D-B6254C8232A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7E9396-C2B5-4723-8B75-B7D7DFE68CAC}" type="doc">
      <dgm:prSet loTypeId="urn:microsoft.com/office/officeart/2005/8/layout/process5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553A21B-7130-4CD4-95FF-2D9713D63BD3}">
      <dgm:prSet phldrT="[Text]"/>
      <dgm:spPr/>
      <dgm:t>
        <a:bodyPr/>
        <a:lstStyle/>
        <a:p>
          <a:r>
            <a:rPr lang="en-US" dirty="0" smtClean="0"/>
            <a:t>Regret</a:t>
          </a:r>
          <a:endParaRPr lang="en-US" dirty="0"/>
        </a:p>
      </dgm:t>
    </dgm:pt>
    <dgm:pt modelId="{55826F8D-DFA3-440F-8465-33FEE0459E8F}" type="parTrans" cxnId="{3BA341F4-537F-43FF-BF61-45E02E09A59F}">
      <dgm:prSet/>
      <dgm:spPr/>
      <dgm:t>
        <a:bodyPr/>
        <a:lstStyle/>
        <a:p>
          <a:endParaRPr lang="en-US"/>
        </a:p>
      </dgm:t>
    </dgm:pt>
    <dgm:pt modelId="{644315F1-39A7-44CC-BDFD-D9C228EBFCE5}" type="sibTrans" cxnId="{3BA341F4-537F-43FF-BF61-45E02E09A59F}">
      <dgm:prSet/>
      <dgm:spPr/>
      <dgm:t>
        <a:bodyPr/>
        <a:lstStyle/>
        <a:p>
          <a:endParaRPr lang="en-US"/>
        </a:p>
      </dgm:t>
    </dgm:pt>
    <dgm:pt modelId="{151AB21B-CDED-4873-A27B-DAE040EF43B3}">
      <dgm:prSet phldrT="[Text]"/>
      <dgm:spPr/>
      <dgm:t>
        <a:bodyPr/>
        <a:lstStyle/>
        <a:p>
          <a:r>
            <a:rPr lang="en-US" dirty="0" smtClean="0"/>
            <a:t>Guilt</a:t>
          </a:r>
          <a:endParaRPr lang="en-US" dirty="0"/>
        </a:p>
      </dgm:t>
    </dgm:pt>
    <dgm:pt modelId="{B4A968C7-BC10-4E36-88E3-7666C037CC82}" type="parTrans" cxnId="{809E14C8-2A1D-46C7-9B18-E70EF75E74CA}">
      <dgm:prSet/>
      <dgm:spPr/>
      <dgm:t>
        <a:bodyPr/>
        <a:lstStyle/>
        <a:p>
          <a:endParaRPr lang="en-US"/>
        </a:p>
      </dgm:t>
    </dgm:pt>
    <dgm:pt modelId="{FBA72173-FB41-4C73-B35C-5141D12F92DE}" type="sibTrans" cxnId="{809E14C8-2A1D-46C7-9B18-E70EF75E74CA}">
      <dgm:prSet/>
      <dgm:spPr/>
      <dgm:t>
        <a:bodyPr/>
        <a:lstStyle/>
        <a:p>
          <a:endParaRPr lang="en-US"/>
        </a:p>
      </dgm:t>
    </dgm:pt>
    <dgm:pt modelId="{A6672B59-B0F4-4D72-AE49-92CF27BD1EAA}">
      <dgm:prSet phldrT="[Text]"/>
      <dgm:spPr/>
      <dgm:t>
        <a:bodyPr/>
        <a:lstStyle/>
        <a:p>
          <a:r>
            <a:rPr lang="en-US" dirty="0" smtClean="0"/>
            <a:t>Wavering between good and bad</a:t>
          </a:r>
          <a:endParaRPr lang="en-US" dirty="0"/>
        </a:p>
      </dgm:t>
    </dgm:pt>
    <dgm:pt modelId="{B99B972A-9C42-4441-89C8-F57F02581396}" type="parTrans" cxnId="{3A4903CC-E57C-46D0-B01B-809FDF87DC88}">
      <dgm:prSet/>
      <dgm:spPr/>
      <dgm:t>
        <a:bodyPr/>
        <a:lstStyle/>
        <a:p>
          <a:endParaRPr lang="en-US"/>
        </a:p>
      </dgm:t>
    </dgm:pt>
    <dgm:pt modelId="{B2D454C2-573E-4DF1-B5F6-64F4BFB57501}" type="sibTrans" cxnId="{3A4903CC-E57C-46D0-B01B-809FDF87DC88}">
      <dgm:prSet/>
      <dgm:spPr/>
      <dgm:t>
        <a:bodyPr/>
        <a:lstStyle/>
        <a:p>
          <a:endParaRPr lang="en-US"/>
        </a:p>
      </dgm:t>
    </dgm:pt>
    <dgm:pt modelId="{A52663F4-6D1E-4861-A00E-CC4F2E9F659B}" type="pres">
      <dgm:prSet presAssocID="{587E9396-C2B5-4723-8B75-B7D7DFE68C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9BEB38-1E9B-4E32-8163-F8143336535F}" type="pres">
      <dgm:prSet presAssocID="{5553A21B-7130-4CD4-95FF-2D9713D63B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F9E01-D96C-4B95-A746-2C5E6AB70433}" type="pres">
      <dgm:prSet presAssocID="{644315F1-39A7-44CC-BDFD-D9C228EBFCE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4247E93-C7C2-41C6-A17B-79F867C8217E}" type="pres">
      <dgm:prSet presAssocID="{644315F1-39A7-44CC-BDFD-D9C228EBFCE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77C2A7D-54CF-4952-8526-BCCBE471787B}" type="pres">
      <dgm:prSet presAssocID="{151AB21B-CDED-4873-A27B-DAE040EF43B3}" presName="node" presStyleLbl="node1" presStyleIdx="1" presStyleCnt="3" custLinFactNeighborX="19" custLinFactNeighborY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764BC-9F55-4AA6-9E18-07F7391C6D28}" type="pres">
      <dgm:prSet presAssocID="{FBA72173-FB41-4C73-B35C-5141D12F92D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97B7075-78BC-4166-BA23-330C589A6F46}" type="pres">
      <dgm:prSet presAssocID="{FBA72173-FB41-4C73-B35C-5141D12F92D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D390A0D-2C62-41D1-92EB-37EB0F7A454D}" type="pres">
      <dgm:prSet presAssocID="{A6672B59-B0F4-4D72-AE49-92CF27BD1E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341F4-537F-43FF-BF61-45E02E09A59F}" srcId="{587E9396-C2B5-4723-8B75-B7D7DFE68CAC}" destId="{5553A21B-7130-4CD4-95FF-2D9713D63BD3}" srcOrd="0" destOrd="0" parTransId="{55826F8D-DFA3-440F-8465-33FEE0459E8F}" sibTransId="{644315F1-39A7-44CC-BDFD-D9C228EBFCE5}"/>
    <dgm:cxn modelId="{30656E16-DF04-41A5-91F2-D391352F5610}" type="presOf" srcId="{FBA72173-FB41-4C73-B35C-5141D12F92DE}" destId="{169764BC-9F55-4AA6-9E18-07F7391C6D28}" srcOrd="0" destOrd="0" presId="urn:microsoft.com/office/officeart/2005/8/layout/process5"/>
    <dgm:cxn modelId="{4A628389-1FC2-4755-85D4-749B8EC1B71F}" type="presOf" srcId="{A6672B59-B0F4-4D72-AE49-92CF27BD1EAA}" destId="{AD390A0D-2C62-41D1-92EB-37EB0F7A454D}" srcOrd="0" destOrd="0" presId="urn:microsoft.com/office/officeart/2005/8/layout/process5"/>
    <dgm:cxn modelId="{7F191766-6633-4C9C-95E2-2F9D4AEC1D79}" type="presOf" srcId="{644315F1-39A7-44CC-BDFD-D9C228EBFCE5}" destId="{ED4F9E01-D96C-4B95-A746-2C5E6AB70433}" srcOrd="0" destOrd="0" presId="urn:microsoft.com/office/officeart/2005/8/layout/process5"/>
    <dgm:cxn modelId="{243DCC0E-7466-44C1-9AF6-25DAD13ED101}" type="presOf" srcId="{5553A21B-7130-4CD4-95FF-2D9713D63BD3}" destId="{5E9BEB38-1E9B-4E32-8163-F8143336535F}" srcOrd="0" destOrd="0" presId="urn:microsoft.com/office/officeart/2005/8/layout/process5"/>
    <dgm:cxn modelId="{809E14C8-2A1D-46C7-9B18-E70EF75E74CA}" srcId="{587E9396-C2B5-4723-8B75-B7D7DFE68CAC}" destId="{151AB21B-CDED-4873-A27B-DAE040EF43B3}" srcOrd="1" destOrd="0" parTransId="{B4A968C7-BC10-4E36-88E3-7666C037CC82}" sibTransId="{FBA72173-FB41-4C73-B35C-5141D12F92DE}"/>
    <dgm:cxn modelId="{2048C1DB-5218-4105-B766-9B0E19DAE53E}" type="presOf" srcId="{FBA72173-FB41-4C73-B35C-5141D12F92DE}" destId="{397B7075-78BC-4166-BA23-330C589A6F46}" srcOrd="1" destOrd="0" presId="urn:microsoft.com/office/officeart/2005/8/layout/process5"/>
    <dgm:cxn modelId="{F7DD1F75-3EBD-4AC7-84EE-DFB9459DA81E}" type="presOf" srcId="{644315F1-39A7-44CC-BDFD-D9C228EBFCE5}" destId="{64247E93-C7C2-41C6-A17B-79F867C8217E}" srcOrd="1" destOrd="0" presId="urn:microsoft.com/office/officeart/2005/8/layout/process5"/>
    <dgm:cxn modelId="{AC34DCF7-0B46-4D6A-A41C-9DA87D25289C}" type="presOf" srcId="{587E9396-C2B5-4723-8B75-B7D7DFE68CAC}" destId="{A52663F4-6D1E-4861-A00E-CC4F2E9F659B}" srcOrd="0" destOrd="0" presId="urn:microsoft.com/office/officeart/2005/8/layout/process5"/>
    <dgm:cxn modelId="{EBAA4D36-D9AA-4357-A799-F2DD57321496}" type="presOf" srcId="{151AB21B-CDED-4873-A27B-DAE040EF43B3}" destId="{E77C2A7D-54CF-4952-8526-BCCBE471787B}" srcOrd="0" destOrd="0" presId="urn:microsoft.com/office/officeart/2005/8/layout/process5"/>
    <dgm:cxn modelId="{3A4903CC-E57C-46D0-B01B-809FDF87DC88}" srcId="{587E9396-C2B5-4723-8B75-B7D7DFE68CAC}" destId="{A6672B59-B0F4-4D72-AE49-92CF27BD1EAA}" srcOrd="2" destOrd="0" parTransId="{B99B972A-9C42-4441-89C8-F57F02581396}" sibTransId="{B2D454C2-573E-4DF1-B5F6-64F4BFB57501}"/>
    <dgm:cxn modelId="{01872122-FA9F-4003-90D3-6F1CADDA1B6F}" type="presParOf" srcId="{A52663F4-6D1E-4861-A00E-CC4F2E9F659B}" destId="{5E9BEB38-1E9B-4E32-8163-F8143336535F}" srcOrd="0" destOrd="0" presId="urn:microsoft.com/office/officeart/2005/8/layout/process5"/>
    <dgm:cxn modelId="{6D6AB416-7BFC-4972-B29E-25DB4A921326}" type="presParOf" srcId="{A52663F4-6D1E-4861-A00E-CC4F2E9F659B}" destId="{ED4F9E01-D96C-4B95-A746-2C5E6AB70433}" srcOrd="1" destOrd="0" presId="urn:microsoft.com/office/officeart/2005/8/layout/process5"/>
    <dgm:cxn modelId="{FDB0E2A0-EE80-486A-B275-14F7B9C9897A}" type="presParOf" srcId="{ED4F9E01-D96C-4B95-A746-2C5E6AB70433}" destId="{64247E93-C7C2-41C6-A17B-79F867C8217E}" srcOrd="0" destOrd="0" presId="urn:microsoft.com/office/officeart/2005/8/layout/process5"/>
    <dgm:cxn modelId="{D77788B1-3CFF-4459-AB88-5806F8EE5A75}" type="presParOf" srcId="{A52663F4-6D1E-4861-A00E-CC4F2E9F659B}" destId="{E77C2A7D-54CF-4952-8526-BCCBE471787B}" srcOrd="2" destOrd="0" presId="urn:microsoft.com/office/officeart/2005/8/layout/process5"/>
    <dgm:cxn modelId="{8A0DA08B-9865-4D18-A16A-2361AB43CACC}" type="presParOf" srcId="{A52663F4-6D1E-4861-A00E-CC4F2E9F659B}" destId="{169764BC-9F55-4AA6-9E18-07F7391C6D28}" srcOrd="3" destOrd="0" presId="urn:microsoft.com/office/officeart/2005/8/layout/process5"/>
    <dgm:cxn modelId="{B8D54D53-5B65-45ED-BD21-25E75176F92D}" type="presParOf" srcId="{169764BC-9F55-4AA6-9E18-07F7391C6D28}" destId="{397B7075-78BC-4166-BA23-330C589A6F46}" srcOrd="0" destOrd="0" presId="urn:microsoft.com/office/officeart/2005/8/layout/process5"/>
    <dgm:cxn modelId="{C5A75067-8051-4DAC-ABE7-B3C564F152C6}" type="presParOf" srcId="{A52663F4-6D1E-4861-A00E-CC4F2E9F659B}" destId="{AD390A0D-2C62-41D1-92EB-37EB0F7A454D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7FDF89-251D-47AE-A6E5-43CB1030BBC1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7B4AA54A-D9F2-458D-A566-E47341F20250}">
      <dgm:prSet phldrT="[Text]"/>
      <dgm:spPr/>
      <dgm:t>
        <a:bodyPr/>
        <a:lstStyle/>
        <a:p>
          <a:r>
            <a:rPr lang="en-US" dirty="0" smtClean="0"/>
            <a:t>Need</a:t>
          </a:r>
          <a:endParaRPr lang="en-US" dirty="0"/>
        </a:p>
      </dgm:t>
    </dgm:pt>
    <dgm:pt modelId="{F93BC1A7-2198-435E-9D0F-85F25D1008A9}" type="parTrans" cxnId="{AA37501A-9D29-45C4-9588-ED50B9789078}">
      <dgm:prSet/>
      <dgm:spPr/>
      <dgm:t>
        <a:bodyPr/>
        <a:lstStyle/>
        <a:p>
          <a:endParaRPr lang="en-US"/>
        </a:p>
      </dgm:t>
    </dgm:pt>
    <dgm:pt modelId="{C1A23B33-10BB-49B9-A606-B43817210B5B}" type="sibTrans" cxnId="{AA37501A-9D29-45C4-9588-ED50B9789078}">
      <dgm:prSet/>
      <dgm:spPr/>
      <dgm:t>
        <a:bodyPr/>
        <a:lstStyle/>
        <a:p>
          <a:endParaRPr lang="en-US"/>
        </a:p>
      </dgm:t>
    </dgm:pt>
    <dgm:pt modelId="{01FC06A9-3603-4871-9954-119B751E8263}">
      <dgm:prSet phldrT="[Text]"/>
      <dgm:spPr/>
      <dgm:t>
        <a:bodyPr/>
        <a:lstStyle/>
        <a:p>
          <a:r>
            <a:rPr lang="en-US" dirty="0" smtClean="0"/>
            <a:t>Talent</a:t>
          </a:r>
          <a:endParaRPr lang="en-US" dirty="0"/>
        </a:p>
      </dgm:t>
    </dgm:pt>
    <dgm:pt modelId="{E0617246-3731-4FB3-8B80-47576966F8B9}" type="parTrans" cxnId="{2967FF68-8150-40FB-A9A5-FDED625456A8}">
      <dgm:prSet/>
      <dgm:spPr/>
      <dgm:t>
        <a:bodyPr/>
        <a:lstStyle/>
        <a:p>
          <a:endParaRPr lang="en-US"/>
        </a:p>
      </dgm:t>
    </dgm:pt>
    <dgm:pt modelId="{F078EC2A-08B5-4A7E-BD72-C6EAF56B84BA}" type="sibTrans" cxnId="{2967FF68-8150-40FB-A9A5-FDED625456A8}">
      <dgm:prSet/>
      <dgm:spPr/>
      <dgm:t>
        <a:bodyPr/>
        <a:lstStyle/>
        <a:p>
          <a:endParaRPr lang="en-US"/>
        </a:p>
      </dgm:t>
    </dgm:pt>
    <dgm:pt modelId="{D41C47F3-105E-4DA0-B472-41F8668E2218}">
      <dgm:prSet phldrT="[Text]"/>
      <dgm:spPr/>
      <dgm:t>
        <a:bodyPr/>
        <a:lstStyle/>
        <a:p>
          <a:r>
            <a:rPr lang="en-US" dirty="0" smtClean="0"/>
            <a:t>Passion</a:t>
          </a:r>
          <a:endParaRPr lang="en-US" dirty="0"/>
        </a:p>
      </dgm:t>
    </dgm:pt>
    <dgm:pt modelId="{7D84A723-718D-47EA-998D-51D496CFEAA6}" type="parTrans" cxnId="{3E2B9F27-5BF9-4C9D-88AD-E03E2CFDB315}">
      <dgm:prSet/>
      <dgm:spPr/>
      <dgm:t>
        <a:bodyPr/>
        <a:lstStyle/>
        <a:p>
          <a:endParaRPr lang="en-US"/>
        </a:p>
      </dgm:t>
    </dgm:pt>
    <dgm:pt modelId="{A2A5C74A-D86F-4354-8272-47106F503362}" type="sibTrans" cxnId="{3E2B9F27-5BF9-4C9D-88AD-E03E2CFDB315}">
      <dgm:prSet/>
      <dgm:spPr/>
      <dgm:t>
        <a:bodyPr/>
        <a:lstStyle/>
        <a:p>
          <a:endParaRPr lang="en-US"/>
        </a:p>
      </dgm:t>
    </dgm:pt>
    <dgm:pt modelId="{D54595F1-6F33-4CDB-A7B0-0D0DF9F345D7}">
      <dgm:prSet phldrT="[Text]"/>
      <dgm:spPr/>
      <dgm:t>
        <a:bodyPr/>
        <a:lstStyle/>
        <a:p>
          <a:r>
            <a:rPr lang="en-US" dirty="0" smtClean="0"/>
            <a:t>Conscience</a:t>
          </a:r>
          <a:endParaRPr lang="en-US" dirty="0"/>
        </a:p>
      </dgm:t>
    </dgm:pt>
    <dgm:pt modelId="{A2579FB8-F607-4495-BBD3-6AB746F88413}" type="parTrans" cxnId="{332E8F97-2881-41D9-9D73-940BCE99AF60}">
      <dgm:prSet/>
      <dgm:spPr/>
      <dgm:t>
        <a:bodyPr/>
        <a:lstStyle/>
        <a:p>
          <a:endParaRPr lang="en-US"/>
        </a:p>
      </dgm:t>
    </dgm:pt>
    <dgm:pt modelId="{9312E2C4-954C-4158-891A-9F63590BB0AD}" type="sibTrans" cxnId="{332E8F97-2881-41D9-9D73-940BCE99AF60}">
      <dgm:prSet/>
      <dgm:spPr/>
      <dgm:t>
        <a:bodyPr/>
        <a:lstStyle/>
        <a:p>
          <a:endParaRPr lang="en-US"/>
        </a:p>
      </dgm:t>
    </dgm:pt>
    <dgm:pt modelId="{6BF637D0-9672-4639-BB0C-E6AD463E82CC}" type="pres">
      <dgm:prSet presAssocID="{1B7FDF89-251D-47AE-A6E5-43CB1030BBC1}" presName="compositeShape" presStyleCnt="0">
        <dgm:presLayoutVars>
          <dgm:chMax val="7"/>
          <dgm:dir/>
          <dgm:resizeHandles val="exact"/>
        </dgm:presLayoutVars>
      </dgm:prSet>
      <dgm:spPr/>
    </dgm:pt>
    <dgm:pt modelId="{960EA5E6-3794-4F76-9345-52D4B160A04D}" type="pres">
      <dgm:prSet presAssocID="{7B4AA54A-D9F2-458D-A566-E47341F20250}" presName="circ1" presStyleLbl="vennNode1" presStyleIdx="0" presStyleCnt="4"/>
      <dgm:spPr/>
      <dgm:t>
        <a:bodyPr/>
        <a:lstStyle/>
        <a:p>
          <a:endParaRPr lang="en-US"/>
        </a:p>
      </dgm:t>
    </dgm:pt>
    <dgm:pt modelId="{7C882758-C9C0-4E76-9317-698EB75C7D3C}" type="pres">
      <dgm:prSet presAssocID="{7B4AA54A-D9F2-458D-A566-E47341F2025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188D6-7C98-407C-943C-14B66E7EFDBF}" type="pres">
      <dgm:prSet presAssocID="{01FC06A9-3603-4871-9954-119B751E8263}" presName="circ2" presStyleLbl="vennNode1" presStyleIdx="1" presStyleCnt="4"/>
      <dgm:spPr/>
      <dgm:t>
        <a:bodyPr/>
        <a:lstStyle/>
        <a:p>
          <a:endParaRPr lang="en-US"/>
        </a:p>
      </dgm:t>
    </dgm:pt>
    <dgm:pt modelId="{8072BD4A-17CC-49F7-82F3-B96C681043EC}" type="pres">
      <dgm:prSet presAssocID="{01FC06A9-3603-4871-9954-119B751E82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7DBAF-A1D7-4E56-9800-C4C621C9DA44}" type="pres">
      <dgm:prSet presAssocID="{D41C47F3-105E-4DA0-B472-41F8668E2218}" presName="circ3" presStyleLbl="vennNode1" presStyleIdx="2" presStyleCnt="4"/>
      <dgm:spPr/>
      <dgm:t>
        <a:bodyPr/>
        <a:lstStyle/>
        <a:p>
          <a:endParaRPr lang="en-US"/>
        </a:p>
      </dgm:t>
    </dgm:pt>
    <dgm:pt modelId="{DF5D02F5-7528-496A-B2DD-15AF49E96E4E}" type="pres">
      <dgm:prSet presAssocID="{D41C47F3-105E-4DA0-B472-41F8668E221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410EC-03A0-4B65-8614-E3FADA7B4F26}" type="pres">
      <dgm:prSet presAssocID="{D54595F1-6F33-4CDB-A7B0-0D0DF9F345D7}" presName="circ4" presStyleLbl="vennNode1" presStyleIdx="3" presStyleCnt="4"/>
      <dgm:spPr/>
      <dgm:t>
        <a:bodyPr/>
        <a:lstStyle/>
        <a:p>
          <a:endParaRPr lang="en-US"/>
        </a:p>
      </dgm:t>
    </dgm:pt>
    <dgm:pt modelId="{DA2743EB-3F07-4FCF-B99E-F13963748E94}" type="pres">
      <dgm:prSet presAssocID="{D54595F1-6F33-4CDB-A7B0-0D0DF9F345D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2B9F27-5BF9-4C9D-88AD-E03E2CFDB315}" srcId="{1B7FDF89-251D-47AE-A6E5-43CB1030BBC1}" destId="{D41C47F3-105E-4DA0-B472-41F8668E2218}" srcOrd="2" destOrd="0" parTransId="{7D84A723-718D-47EA-998D-51D496CFEAA6}" sibTransId="{A2A5C74A-D86F-4354-8272-47106F503362}"/>
    <dgm:cxn modelId="{005EBB88-7519-49C2-A4B2-6A75331B1CCB}" type="presOf" srcId="{1B7FDF89-251D-47AE-A6E5-43CB1030BBC1}" destId="{6BF637D0-9672-4639-BB0C-E6AD463E82CC}" srcOrd="0" destOrd="0" presId="urn:microsoft.com/office/officeart/2005/8/layout/venn1"/>
    <dgm:cxn modelId="{332E8F97-2881-41D9-9D73-940BCE99AF60}" srcId="{1B7FDF89-251D-47AE-A6E5-43CB1030BBC1}" destId="{D54595F1-6F33-4CDB-A7B0-0D0DF9F345D7}" srcOrd="3" destOrd="0" parTransId="{A2579FB8-F607-4495-BBD3-6AB746F88413}" sibTransId="{9312E2C4-954C-4158-891A-9F63590BB0AD}"/>
    <dgm:cxn modelId="{56115691-5E84-429C-8719-AA48D133319A}" type="presOf" srcId="{D41C47F3-105E-4DA0-B472-41F8668E2218}" destId="{DF5D02F5-7528-496A-B2DD-15AF49E96E4E}" srcOrd="1" destOrd="0" presId="urn:microsoft.com/office/officeart/2005/8/layout/venn1"/>
    <dgm:cxn modelId="{2967FF68-8150-40FB-A9A5-FDED625456A8}" srcId="{1B7FDF89-251D-47AE-A6E5-43CB1030BBC1}" destId="{01FC06A9-3603-4871-9954-119B751E8263}" srcOrd="1" destOrd="0" parTransId="{E0617246-3731-4FB3-8B80-47576966F8B9}" sibTransId="{F078EC2A-08B5-4A7E-BD72-C6EAF56B84BA}"/>
    <dgm:cxn modelId="{9725BD5B-72B1-482B-B855-CFB7DA607C8C}" type="presOf" srcId="{D54595F1-6F33-4CDB-A7B0-0D0DF9F345D7}" destId="{DA2743EB-3F07-4FCF-B99E-F13963748E94}" srcOrd="1" destOrd="0" presId="urn:microsoft.com/office/officeart/2005/8/layout/venn1"/>
    <dgm:cxn modelId="{E2033897-6767-4B4E-B567-A34B0A027039}" type="presOf" srcId="{7B4AA54A-D9F2-458D-A566-E47341F20250}" destId="{7C882758-C9C0-4E76-9317-698EB75C7D3C}" srcOrd="1" destOrd="0" presId="urn:microsoft.com/office/officeart/2005/8/layout/venn1"/>
    <dgm:cxn modelId="{1C307F05-2D76-4D39-8279-E119BF5D8152}" type="presOf" srcId="{7B4AA54A-D9F2-458D-A566-E47341F20250}" destId="{960EA5E6-3794-4F76-9345-52D4B160A04D}" srcOrd="0" destOrd="0" presId="urn:microsoft.com/office/officeart/2005/8/layout/venn1"/>
    <dgm:cxn modelId="{A30FAF7D-19AB-4A77-9481-BE1673954AD6}" type="presOf" srcId="{D54595F1-6F33-4CDB-A7B0-0D0DF9F345D7}" destId="{50A410EC-03A0-4B65-8614-E3FADA7B4F26}" srcOrd="0" destOrd="0" presId="urn:microsoft.com/office/officeart/2005/8/layout/venn1"/>
    <dgm:cxn modelId="{01A5604C-D446-4E57-83D0-7EDC836F4607}" type="presOf" srcId="{01FC06A9-3603-4871-9954-119B751E8263}" destId="{8072BD4A-17CC-49F7-82F3-B96C681043EC}" srcOrd="1" destOrd="0" presId="urn:microsoft.com/office/officeart/2005/8/layout/venn1"/>
    <dgm:cxn modelId="{AA37501A-9D29-45C4-9588-ED50B9789078}" srcId="{1B7FDF89-251D-47AE-A6E5-43CB1030BBC1}" destId="{7B4AA54A-D9F2-458D-A566-E47341F20250}" srcOrd="0" destOrd="0" parTransId="{F93BC1A7-2198-435E-9D0F-85F25D1008A9}" sibTransId="{C1A23B33-10BB-49B9-A606-B43817210B5B}"/>
    <dgm:cxn modelId="{024040B9-CF10-479D-B05A-7E1E0CF7BDBB}" type="presOf" srcId="{01FC06A9-3603-4871-9954-119B751E8263}" destId="{8FD188D6-7C98-407C-943C-14B66E7EFDBF}" srcOrd="0" destOrd="0" presId="urn:microsoft.com/office/officeart/2005/8/layout/venn1"/>
    <dgm:cxn modelId="{2A48F3F8-8302-4EF8-BC00-1B165F20F019}" type="presOf" srcId="{D41C47F3-105E-4DA0-B472-41F8668E2218}" destId="{5B17DBAF-A1D7-4E56-9800-C4C621C9DA44}" srcOrd="0" destOrd="0" presId="urn:microsoft.com/office/officeart/2005/8/layout/venn1"/>
    <dgm:cxn modelId="{A1B1C47B-DA04-49DB-AD03-C8FE8797F783}" type="presParOf" srcId="{6BF637D0-9672-4639-BB0C-E6AD463E82CC}" destId="{960EA5E6-3794-4F76-9345-52D4B160A04D}" srcOrd="0" destOrd="0" presId="urn:microsoft.com/office/officeart/2005/8/layout/venn1"/>
    <dgm:cxn modelId="{6A3C7256-245F-4AF9-B2D9-2B5453F2CCA4}" type="presParOf" srcId="{6BF637D0-9672-4639-BB0C-E6AD463E82CC}" destId="{7C882758-C9C0-4E76-9317-698EB75C7D3C}" srcOrd="1" destOrd="0" presId="urn:microsoft.com/office/officeart/2005/8/layout/venn1"/>
    <dgm:cxn modelId="{E43DA4AF-45E3-4EE9-8C8F-9D5F0C14ADA2}" type="presParOf" srcId="{6BF637D0-9672-4639-BB0C-E6AD463E82CC}" destId="{8FD188D6-7C98-407C-943C-14B66E7EFDBF}" srcOrd="2" destOrd="0" presId="urn:microsoft.com/office/officeart/2005/8/layout/venn1"/>
    <dgm:cxn modelId="{EB6C3BBD-A422-406E-86E6-E4E56A22D685}" type="presParOf" srcId="{6BF637D0-9672-4639-BB0C-E6AD463E82CC}" destId="{8072BD4A-17CC-49F7-82F3-B96C681043EC}" srcOrd="3" destOrd="0" presId="urn:microsoft.com/office/officeart/2005/8/layout/venn1"/>
    <dgm:cxn modelId="{DC819BB1-6966-424E-A004-512C5ACE0365}" type="presParOf" srcId="{6BF637D0-9672-4639-BB0C-E6AD463E82CC}" destId="{5B17DBAF-A1D7-4E56-9800-C4C621C9DA44}" srcOrd="4" destOrd="0" presId="urn:microsoft.com/office/officeart/2005/8/layout/venn1"/>
    <dgm:cxn modelId="{CFE7D9A5-2DDC-478E-8676-5782DD8128C4}" type="presParOf" srcId="{6BF637D0-9672-4639-BB0C-E6AD463E82CC}" destId="{DF5D02F5-7528-496A-B2DD-15AF49E96E4E}" srcOrd="5" destOrd="0" presId="urn:microsoft.com/office/officeart/2005/8/layout/venn1"/>
    <dgm:cxn modelId="{4A52E6DF-E84B-4374-8CC4-484B3DAFE6C4}" type="presParOf" srcId="{6BF637D0-9672-4639-BB0C-E6AD463E82CC}" destId="{50A410EC-03A0-4B65-8614-E3FADA7B4F26}" srcOrd="6" destOrd="0" presId="urn:microsoft.com/office/officeart/2005/8/layout/venn1"/>
    <dgm:cxn modelId="{96B1CFC7-C736-4F30-BB0F-59BABBE6B497}" type="presParOf" srcId="{6BF637D0-9672-4639-BB0C-E6AD463E82CC}" destId="{DA2743EB-3F07-4FCF-B99E-F13963748E9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B7FDF89-251D-47AE-A6E5-43CB1030BBC1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7B4AA54A-D9F2-458D-A566-E47341F20250}">
      <dgm:prSet phldrT="[Text]"/>
      <dgm:spPr/>
      <dgm:t>
        <a:bodyPr/>
        <a:lstStyle/>
        <a:p>
          <a:r>
            <a:rPr lang="en-US" dirty="0" smtClean="0"/>
            <a:t>Need</a:t>
          </a:r>
          <a:endParaRPr lang="en-US" dirty="0"/>
        </a:p>
      </dgm:t>
    </dgm:pt>
    <dgm:pt modelId="{F93BC1A7-2198-435E-9D0F-85F25D1008A9}" type="parTrans" cxnId="{AA37501A-9D29-45C4-9588-ED50B9789078}">
      <dgm:prSet/>
      <dgm:spPr/>
      <dgm:t>
        <a:bodyPr/>
        <a:lstStyle/>
        <a:p>
          <a:endParaRPr lang="en-US"/>
        </a:p>
      </dgm:t>
    </dgm:pt>
    <dgm:pt modelId="{C1A23B33-10BB-49B9-A606-B43817210B5B}" type="sibTrans" cxnId="{AA37501A-9D29-45C4-9588-ED50B9789078}">
      <dgm:prSet/>
      <dgm:spPr/>
      <dgm:t>
        <a:bodyPr/>
        <a:lstStyle/>
        <a:p>
          <a:endParaRPr lang="en-US"/>
        </a:p>
      </dgm:t>
    </dgm:pt>
    <dgm:pt modelId="{01FC06A9-3603-4871-9954-119B751E8263}">
      <dgm:prSet phldrT="[Text]"/>
      <dgm:spPr/>
      <dgm:t>
        <a:bodyPr/>
        <a:lstStyle/>
        <a:p>
          <a:r>
            <a:rPr lang="en-US" dirty="0" smtClean="0"/>
            <a:t>Talent</a:t>
          </a:r>
          <a:endParaRPr lang="en-US" dirty="0"/>
        </a:p>
      </dgm:t>
    </dgm:pt>
    <dgm:pt modelId="{E0617246-3731-4FB3-8B80-47576966F8B9}" type="parTrans" cxnId="{2967FF68-8150-40FB-A9A5-FDED625456A8}">
      <dgm:prSet/>
      <dgm:spPr/>
      <dgm:t>
        <a:bodyPr/>
        <a:lstStyle/>
        <a:p>
          <a:endParaRPr lang="en-US"/>
        </a:p>
      </dgm:t>
    </dgm:pt>
    <dgm:pt modelId="{F078EC2A-08B5-4A7E-BD72-C6EAF56B84BA}" type="sibTrans" cxnId="{2967FF68-8150-40FB-A9A5-FDED625456A8}">
      <dgm:prSet/>
      <dgm:spPr/>
      <dgm:t>
        <a:bodyPr/>
        <a:lstStyle/>
        <a:p>
          <a:endParaRPr lang="en-US"/>
        </a:p>
      </dgm:t>
    </dgm:pt>
    <dgm:pt modelId="{D41C47F3-105E-4DA0-B472-41F8668E2218}">
      <dgm:prSet phldrT="[Text]"/>
      <dgm:spPr/>
      <dgm:t>
        <a:bodyPr/>
        <a:lstStyle/>
        <a:p>
          <a:r>
            <a:rPr lang="en-US" dirty="0" smtClean="0"/>
            <a:t>Passion</a:t>
          </a:r>
          <a:endParaRPr lang="en-US" dirty="0"/>
        </a:p>
      </dgm:t>
    </dgm:pt>
    <dgm:pt modelId="{7D84A723-718D-47EA-998D-51D496CFEAA6}" type="parTrans" cxnId="{3E2B9F27-5BF9-4C9D-88AD-E03E2CFDB315}">
      <dgm:prSet/>
      <dgm:spPr/>
      <dgm:t>
        <a:bodyPr/>
        <a:lstStyle/>
        <a:p>
          <a:endParaRPr lang="en-US"/>
        </a:p>
      </dgm:t>
    </dgm:pt>
    <dgm:pt modelId="{A2A5C74A-D86F-4354-8272-47106F503362}" type="sibTrans" cxnId="{3E2B9F27-5BF9-4C9D-88AD-E03E2CFDB315}">
      <dgm:prSet/>
      <dgm:spPr/>
      <dgm:t>
        <a:bodyPr/>
        <a:lstStyle/>
        <a:p>
          <a:endParaRPr lang="en-US"/>
        </a:p>
      </dgm:t>
    </dgm:pt>
    <dgm:pt modelId="{D54595F1-6F33-4CDB-A7B0-0D0DF9F345D7}">
      <dgm:prSet phldrT="[Text]"/>
      <dgm:spPr/>
      <dgm:t>
        <a:bodyPr/>
        <a:lstStyle/>
        <a:p>
          <a:r>
            <a:rPr lang="en-US" dirty="0" smtClean="0"/>
            <a:t>Conscience</a:t>
          </a:r>
          <a:endParaRPr lang="en-US" dirty="0"/>
        </a:p>
      </dgm:t>
    </dgm:pt>
    <dgm:pt modelId="{A2579FB8-F607-4495-BBD3-6AB746F88413}" type="parTrans" cxnId="{332E8F97-2881-41D9-9D73-940BCE99AF60}">
      <dgm:prSet/>
      <dgm:spPr/>
      <dgm:t>
        <a:bodyPr/>
        <a:lstStyle/>
        <a:p>
          <a:endParaRPr lang="en-US"/>
        </a:p>
      </dgm:t>
    </dgm:pt>
    <dgm:pt modelId="{9312E2C4-954C-4158-891A-9F63590BB0AD}" type="sibTrans" cxnId="{332E8F97-2881-41D9-9D73-940BCE99AF60}">
      <dgm:prSet/>
      <dgm:spPr/>
      <dgm:t>
        <a:bodyPr/>
        <a:lstStyle/>
        <a:p>
          <a:endParaRPr lang="en-US"/>
        </a:p>
      </dgm:t>
    </dgm:pt>
    <dgm:pt modelId="{6BF637D0-9672-4639-BB0C-E6AD463E82CC}" type="pres">
      <dgm:prSet presAssocID="{1B7FDF89-251D-47AE-A6E5-43CB1030BBC1}" presName="compositeShape" presStyleCnt="0">
        <dgm:presLayoutVars>
          <dgm:chMax val="7"/>
          <dgm:dir/>
          <dgm:resizeHandles val="exact"/>
        </dgm:presLayoutVars>
      </dgm:prSet>
      <dgm:spPr/>
    </dgm:pt>
    <dgm:pt modelId="{960EA5E6-3794-4F76-9345-52D4B160A04D}" type="pres">
      <dgm:prSet presAssocID="{7B4AA54A-D9F2-458D-A566-E47341F20250}" presName="circ1" presStyleLbl="vennNode1" presStyleIdx="0" presStyleCnt="4"/>
      <dgm:spPr/>
      <dgm:t>
        <a:bodyPr/>
        <a:lstStyle/>
        <a:p>
          <a:endParaRPr lang="en-US"/>
        </a:p>
      </dgm:t>
    </dgm:pt>
    <dgm:pt modelId="{7C882758-C9C0-4E76-9317-698EB75C7D3C}" type="pres">
      <dgm:prSet presAssocID="{7B4AA54A-D9F2-458D-A566-E47341F2025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188D6-7C98-407C-943C-14B66E7EFDBF}" type="pres">
      <dgm:prSet presAssocID="{01FC06A9-3603-4871-9954-119B751E8263}" presName="circ2" presStyleLbl="vennNode1" presStyleIdx="1" presStyleCnt="4"/>
      <dgm:spPr/>
      <dgm:t>
        <a:bodyPr/>
        <a:lstStyle/>
        <a:p>
          <a:endParaRPr lang="en-US"/>
        </a:p>
      </dgm:t>
    </dgm:pt>
    <dgm:pt modelId="{8072BD4A-17CC-49F7-82F3-B96C681043EC}" type="pres">
      <dgm:prSet presAssocID="{01FC06A9-3603-4871-9954-119B751E82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7DBAF-A1D7-4E56-9800-C4C621C9DA44}" type="pres">
      <dgm:prSet presAssocID="{D41C47F3-105E-4DA0-B472-41F8668E2218}" presName="circ3" presStyleLbl="vennNode1" presStyleIdx="2" presStyleCnt="4"/>
      <dgm:spPr/>
      <dgm:t>
        <a:bodyPr/>
        <a:lstStyle/>
        <a:p>
          <a:endParaRPr lang="en-US"/>
        </a:p>
      </dgm:t>
    </dgm:pt>
    <dgm:pt modelId="{DF5D02F5-7528-496A-B2DD-15AF49E96E4E}" type="pres">
      <dgm:prSet presAssocID="{D41C47F3-105E-4DA0-B472-41F8668E221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410EC-03A0-4B65-8614-E3FADA7B4F26}" type="pres">
      <dgm:prSet presAssocID="{D54595F1-6F33-4CDB-A7B0-0D0DF9F345D7}" presName="circ4" presStyleLbl="vennNode1" presStyleIdx="3" presStyleCnt="4"/>
      <dgm:spPr/>
      <dgm:t>
        <a:bodyPr/>
        <a:lstStyle/>
        <a:p>
          <a:endParaRPr lang="en-US"/>
        </a:p>
      </dgm:t>
    </dgm:pt>
    <dgm:pt modelId="{DA2743EB-3F07-4FCF-B99E-F13963748E94}" type="pres">
      <dgm:prSet presAssocID="{D54595F1-6F33-4CDB-A7B0-0D0DF9F345D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566EFD-4602-4DDB-82FC-D28EDC0BDDE5}" type="presOf" srcId="{D54595F1-6F33-4CDB-A7B0-0D0DF9F345D7}" destId="{DA2743EB-3F07-4FCF-B99E-F13963748E94}" srcOrd="1" destOrd="0" presId="urn:microsoft.com/office/officeart/2005/8/layout/venn1"/>
    <dgm:cxn modelId="{3E2B9F27-5BF9-4C9D-88AD-E03E2CFDB315}" srcId="{1B7FDF89-251D-47AE-A6E5-43CB1030BBC1}" destId="{D41C47F3-105E-4DA0-B472-41F8668E2218}" srcOrd="2" destOrd="0" parTransId="{7D84A723-718D-47EA-998D-51D496CFEAA6}" sibTransId="{A2A5C74A-D86F-4354-8272-47106F503362}"/>
    <dgm:cxn modelId="{332E8F97-2881-41D9-9D73-940BCE99AF60}" srcId="{1B7FDF89-251D-47AE-A6E5-43CB1030BBC1}" destId="{D54595F1-6F33-4CDB-A7B0-0D0DF9F345D7}" srcOrd="3" destOrd="0" parTransId="{A2579FB8-F607-4495-BBD3-6AB746F88413}" sibTransId="{9312E2C4-954C-4158-891A-9F63590BB0AD}"/>
    <dgm:cxn modelId="{96BF686F-79A4-45CF-8331-7935493C6B3A}" type="presOf" srcId="{1B7FDF89-251D-47AE-A6E5-43CB1030BBC1}" destId="{6BF637D0-9672-4639-BB0C-E6AD463E82CC}" srcOrd="0" destOrd="0" presId="urn:microsoft.com/office/officeart/2005/8/layout/venn1"/>
    <dgm:cxn modelId="{2967FF68-8150-40FB-A9A5-FDED625456A8}" srcId="{1B7FDF89-251D-47AE-A6E5-43CB1030BBC1}" destId="{01FC06A9-3603-4871-9954-119B751E8263}" srcOrd="1" destOrd="0" parTransId="{E0617246-3731-4FB3-8B80-47576966F8B9}" sibTransId="{F078EC2A-08B5-4A7E-BD72-C6EAF56B84BA}"/>
    <dgm:cxn modelId="{732F0F70-4692-4461-9DFA-9D3CB0FAC40F}" type="presOf" srcId="{01FC06A9-3603-4871-9954-119B751E8263}" destId="{8FD188D6-7C98-407C-943C-14B66E7EFDBF}" srcOrd="0" destOrd="0" presId="urn:microsoft.com/office/officeart/2005/8/layout/venn1"/>
    <dgm:cxn modelId="{91CE404A-7404-44C2-8934-4B7174982029}" type="presOf" srcId="{D54595F1-6F33-4CDB-A7B0-0D0DF9F345D7}" destId="{50A410EC-03A0-4B65-8614-E3FADA7B4F26}" srcOrd="0" destOrd="0" presId="urn:microsoft.com/office/officeart/2005/8/layout/venn1"/>
    <dgm:cxn modelId="{84B1DE92-5C15-4822-8158-9F3AC71F20A6}" type="presOf" srcId="{D41C47F3-105E-4DA0-B472-41F8668E2218}" destId="{5B17DBAF-A1D7-4E56-9800-C4C621C9DA44}" srcOrd="0" destOrd="0" presId="urn:microsoft.com/office/officeart/2005/8/layout/venn1"/>
    <dgm:cxn modelId="{179EEDB5-8589-4481-874C-E3AA40CA645C}" type="presOf" srcId="{01FC06A9-3603-4871-9954-119B751E8263}" destId="{8072BD4A-17CC-49F7-82F3-B96C681043EC}" srcOrd="1" destOrd="0" presId="urn:microsoft.com/office/officeart/2005/8/layout/venn1"/>
    <dgm:cxn modelId="{53F07A64-BD71-4F77-AFF0-E4C1614C1D0A}" type="presOf" srcId="{7B4AA54A-D9F2-458D-A566-E47341F20250}" destId="{7C882758-C9C0-4E76-9317-698EB75C7D3C}" srcOrd="1" destOrd="0" presId="urn:microsoft.com/office/officeart/2005/8/layout/venn1"/>
    <dgm:cxn modelId="{AA37501A-9D29-45C4-9588-ED50B9789078}" srcId="{1B7FDF89-251D-47AE-A6E5-43CB1030BBC1}" destId="{7B4AA54A-D9F2-458D-A566-E47341F20250}" srcOrd="0" destOrd="0" parTransId="{F93BC1A7-2198-435E-9D0F-85F25D1008A9}" sibTransId="{C1A23B33-10BB-49B9-A606-B43817210B5B}"/>
    <dgm:cxn modelId="{DEBD5618-BC15-4243-AB8F-01DE8F680BB4}" type="presOf" srcId="{D41C47F3-105E-4DA0-B472-41F8668E2218}" destId="{DF5D02F5-7528-496A-B2DD-15AF49E96E4E}" srcOrd="1" destOrd="0" presId="urn:microsoft.com/office/officeart/2005/8/layout/venn1"/>
    <dgm:cxn modelId="{CC1D11B4-0615-4ACF-A505-53C56E26238B}" type="presOf" srcId="{7B4AA54A-D9F2-458D-A566-E47341F20250}" destId="{960EA5E6-3794-4F76-9345-52D4B160A04D}" srcOrd="0" destOrd="0" presId="urn:microsoft.com/office/officeart/2005/8/layout/venn1"/>
    <dgm:cxn modelId="{688DCCDD-5CCC-4D1B-9883-DF925D9C9733}" type="presParOf" srcId="{6BF637D0-9672-4639-BB0C-E6AD463E82CC}" destId="{960EA5E6-3794-4F76-9345-52D4B160A04D}" srcOrd="0" destOrd="0" presId="urn:microsoft.com/office/officeart/2005/8/layout/venn1"/>
    <dgm:cxn modelId="{730BA865-03C2-43C1-A61F-1B5DFE238222}" type="presParOf" srcId="{6BF637D0-9672-4639-BB0C-E6AD463E82CC}" destId="{7C882758-C9C0-4E76-9317-698EB75C7D3C}" srcOrd="1" destOrd="0" presId="urn:microsoft.com/office/officeart/2005/8/layout/venn1"/>
    <dgm:cxn modelId="{83C7C0E0-A293-4157-99DE-87BB7D8A8936}" type="presParOf" srcId="{6BF637D0-9672-4639-BB0C-E6AD463E82CC}" destId="{8FD188D6-7C98-407C-943C-14B66E7EFDBF}" srcOrd="2" destOrd="0" presId="urn:microsoft.com/office/officeart/2005/8/layout/venn1"/>
    <dgm:cxn modelId="{A1A92683-53E2-4CFF-B078-205DC1BD54E9}" type="presParOf" srcId="{6BF637D0-9672-4639-BB0C-E6AD463E82CC}" destId="{8072BD4A-17CC-49F7-82F3-B96C681043EC}" srcOrd="3" destOrd="0" presId="urn:microsoft.com/office/officeart/2005/8/layout/venn1"/>
    <dgm:cxn modelId="{4F809A5D-D6CA-43BF-A4DE-DDFDB38645E1}" type="presParOf" srcId="{6BF637D0-9672-4639-BB0C-E6AD463E82CC}" destId="{5B17DBAF-A1D7-4E56-9800-C4C621C9DA44}" srcOrd="4" destOrd="0" presId="urn:microsoft.com/office/officeart/2005/8/layout/venn1"/>
    <dgm:cxn modelId="{6080ADF0-0936-4BE5-9FB4-3342909834AF}" type="presParOf" srcId="{6BF637D0-9672-4639-BB0C-E6AD463E82CC}" destId="{DF5D02F5-7528-496A-B2DD-15AF49E96E4E}" srcOrd="5" destOrd="0" presId="urn:microsoft.com/office/officeart/2005/8/layout/venn1"/>
    <dgm:cxn modelId="{C37CF94A-D19E-46E4-A46B-D5921C62A64A}" type="presParOf" srcId="{6BF637D0-9672-4639-BB0C-E6AD463E82CC}" destId="{50A410EC-03A0-4B65-8614-E3FADA7B4F26}" srcOrd="6" destOrd="0" presId="urn:microsoft.com/office/officeart/2005/8/layout/venn1"/>
    <dgm:cxn modelId="{6C368CAE-86F1-42D8-866C-CD323BE43A96}" type="presParOf" srcId="{6BF637D0-9672-4639-BB0C-E6AD463E82CC}" destId="{DA2743EB-3F07-4FCF-B99E-F13963748E9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A92C6F-8C77-477D-AC0B-7EBBD7955ED5}" type="doc">
      <dgm:prSet loTypeId="urn:microsoft.com/office/officeart/2005/8/layout/radial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46E3D0C-BCCF-48DE-9A7B-86ADB895A2D3}">
      <dgm:prSet phldrT="[Text]"/>
      <dgm:spPr/>
      <dgm:t>
        <a:bodyPr/>
        <a:lstStyle/>
        <a:p>
          <a:r>
            <a:rPr lang="en-US" dirty="0" smtClean="0"/>
            <a:t>Examples of Passions</a:t>
          </a:r>
          <a:endParaRPr lang="en-US" dirty="0"/>
        </a:p>
      </dgm:t>
    </dgm:pt>
    <dgm:pt modelId="{D5AF86AC-B646-4B50-9C98-C5C56E54FE26}" type="parTrans" cxnId="{441D955B-1E65-42B7-9EB0-D6B08C35BAFE}">
      <dgm:prSet/>
      <dgm:spPr/>
      <dgm:t>
        <a:bodyPr/>
        <a:lstStyle/>
        <a:p>
          <a:endParaRPr lang="en-US"/>
        </a:p>
      </dgm:t>
    </dgm:pt>
    <dgm:pt modelId="{9409180C-4037-432E-8DF1-05CE0E877195}" type="sibTrans" cxnId="{441D955B-1E65-42B7-9EB0-D6B08C35BAFE}">
      <dgm:prSet/>
      <dgm:spPr/>
      <dgm:t>
        <a:bodyPr/>
        <a:lstStyle/>
        <a:p>
          <a:endParaRPr lang="en-US"/>
        </a:p>
      </dgm:t>
    </dgm:pt>
    <dgm:pt modelId="{EDDB1A8E-29A0-425C-8C05-CD73623A6792}">
      <dgm:prSet phldrT="[Text]"/>
      <dgm:spPr/>
      <dgm:t>
        <a:bodyPr/>
        <a:lstStyle/>
        <a:p>
          <a:r>
            <a:rPr lang="en-US" dirty="0" smtClean="0"/>
            <a:t>Music</a:t>
          </a:r>
          <a:endParaRPr lang="en-US" dirty="0"/>
        </a:p>
      </dgm:t>
    </dgm:pt>
    <dgm:pt modelId="{7ECD33E2-C47A-45B0-9C46-B1133A845233}" type="parTrans" cxnId="{C61F0FEF-0E36-43A2-B09D-8B721587793B}">
      <dgm:prSet/>
      <dgm:spPr/>
      <dgm:t>
        <a:bodyPr/>
        <a:lstStyle/>
        <a:p>
          <a:endParaRPr lang="en-US"/>
        </a:p>
      </dgm:t>
    </dgm:pt>
    <dgm:pt modelId="{F17FBAA0-9AD2-4C08-A218-4C787ED29A94}" type="sibTrans" cxnId="{C61F0FEF-0E36-43A2-B09D-8B721587793B}">
      <dgm:prSet/>
      <dgm:spPr/>
      <dgm:t>
        <a:bodyPr/>
        <a:lstStyle/>
        <a:p>
          <a:endParaRPr lang="en-US"/>
        </a:p>
      </dgm:t>
    </dgm:pt>
    <dgm:pt modelId="{14D67773-0A3C-490A-9D64-44925CB48674}">
      <dgm:prSet phldrT="[Text]"/>
      <dgm:spPr/>
      <dgm:t>
        <a:bodyPr/>
        <a:lstStyle/>
        <a:p>
          <a:r>
            <a:rPr lang="en-US" dirty="0" smtClean="0"/>
            <a:t>Religion</a:t>
          </a:r>
          <a:endParaRPr lang="en-US" dirty="0"/>
        </a:p>
      </dgm:t>
    </dgm:pt>
    <dgm:pt modelId="{49DDDDE7-7B00-42BB-B8B8-38682E783E8B}" type="parTrans" cxnId="{A54D9CAA-8E9B-4D38-9037-D017FCD5513B}">
      <dgm:prSet/>
      <dgm:spPr/>
      <dgm:t>
        <a:bodyPr/>
        <a:lstStyle/>
        <a:p>
          <a:endParaRPr lang="en-US"/>
        </a:p>
      </dgm:t>
    </dgm:pt>
    <dgm:pt modelId="{5F558525-C354-4ED1-AB7D-BD06501F2BEF}" type="sibTrans" cxnId="{A54D9CAA-8E9B-4D38-9037-D017FCD5513B}">
      <dgm:prSet/>
      <dgm:spPr/>
      <dgm:t>
        <a:bodyPr/>
        <a:lstStyle/>
        <a:p>
          <a:endParaRPr lang="en-US"/>
        </a:p>
      </dgm:t>
    </dgm:pt>
    <dgm:pt modelId="{28408A3D-62C0-4AB0-8C91-E1A27B2DC598}">
      <dgm:prSet phldrT="[Text]"/>
      <dgm:spPr/>
      <dgm:t>
        <a:bodyPr/>
        <a:lstStyle/>
        <a:p>
          <a:r>
            <a:rPr lang="en-US" dirty="0" smtClean="0"/>
            <a:t>Sports</a:t>
          </a:r>
          <a:endParaRPr lang="en-US" dirty="0"/>
        </a:p>
      </dgm:t>
    </dgm:pt>
    <dgm:pt modelId="{0E0CB9F2-CFCF-4829-8537-E2C127285554}" type="parTrans" cxnId="{6F2E8FB3-C5C8-4F34-82A8-CC636AC219FA}">
      <dgm:prSet/>
      <dgm:spPr/>
      <dgm:t>
        <a:bodyPr/>
        <a:lstStyle/>
        <a:p>
          <a:endParaRPr lang="en-US"/>
        </a:p>
      </dgm:t>
    </dgm:pt>
    <dgm:pt modelId="{31771805-EC2F-4E9D-A35F-3BDBC68AEF78}" type="sibTrans" cxnId="{6F2E8FB3-C5C8-4F34-82A8-CC636AC219FA}">
      <dgm:prSet/>
      <dgm:spPr/>
      <dgm:t>
        <a:bodyPr/>
        <a:lstStyle/>
        <a:p>
          <a:endParaRPr lang="en-US"/>
        </a:p>
      </dgm:t>
    </dgm:pt>
    <dgm:pt modelId="{A29A10BB-DE5A-462B-AD7C-72526700BB71}">
      <dgm:prSet phldrT="[Text]"/>
      <dgm:spPr/>
      <dgm:t>
        <a:bodyPr/>
        <a:lstStyle/>
        <a:p>
          <a:r>
            <a:rPr lang="en-US" dirty="0" smtClean="0"/>
            <a:t>Reading</a:t>
          </a:r>
          <a:endParaRPr lang="en-US" dirty="0"/>
        </a:p>
      </dgm:t>
    </dgm:pt>
    <dgm:pt modelId="{F27D6F4C-6719-403D-8C1F-C50DC3FA2392}" type="parTrans" cxnId="{EF34721A-CA04-44E8-B474-A8229F76CB07}">
      <dgm:prSet/>
      <dgm:spPr/>
      <dgm:t>
        <a:bodyPr/>
        <a:lstStyle/>
        <a:p>
          <a:endParaRPr lang="en-US"/>
        </a:p>
      </dgm:t>
    </dgm:pt>
    <dgm:pt modelId="{12DDDA85-8AEF-4FA6-AD36-5AB44CA6359C}" type="sibTrans" cxnId="{EF34721A-CA04-44E8-B474-A8229F76CB07}">
      <dgm:prSet/>
      <dgm:spPr/>
      <dgm:t>
        <a:bodyPr/>
        <a:lstStyle/>
        <a:p>
          <a:endParaRPr lang="en-US"/>
        </a:p>
      </dgm:t>
    </dgm:pt>
    <dgm:pt modelId="{BFEF885F-567C-46B9-8D5B-A36493A4AEE1}">
      <dgm:prSet phldrT="[Text]"/>
      <dgm:spPr/>
      <dgm:t>
        <a:bodyPr/>
        <a:lstStyle/>
        <a:p>
          <a:r>
            <a:rPr lang="en-US" dirty="0" smtClean="0"/>
            <a:t>Teaching</a:t>
          </a:r>
          <a:endParaRPr lang="en-US" dirty="0"/>
        </a:p>
      </dgm:t>
    </dgm:pt>
    <dgm:pt modelId="{0FB0570A-447E-4F51-82C2-C0BFE4C7D09E}" type="parTrans" cxnId="{6369E0EC-F18D-43CC-965B-AB2E6AE64783}">
      <dgm:prSet/>
      <dgm:spPr/>
      <dgm:t>
        <a:bodyPr/>
        <a:lstStyle/>
        <a:p>
          <a:endParaRPr lang="en-US"/>
        </a:p>
      </dgm:t>
    </dgm:pt>
    <dgm:pt modelId="{4F3AA675-4C5D-4B2B-BE80-293DE7C1F6A2}" type="sibTrans" cxnId="{6369E0EC-F18D-43CC-965B-AB2E6AE64783}">
      <dgm:prSet/>
      <dgm:spPr/>
      <dgm:t>
        <a:bodyPr/>
        <a:lstStyle/>
        <a:p>
          <a:endParaRPr lang="en-US"/>
        </a:p>
      </dgm:t>
    </dgm:pt>
    <dgm:pt modelId="{FA37155C-6B00-4DC4-9EA2-52064EDA2E34}" type="pres">
      <dgm:prSet presAssocID="{C1A92C6F-8C77-477D-AC0B-7EBBD7955E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C1DDC8-A020-4836-8D16-EF61687B961A}" type="pres">
      <dgm:prSet presAssocID="{646E3D0C-BCCF-48DE-9A7B-86ADB895A2D3}" presName="centerShape" presStyleLbl="node0" presStyleIdx="0" presStyleCnt="1"/>
      <dgm:spPr/>
      <dgm:t>
        <a:bodyPr/>
        <a:lstStyle/>
        <a:p>
          <a:endParaRPr lang="en-US"/>
        </a:p>
      </dgm:t>
    </dgm:pt>
    <dgm:pt modelId="{70CBD1B0-41C4-482A-882B-849F57D98BCC}" type="pres">
      <dgm:prSet presAssocID="{7ECD33E2-C47A-45B0-9C46-B1133A84523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45CBBDFA-D7E5-467A-830C-31D0C165FD61}" type="pres">
      <dgm:prSet presAssocID="{7ECD33E2-C47A-45B0-9C46-B1133A84523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5C9AD90-9856-4FEB-A970-CED4D23B6F16}" type="pres">
      <dgm:prSet presAssocID="{EDDB1A8E-29A0-425C-8C05-CD73623A67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536CE-8896-45DD-899A-1C895368EE26}" type="pres">
      <dgm:prSet presAssocID="{49DDDDE7-7B00-42BB-B8B8-38682E783E8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5BCC0C1D-68F4-4CCE-9158-F11773E0074F}" type="pres">
      <dgm:prSet presAssocID="{49DDDDE7-7B00-42BB-B8B8-38682E783E8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B955D3F-3DC8-4F8C-887F-4BF4085FC032}" type="pres">
      <dgm:prSet presAssocID="{14D67773-0A3C-490A-9D64-44925CB486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B24FF-5FE6-4CEA-A4CC-90C906A57DB6}" type="pres">
      <dgm:prSet presAssocID="{0E0CB9F2-CFCF-4829-8537-E2C127285554}" presName="parTrans" presStyleLbl="sibTrans2D1" presStyleIdx="2" presStyleCnt="5"/>
      <dgm:spPr/>
      <dgm:t>
        <a:bodyPr/>
        <a:lstStyle/>
        <a:p>
          <a:endParaRPr lang="en-US"/>
        </a:p>
      </dgm:t>
    </dgm:pt>
    <dgm:pt modelId="{A68F02EF-168F-4C2F-86E8-F4D59D38B442}" type="pres">
      <dgm:prSet presAssocID="{0E0CB9F2-CFCF-4829-8537-E2C12728555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0111FB5-772D-4618-8D76-BB710080532C}" type="pres">
      <dgm:prSet presAssocID="{28408A3D-62C0-4AB0-8C91-E1A27B2DC5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C9FD5-9F29-407C-B218-C826F6AB5D7B}" type="pres">
      <dgm:prSet presAssocID="{F27D6F4C-6719-403D-8C1F-C50DC3FA2392}" presName="parTrans" presStyleLbl="sibTrans2D1" presStyleIdx="3" presStyleCnt="5"/>
      <dgm:spPr/>
      <dgm:t>
        <a:bodyPr/>
        <a:lstStyle/>
        <a:p>
          <a:endParaRPr lang="en-US"/>
        </a:p>
      </dgm:t>
    </dgm:pt>
    <dgm:pt modelId="{57CCA8D0-A5D7-4AFA-90E2-2EC6822B835F}" type="pres">
      <dgm:prSet presAssocID="{F27D6F4C-6719-403D-8C1F-C50DC3FA239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0E026F3-6815-4F3E-B886-AE7D7D88FE41}" type="pres">
      <dgm:prSet presAssocID="{A29A10BB-DE5A-462B-AD7C-72526700BB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FE33A-60F4-4A9C-B394-6F22FE838577}" type="pres">
      <dgm:prSet presAssocID="{0FB0570A-447E-4F51-82C2-C0BFE4C7D09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D87830A5-FC38-4854-9A77-93D2167D2F09}" type="pres">
      <dgm:prSet presAssocID="{0FB0570A-447E-4F51-82C2-C0BFE4C7D09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82D14D2-516F-42BF-9633-FE592857330A}" type="pres">
      <dgm:prSet presAssocID="{BFEF885F-567C-46B9-8D5B-A36493A4AEE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69E0EC-F18D-43CC-965B-AB2E6AE64783}" srcId="{646E3D0C-BCCF-48DE-9A7B-86ADB895A2D3}" destId="{BFEF885F-567C-46B9-8D5B-A36493A4AEE1}" srcOrd="4" destOrd="0" parTransId="{0FB0570A-447E-4F51-82C2-C0BFE4C7D09E}" sibTransId="{4F3AA675-4C5D-4B2B-BE80-293DE7C1F6A2}"/>
    <dgm:cxn modelId="{B5CB80FE-E245-4218-8CC3-660C2F16D0C4}" type="presOf" srcId="{0E0CB9F2-CFCF-4829-8537-E2C127285554}" destId="{A68F02EF-168F-4C2F-86E8-F4D59D38B442}" srcOrd="1" destOrd="0" presId="urn:microsoft.com/office/officeart/2005/8/layout/radial5"/>
    <dgm:cxn modelId="{686602B2-9DEB-41BA-88F6-33E6D4E22DFC}" type="presOf" srcId="{49DDDDE7-7B00-42BB-B8B8-38682E783E8B}" destId="{E80536CE-8896-45DD-899A-1C895368EE26}" srcOrd="0" destOrd="0" presId="urn:microsoft.com/office/officeart/2005/8/layout/radial5"/>
    <dgm:cxn modelId="{DFA3256A-C716-49FD-8D76-BE41BF4DBF60}" type="presOf" srcId="{49DDDDE7-7B00-42BB-B8B8-38682E783E8B}" destId="{5BCC0C1D-68F4-4CCE-9158-F11773E0074F}" srcOrd="1" destOrd="0" presId="urn:microsoft.com/office/officeart/2005/8/layout/radial5"/>
    <dgm:cxn modelId="{7B8098F7-B1C4-4773-8CDB-5D29BD2B1A08}" type="presOf" srcId="{0FB0570A-447E-4F51-82C2-C0BFE4C7D09E}" destId="{D87830A5-FC38-4854-9A77-93D2167D2F09}" srcOrd="1" destOrd="0" presId="urn:microsoft.com/office/officeart/2005/8/layout/radial5"/>
    <dgm:cxn modelId="{1479D164-F14D-4CFF-9A35-69B6BD2BDA47}" type="presOf" srcId="{F27D6F4C-6719-403D-8C1F-C50DC3FA2392}" destId="{047C9FD5-9F29-407C-B218-C826F6AB5D7B}" srcOrd="0" destOrd="0" presId="urn:microsoft.com/office/officeart/2005/8/layout/radial5"/>
    <dgm:cxn modelId="{C61F0FEF-0E36-43A2-B09D-8B721587793B}" srcId="{646E3D0C-BCCF-48DE-9A7B-86ADB895A2D3}" destId="{EDDB1A8E-29A0-425C-8C05-CD73623A6792}" srcOrd="0" destOrd="0" parTransId="{7ECD33E2-C47A-45B0-9C46-B1133A845233}" sibTransId="{F17FBAA0-9AD2-4C08-A218-4C787ED29A94}"/>
    <dgm:cxn modelId="{A54D9CAA-8E9B-4D38-9037-D017FCD5513B}" srcId="{646E3D0C-BCCF-48DE-9A7B-86ADB895A2D3}" destId="{14D67773-0A3C-490A-9D64-44925CB48674}" srcOrd="1" destOrd="0" parTransId="{49DDDDE7-7B00-42BB-B8B8-38682E783E8B}" sibTransId="{5F558525-C354-4ED1-AB7D-BD06501F2BEF}"/>
    <dgm:cxn modelId="{A9826199-8B65-466B-A15E-C22858E2F87E}" type="presOf" srcId="{A29A10BB-DE5A-462B-AD7C-72526700BB71}" destId="{B0E026F3-6815-4F3E-B886-AE7D7D88FE41}" srcOrd="0" destOrd="0" presId="urn:microsoft.com/office/officeart/2005/8/layout/radial5"/>
    <dgm:cxn modelId="{139FBEC9-4733-487C-9919-0FF3F0ADEE30}" type="presOf" srcId="{28408A3D-62C0-4AB0-8C91-E1A27B2DC598}" destId="{D0111FB5-772D-4618-8D76-BB710080532C}" srcOrd="0" destOrd="0" presId="urn:microsoft.com/office/officeart/2005/8/layout/radial5"/>
    <dgm:cxn modelId="{6294BDFC-63F7-4D5E-A43C-BAE9AB9ABF6A}" type="presOf" srcId="{F27D6F4C-6719-403D-8C1F-C50DC3FA2392}" destId="{57CCA8D0-A5D7-4AFA-90E2-2EC6822B835F}" srcOrd="1" destOrd="0" presId="urn:microsoft.com/office/officeart/2005/8/layout/radial5"/>
    <dgm:cxn modelId="{EF34721A-CA04-44E8-B474-A8229F76CB07}" srcId="{646E3D0C-BCCF-48DE-9A7B-86ADB895A2D3}" destId="{A29A10BB-DE5A-462B-AD7C-72526700BB71}" srcOrd="3" destOrd="0" parTransId="{F27D6F4C-6719-403D-8C1F-C50DC3FA2392}" sibTransId="{12DDDA85-8AEF-4FA6-AD36-5AB44CA6359C}"/>
    <dgm:cxn modelId="{C66680B2-5B27-4CEE-9280-C78E5E7A1D92}" type="presOf" srcId="{7ECD33E2-C47A-45B0-9C46-B1133A845233}" destId="{70CBD1B0-41C4-482A-882B-849F57D98BCC}" srcOrd="0" destOrd="0" presId="urn:microsoft.com/office/officeart/2005/8/layout/radial5"/>
    <dgm:cxn modelId="{D72FFE31-F4F6-4FBF-A4E8-7C1BFFE77BB8}" type="presOf" srcId="{646E3D0C-BCCF-48DE-9A7B-86ADB895A2D3}" destId="{6DC1DDC8-A020-4836-8D16-EF61687B961A}" srcOrd="0" destOrd="0" presId="urn:microsoft.com/office/officeart/2005/8/layout/radial5"/>
    <dgm:cxn modelId="{31274D44-1E4E-4C1F-9BDC-7B4C4F234A89}" type="presOf" srcId="{0E0CB9F2-CFCF-4829-8537-E2C127285554}" destId="{EBEB24FF-5FE6-4CEA-A4CC-90C906A57DB6}" srcOrd="0" destOrd="0" presId="urn:microsoft.com/office/officeart/2005/8/layout/radial5"/>
    <dgm:cxn modelId="{DF775EE3-7CB2-49D6-A64A-905522B329D6}" type="presOf" srcId="{EDDB1A8E-29A0-425C-8C05-CD73623A6792}" destId="{C5C9AD90-9856-4FEB-A970-CED4D23B6F16}" srcOrd="0" destOrd="0" presId="urn:microsoft.com/office/officeart/2005/8/layout/radial5"/>
    <dgm:cxn modelId="{F3A46490-A656-4D01-9B10-51DABE4B9564}" type="presOf" srcId="{C1A92C6F-8C77-477D-AC0B-7EBBD7955ED5}" destId="{FA37155C-6B00-4DC4-9EA2-52064EDA2E34}" srcOrd="0" destOrd="0" presId="urn:microsoft.com/office/officeart/2005/8/layout/radial5"/>
    <dgm:cxn modelId="{1DECA660-590F-4402-9C00-5AB9631F8330}" type="presOf" srcId="{0FB0570A-447E-4F51-82C2-C0BFE4C7D09E}" destId="{F06FE33A-60F4-4A9C-B394-6F22FE838577}" srcOrd="0" destOrd="0" presId="urn:microsoft.com/office/officeart/2005/8/layout/radial5"/>
    <dgm:cxn modelId="{6F2E8FB3-C5C8-4F34-82A8-CC636AC219FA}" srcId="{646E3D0C-BCCF-48DE-9A7B-86ADB895A2D3}" destId="{28408A3D-62C0-4AB0-8C91-E1A27B2DC598}" srcOrd="2" destOrd="0" parTransId="{0E0CB9F2-CFCF-4829-8537-E2C127285554}" sibTransId="{31771805-EC2F-4E9D-A35F-3BDBC68AEF78}"/>
    <dgm:cxn modelId="{A19BF0B4-FC08-4AF1-96C9-76EFAA9264EA}" type="presOf" srcId="{BFEF885F-567C-46B9-8D5B-A36493A4AEE1}" destId="{B82D14D2-516F-42BF-9633-FE592857330A}" srcOrd="0" destOrd="0" presId="urn:microsoft.com/office/officeart/2005/8/layout/radial5"/>
    <dgm:cxn modelId="{441D955B-1E65-42B7-9EB0-D6B08C35BAFE}" srcId="{C1A92C6F-8C77-477D-AC0B-7EBBD7955ED5}" destId="{646E3D0C-BCCF-48DE-9A7B-86ADB895A2D3}" srcOrd="0" destOrd="0" parTransId="{D5AF86AC-B646-4B50-9C98-C5C56E54FE26}" sibTransId="{9409180C-4037-432E-8DF1-05CE0E877195}"/>
    <dgm:cxn modelId="{78790732-F719-4253-A17C-4A9DE7FB36F4}" type="presOf" srcId="{7ECD33E2-C47A-45B0-9C46-B1133A845233}" destId="{45CBBDFA-D7E5-467A-830C-31D0C165FD61}" srcOrd="1" destOrd="0" presId="urn:microsoft.com/office/officeart/2005/8/layout/radial5"/>
    <dgm:cxn modelId="{1494B900-7BCC-4CD3-8920-C56ACA88F272}" type="presOf" srcId="{14D67773-0A3C-490A-9D64-44925CB48674}" destId="{EB955D3F-3DC8-4F8C-887F-4BF4085FC032}" srcOrd="0" destOrd="0" presId="urn:microsoft.com/office/officeart/2005/8/layout/radial5"/>
    <dgm:cxn modelId="{EC4CDC83-D330-4EB1-B736-BE76E65837F1}" type="presParOf" srcId="{FA37155C-6B00-4DC4-9EA2-52064EDA2E34}" destId="{6DC1DDC8-A020-4836-8D16-EF61687B961A}" srcOrd="0" destOrd="0" presId="urn:microsoft.com/office/officeart/2005/8/layout/radial5"/>
    <dgm:cxn modelId="{6D77F85D-1343-4141-9298-565BE2ED5402}" type="presParOf" srcId="{FA37155C-6B00-4DC4-9EA2-52064EDA2E34}" destId="{70CBD1B0-41C4-482A-882B-849F57D98BCC}" srcOrd="1" destOrd="0" presId="urn:microsoft.com/office/officeart/2005/8/layout/radial5"/>
    <dgm:cxn modelId="{E52B99F4-DF5B-4CBF-98E9-198A2BA34329}" type="presParOf" srcId="{70CBD1B0-41C4-482A-882B-849F57D98BCC}" destId="{45CBBDFA-D7E5-467A-830C-31D0C165FD61}" srcOrd="0" destOrd="0" presId="urn:microsoft.com/office/officeart/2005/8/layout/radial5"/>
    <dgm:cxn modelId="{A3E7D340-2059-43E3-B57F-5C8EE6F8A1F4}" type="presParOf" srcId="{FA37155C-6B00-4DC4-9EA2-52064EDA2E34}" destId="{C5C9AD90-9856-4FEB-A970-CED4D23B6F16}" srcOrd="2" destOrd="0" presId="urn:microsoft.com/office/officeart/2005/8/layout/radial5"/>
    <dgm:cxn modelId="{C17EB026-8746-4D22-83B7-2E772A8875C3}" type="presParOf" srcId="{FA37155C-6B00-4DC4-9EA2-52064EDA2E34}" destId="{E80536CE-8896-45DD-899A-1C895368EE26}" srcOrd="3" destOrd="0" presId="urn:microsoft.com/office/officeart/2005/8/layout/radial5"/>
    <dgm:cxn modelId="{59C81AD8-32DF-4691-B50A-E4AEE24E94AA}" type="presParOf" srcId="{E80536CE-8896-45DD-899A-1C895368EE26}" destId="{5BCC0C1D-68F4-4CCE-9158-F11773E0074F}" srcOrd="0" destOrd="0" presId="urn:microsoft.com/office/officeart/2005/8/layout/radial5"/>
    <dgm:cxn modelId="{DD2E9770-7A04-4961-A56C-79F57420401B}" type="presParOf" srcId="{FA37155C-6B00-4DC4-9EA2-52064EDA2E34}" destId="{EB955D3F-3DC8-4F8C-887F-4BF4085FC032}" srcOrd="4" destOrd="0" presId="urn:microsoft.com/office/officeart/2005/8/layout/radial5"/>
    <dgm:cxn modelId="{E9C8BB5A-FCEF-47B9-90F4-3769385BFBBD}" type="presParOf" srcId="{FA37155C-6B00-4DC4-9EA2-52064EDA2E34}" destId="{EBEB24FF-5FE6-4CEA-A4CC-90C906A57DB6}" srcOrd="5" destOrd="0" presId="urn:microsoft.com/office/officeart/2005/8/layout/radial5"/>
    <dgm:cxn modelId="{DF8938AB-6DE3-416B-BF0D-9EB516D2ED05}" type="presParOf" srcId="{EBEB24FF-5FE6-4CEA-A4CC-90C906A57DB6}" destId="{A68F02EF-168F-4C2F-86E8-F4D59D38B442}" srcOrd="0" destOrd="0" presId="urn:microsoft.com/office/officeart/2005/8/layout/radial5"/>
    <dgm:cxn modelId="{541053A5-CB76-4D45-83D5-77BD700E9B4E}" type="presParOf" srcId="{FA37155C-6B00-4DC4-9EA2-52064EDA2E34}" destId="{D0111FB5-772D-4618-8D76-BB710080532C}" srcOrd="6" destOrd="0" presId="urn:microsoft.com/office/officeart/2005/8/layout/radial5"/>
    <dgm:cxn modelId="{FF0C8FE7-A9B1-4CCC-ACB2-B33AA5E94D50}" type="presParOf" srcId="{FA37155C-6B00-4DC4-9EA2-52064EDA2E34}" destId="{047C9FD5-9F29-407C-B218-C826F6AB5D7B}" srcOrd="7" destOrd="0" presId="urn:microsoft.com/office/officeart/2005/8/layout/radial5"/>
    <dgm:cxn modelId="{6C2A7820-9734-4638-A5E1-836D98BBFCFA}" type="presParOf" srcId="{047C9FD5-9F29-407C-B218-C826F6AB5D7B}" destId="{57CCA8D0-A5D7-4AFA-90E2-2EC6822B835F}" srcOrd="0" destOrd="0" presId="urn:microsoft.com/office/officeart/2005/8/layout/radial5"/>
    <dgm:cxn modelId="{C8718075-EB1A-4481-8BC5-ADA642EC56B0}" type="presParOf" srcId="{FA37155C-6B00-4DC4-9EA2-52064EDA2E34}" destId="{B0E026F3-6815-4F3E-B886-AE7D7D88FE41}" srcOrd="8" destOrd="0" presId="urn:microsoft.com/office/officeart/2005/8/layout/radial5"/>
    <dgm:cxn modelId="{382F8E8C-A959-4120-82A0-27C7FCB274FE}" type="presParOf" srcId="{FA37155C-6B00-4DC4-9EA2-52064EDA2E34}" destId="{F06FE33A-60F4-4A9C-B394-6F22FE838577}" srcOrd="9" destOrd="0" presId="urn:microsoft.com/office/officeart/2005/8/layout/radial5"/>
    <dgm:cxn modelId="{CBFD7663-D6A8-43E3-A6C6-068B5A81583B}" type="presParOf" srcId="{F06FE33A-60F4-4A9C-B394-6F22FE838577}" destId="{D87830A5-FC38-4854-9A77-93D2167D2F09}" srcOrd="0" destOrd="0" presId="urn:microsoft.com/office/officeart/2005/8/layout/radial5"/>
    <dgm:cxn modelId="{2DE2DD6A-A8E7-4841-A5BA-C6E995A51BA9}" type="presParOf" srcId="{FA37155C-6B00-4DC4-9EA2-52064EDA2E34}" destId="{B82D14D2-516F-42BF-9633-FE592857330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9FBE93-74AE-4CF1-B666-5983AAAFE935}" type="doc">
      <dgm:prSet loTypeId="urn:microsoft.com/office/officeart/2005/8/layout/radial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BE488F-E70D-4F46-849B-1142AE172740}">
      <dgm:prSet phldrT="[Text]"/>
      <dgm:spPr/>
      <dgm:t>
        <a:bodyPr/>
        <a:lstStyle/>
        <a:p>
          <a:r>
            <a:rPr lang="en-US" dirty="0" smtClean="0"/>
            <a:t>Examples of Needs</a:t>
          </a:r>
          <a:endParaRPr lang="en-US" dirty="0"/>
        </a:p>
      </dgm:t>
    </dgm:pt>
    <dgm:pt modelId="{795BCDDA-17A6-455C-B43A-B44691139115}" type="parTrans" cxnId="{8B333BE3-5264-404F-B746-F39C76325637}">
      <dgm:prSet/>
      <dgm:spPr/>
      <dgm:t>
        <a:bodyPr/>
        <a:lstStyle/>
        <a:p>
          <a:endParaRPr lang="en-US"/>
        </a:p>
      </dgm:t>
    </dgm:pt>
    <dgm:pt modelId="{764A20F7-20E3-485C-ADEF-D0D4A990DF8B}" type="sibTrans" cxnId="{8B333BE3-5264-404F-B746-F39C76325637}">
      <dgm:prSet/>
      <dgm:spPr/>
      <dgm:t>
        <a:bodyPr/>
        <a:lstStyle/>
        <a:p>
          <a:endParaRPr lang="en-US"/>
        </a:p>
      </dgm:t>
    </dgm:pt>
    <dgm:pt modelId="{1DE481B9-E27E-446E-9045-BF8D2E0F8ADF}">
      <dgm:prSet phldrT="[Text]"/>
      <dgm:spPr/>
      <dgm:t>
        <a:bodyPr/>
        <a:lstStyle/>
        <a:p>
          <a:r>
            <a:rPr lang="en-US" dirty="0" smtClean="0"/>
            <a:t>Food</a:t>
          </a:r>
          <a:endParaRPr lang="en-US" dirty="0"/>
        </a:p>
      </dgm:t>
    </dgm:pt>
    <dgm:pt modelId="{D99F4513-AD5C-4C93-8214-C345B8F0F0CA}" type="parTrans" cxnId="{AAE31963-1005-4150-AAA8-1C28D7122258}">
      <dgm:prSet/>
      <dgm:spPr/>
      <dgm:t>
        <a:bodyPr/>
        <a:lstStyle/>
        <a:p>
          <a:endParaRPr lang="en-US"/>
        </a:p>
      </dgm:t>
    </dgm:pt>
    <dgm:pt modelId="{CD2CFBF2-5506-4DF7-B107-92E72B3C6678}" type="sibTrans" cxnId="{AAE31963-1005-4150-AAA8-1C28D7122258}">
      <dgm:prSet/>
      <dgm:spPr/>
      <dgm:t>
        <a:bodyPr/>
        <a:lstStyle/>
        <a:p>
          <a:endParaRPr lang="en-US"/>
        </a:p>
      </dgm:t>
    </dgm:pt>
    <dgm:pt modelId="{3A5DF31C-166C-4B52-B5B2-CD134B417BEC}">
      <dgm:prSet phldrT="[Text]"/>
      <dgm:spPr/>
      <dgm:t>
        <a:bodyPr/>
        <a:lstStyle/>
        <a:p>
          <a:r>
            <a:rPr lang="en-US" dirty="0" smtClean="0"/>
            <a:t>Money</a:t>
          </a:r>
          <a:endParaRPr lang="en-US" dirty="0"/>
        </a:p>
      </dgm:t>
    </dgm:pt>
    <dgm:pt modelId="{19F7FBD5-2C59-4112-B5E9-F2DF000E7B5C}" type="parTrans" cxnId="{85F2F7E4-EFCD-4691-A249-6442A203446B}">
      <dgm:prSet/>
      <dgm:spPr/>
      <dgm:t>
        <a:bodyPr/>
        <a:lstStyle/>
        <a:p>
          <a:endParaRPr lang="en-US"/>
        </a:p>
      </dgm:t>
    </dgm:pt>
    <dgm:pt modelId="{E6AAAE19-A808-4524-8D85-3D9E72D6F436}" type="sibTrans" cxnId="{85F2F7E4-EFCD-4691-A249-6442A203446B}">
      <dgm:prSet/>
      <dgm:spPr/>
      <dgm:t>
        <a:bodyPr/>
        <a:lstStyle/>
        <a:p>
          <a:endParaRPr lang="en-US"/>
        </a:p>
      </dgm:t>
    </dgm:pt>
    <dgm:pt modelId="{31F7522F-6A89-4C30-BF5B-F3BD522AA925}">
      <dgm:prSet phldrT="[Text]"/>
      <dgm:spPr/>
      <dgm:t>
        <a:bodyPr/>
        <a:lstStyle/>
        <a:p>
          <a:r>
            <a:rPr lang="en-US" dirty="0" smtClean="0"/>
            <a:t>Shelter</a:t>
          </a:r>
          <a:endParaRPr lang="en-US" dirty="0"/>
        </a:p>
      </dgm:t>
    </dgm:pt>
    <dgm:pt modelId="{DC91C8EE-E13A-4F56-9E10-A33929B47CB0}" type="parTrans" cxnId="{9E32D7C5-27C0-4046-BD01-489110223FE8}">
      <dgm:prSet/>
      <dgm:spPr/>
      <dgm:t>
        <a:bodyPr/>
        <a:lstStyle/>
        <a:p>
          <a:endParaRPr lang="en-US"/>
        </a:p>
      </dgm:t>
    </dgm:pt>
    <dgm:pt modelId="{3826E5C8-BD14-451A-8D88-880A492C3897}" type="sibTrans" cxnId="{9E32D7C5-27C0-4046-BD01-489110223FE8}">
      <dgm:prSet/>
      <dgm:spPr/>
      <dgm:t>
        <a:bodyPr/>
        <a:lstStyle/>
        <a:p>
          <a:endParaRPr lang="en-US"/>
        </a:p>
      </dgm:t>
    </dgm:pt>
    <dgm:pt modelId="{20BF0FCD-66F4-4421-8201-3373A11317DF}">
      <dgm:prSet phldrT="[Text]"/>
      <dgm:spPr/>
      <dgm:t>
        <a:bodyPr/>
        <a:lstStyle/>
        <a:p>
          <a:r>
            <a:rPr lang="en-US" dirty="0" smtClean="0"/>
            <a:t>Marriage</a:t>
          </a:r>
          <a:endParaRPr lang="en-US" dirty="0"/>
        </a:p>
      </dgm:t>
    </dgm:pt>
    <dgm:pt modelId="{47F518BE-A3D6-4C7F-9B84-7CF3E49EC059}" type="parTrans" cxnId="{3C8A3CD2-1ADB-4606-BD77-1E148CD666D9}">
      <dgm:prSet/>
      <dgm:spPr/>
      <dgm:t>
        <a:bodyPr/>
        <a:lstStyle/>
        <a:p>
          <a:endParaRPr lang="en-US"/>
        </a:p>
      </dgm:t>
    </dgm:pt>
    <dgm:pt modelId="{BFD8B5F4-DD49-424C-8B7E-020058796EEF}" type="sibTrans" cxnId="{3C8A3CD2-1ADB-4606-BD77-1E148CD666D9}">
      <dgm:prSet/>
      <dgm:spPr/>
      <dgm:t>
        <a:bodyPr/>
        <a:lstStyle/>
        <a:p>
          <a:endParaRPr lang="en-US"/>
        </a:p>
      </dgm:t>
    </dgm:pt>
    <dgm:pt modelId="{69C36BE2-E172-4185-B860-BAECF15171F2}">
      <dgm:prSet phldrT="[Text]"/>
      <dgm:spPr/>
      <dgm:t>
        <a:bodyPr/>
        <a:lstStyle/>
        <a:p>
          <a:r>
            <a:rPr lang="en-US" dirty="0" smtClean="0"/>
            <a:t>Love</a:t>
          </a:r>
          <a:endParaRPr lang="en-US" dirty="0"/>
        </a:p>
      </dgm:t>
    </dgm:pt>
    <dgm:pt modelId="{821C5D25-93CF-4E7E-9169-FD040F27B0DF}" type="parTrans" cxnId="{BBEE2BB1-1131-4CE0-85C5-68A93EC3C8BB}">
      <dgm:prSet/>
      <dgm:spPr/>
      <dgm:t>
        <a:bodyPr/>
        <a:lstStyle/>
        <a:p>
          <a:endParaRPr lang="en-US"/>
        </a:p>
      </dgm:t>
    </dgm:pt>
    <dgm:pt modelId="{5A174FE4-4B76-4A08-9981-5CC6E7A8FE49}" type="sibTrans" cxnId="{BBEE2BB1-1131-4CE0-85C5-68A93EC3C8BB}">
      <dgm:prSet/>
      <dgm:spPr/>
      <dgm:t>
        <a:bodyPr/>
        <a:lstStyle/>
        <a:p>
          <a:endParaRPr lang="en-US"/>
        </a:p>
      </dgm:t>
    </dgm:pt>
    <dgm:pt modelId="{C892CC54-DD8E-43CA-89AD-A540E8E74ED3}" type="pres">
      <dgm:prSet presAssocID="{B39FBE93-74AE-4CF1-B666-5983AAAFE9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9A3ECF-3DF5-4338-A132-7B417E7A29FD}" type="pres">
      <dgm:prSet presAssocID="{B8BE488F-E70D-4F46-849B-1142AE172740}" presName="centerShape" presStyleLbl="node0" presStyleIdx="0" presStyleCnt="1"/>
      <dgm:spPr/>
      <dgm:t>
        <a:bodyPr/>
        <a:lstStyle/>
        <a:p>
          <a:endParaRPr lang="en-US"/>
        </a:p>
      </dgm:t>
    </dgm:pt>
    <dgm:pt modelId="{520222A7-6484-468B-949F-60698325D844}" type="pres">
      <dgm:prSet presAssocID="{D99F4513-AD5C-4C93-8214-C345B8F0F0CA}" presName="parTrans" presStyleLbl="sibTrans2D1" presStyleIdx="0" presStyleCnt="5"/>
      <dgm:spPr/>
      <dgm:t>
        <a:bodyPr/>
        <a:lstStyle/>
        <a:p>
          <a:endParaRPr lang="en-US"/>
        </a:p>
      </dgm:t>
    </dgm:pt>
    <dgm:pt modelId="{E0AB82F0-FD65-4619-8F8C-E1382BE3576F}" type="pres">
      <dgm:prSet presAssocID="{D99F4513-AD5C-4C93-8214-C345B8F0F0C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82B2A88-BCCD-43DF-A0BC-BA7F67AEDA13}" type="pres">
      <dgm:prSet presAssocID="{1DE481B9-E27E-446E-9045-BF8D2E0F8ADF}" presName="node" presStyleLbl="node1" presStyleIdx="0" presStyleCnt="5" custRadScaleRad="100187" custRadScaleInc="3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1ED13-1E3F-47AE-BD6D-3B7A6C202953}" type="pres">
      <dgm:prSet presAssocID="{19F7FBD5-2C59-4112-B5E9-F2DF000E7B5C}" presName="parTrans" presStyleLbl="sibTrans2D1" presStyleIdx="1" presStyleCnt="5"/>
      <dgm:spPr/>
      <dgm:t>
        <a:bodyPr/>
        <a:lstStyle/>
        <a:p>
          <a:endParaRPr lang="en-US"/>
        </a:p>
      </dgm:t>
    </dgm:pt>
    <dgm:pt modelId="{EC3C8504-507A-468A-BD1C-C56A3B7A6A58}" type="pres">
      <dgm:prSet presAssocID="{19F7FBD5-2C59-4112-B5E9-F2DF000E7B5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BA18E48-5240-4AD6-95C2-B76984A75546}" type="pres">
      <dgm:prSet presAssocID="{3A5DF31C-166C-4B52-B5B2-CD134B417BE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0B970-21C9-4658-AEBF-F46B808091ED}" type="pres">
      <dgm:prSet presAssocID="{DC91C8EE-E13A-4F56-9E10-A33929B47CB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F81091B2-DA4E-4BC3-9F0D-EB0403B78AF4}" type="pres">
      <dgm:prSet presAssocID="{DC91C8EE-E13A-4F56-9E10-A33929B47CB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F33902D-BEBD-4C51-B9D8-D369A829E460}" type="pres">
      <dgm:prSet presAssocID="{31F7522F-6A89-4C30-BF5B-F3BD522AA9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00F88-1362-4A58-80C7-FDCC9557F150}" type="pres">
      <dgm:prSet presAssocID="{47F518BE-A3D6-4C7F-9B84-7CF3E49EC05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409AE859-ADD5-4642-A2C1-6E05B68A9497}" type="pres">
      <dgm:prSet presAssocID="{47F518BE-A3D6-4C7F-9B84-7CF3E49EC05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BEF2814-73DF-46E4-809E-D74E0ADAA1BD}" type="pres">
      <dgm:prSet presAssocID="{20BF0FCD-66F4-4421-8201-3373A11317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6B5F3-3B99-42E0-989B-00B70790D722}" type="pres">
      <dgm:prSet presAssocID="{821C5D25-93CF-4E7E-9169-FD040F27B0DF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02B0E94-AD49-4868-990E-7C54A836D514}" type="pres">
      <dgm:prSet presAssocID="{821C5D25-93CF-4E7E-9169-FD040F27B0DF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3EB0171-163E-4415-A3CC-C9F44D7BE37A}" type="pres">
      <dgm:prSet presAssocID="{69C36BE2-E172-4185-B860-BAECF15171F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82F9A9-2B6D-415F-B4B2-FB0CB0E8CBE1}" type="presOf" srcId="{D99F4513-AD5C-4C93-8214-C345B8F0F0CA}" destId="{E0AB82F0-FD65-4619-8F8C-E1382BE3576F}" srcOrd="1" destOrd="0" presId="urn:microsoft.com/office/officeart/2005/8/layout/radial5"/>
    <dgm:cxn modelId="{F178A05D-6129-400D-8A68-B64E26EB620E}" type="presOf" srcId="{3A5DF31C-166C-4B52-B5B2-CD134B417BEC}" destId="{DBA18E48-5240-4AD6-95C2-B76984A75546}" srcOrd="0" destOrd="0" presId="urn:microsoft.com/office/officeart/2005/8/layout/radial5"/>
    <dgm:cxn modelId="{AA5B6C3A-F7A9-482F-AF4A-0816DA87AFB5}" type="presOf" srcId="{19F7FBD5-2C59-4112-B5E9-F2DF000E7B5C}" destId="{6E71ED13-1E3F-47AE-BD6D-3B7A6C202953}" srcOrd="0" destOrd="0" presId="urn:microsoft.com/office/officeart/2005/8/layout/radial5"/>
    <dgm:cxn modelId="{D8009BAA-1D1C-444A-A446-E962B6E450CE}" type="presOf" srcId="{19F7FBD5-2C59-4112-B5E9-F2DF000E7B5C}" destId="{EC3C8504-507A-468A-BD1C-C56A3B7A6A58}" srcOrd="1" destOrd="0" presId="urn:microsoft.com/office/officeart/2005/8/layout/radial5"/>
    <dgm:cxn modelId="{BBEE2BB1-1131-4CE0-85C5-68A93EC3C8BB}" srcId="{B8BE488F-E70D-4F46-849B-1142AE172740}" destId="{69C36BE2-E172-4185-B860-BAECF15171F2}" srcOrd="4" destOrd="0" parTransId="{821C5D25-93CF-4E7E-9169-FD040F27B0DF}" sibTransId="{5A174FE4-4B76-4A08-9981-5CC6E7A8FE49}"/>
    <dgm:cxn modelId="{98F3339E-0E49-445D-9463-53A90FD23EEF}" type="presOf" srcId="{31F7522F-6A89-4C30-BF5B-F3BD522AA925}" destId="{CF33902D-BEBD-4C51-B9D8-D369A829E460}" srcOrd="0" destOrd="0" presId="urn:microsoft.com/office/officeart/2005/8/layout/radial5"/>
    <dgm:cxn modelId="{244DB86A-C9EE-42D4-B67E-45D87FA60068}" type="presOf" srcId="{B39FBE93-74AE-4CF1-B666-5983AAAFE935}" destId="{C892CC54-DD8E-43CA-89AD-A540E8E74ED3}" srcOrd="0" destOrd="0" presId="urn:microsoft.com/office/officeart/2005/8/layout/radial5"/>
    <dgm:cxn modelId="{4290D34F-AA94-4CAD-BB16-275A59ABF861}" type="presOf" srcId="{47F518BE-A3D6-4C7F-9B84-7CF3E49EC059}" destId="{409AE859-ADD5-4642-A2C1-6E05B68A9497}" srcOrd="1" destOrd="0" presId="urn:microsoft.com/office/officeart/2005/8/layout/radial5"/>
    <dgm:cxn modelId="{721D0954-A801-4563-8084-BF224F8781C5}" type="presOf" srcId="{DC91C8EE-E13A-4F56-9E10-A33929B47CB0}" destId="{F81091B2-DA4E-4BC3-9F0D-EB0403B78AF4}" srcOrd="1" destOrd="0" presId="urn:microsoft.com/office/officeart/2005/8/layout/radial5"/>
    <dgm:cxn modelId="{EB87A27A-0C73-41A5-A297-7D93D773FF00}" type="presOf" srcId="{DC91C8EE-E13A-4F56-9E10-A33929B47CB0}" destId="{EB30B970-21C9-4658-AEBF-F46B808091ED}" srcOrd="0" destOrd="0" presId="urn:microsoft.com/office/officeart/2005/8/layout/radial5"/>
    <dgm:cxn modelId="{AAE31963-1005-4150-AAA8-1C28D7122258}" srcId="{B8BE488F-E70D-4F46-849B-1142AE172740}" destId="{1DE481B9-E27E-446E-9045-BF8D2E0F8ADF}" srcOrd="0" destOrd="0" parTransId="{D99F4513-AD5C-4C93-8214-C345B8F0F0CA}" sibTransId="{CD2CFBF2-5506-4DF7-B107-92E72B3C6678}"/>
    <dgm:cxn modelId="{8B333BE3-5264-404F-B746-F39C76325637}" srcId="{B39FBE93-74AE-4CF1-B666-5983AAAFE935}" destId="{B8BE488F-E70D-4F46-849B-1142AE172740}" srcOrd="0" destOrd="0" parTransId="{795BCDDA-17A6-455C-B43A-B44691139115}" sibTransId="{764A20F7-20E3-485C-ADEF-D0D4A990DF8B}"/>
    <dgm:cxn modelId="{19567593-8012-4624-A916-466CFBF3CF36}" type="presOf" srcId="{20BF0FCD-66F4-4421-8201-3373A11317DF}" destId="{8BEF2814-73DF-46E4-809E-D74E0ADAA1BD}" srcOrd="0" destOrd="0" presId="urn:microsoft.com/office/officeart/2005/8/layout/radial5"/>
    <dgm:cxn modelId="{3C8A3CD2-1ADB-4606-BD77-1E148CD666D9}" srcId="{B8BE488F-E70D-4F46-849B-1142AE172740}" destId="{20BF0FCD-66F4-4421-8201-3373A11317DF}" srcOrd="3" destOrd="0" parTransId="{47F518BE-A3D6-4C7F-9B84-7CF3E49EC059}" sibTransId="{BFD8B5F4-DD49-424C-8B7E-020058796EEF}"/>
    <dgm:cxn modelId="{06690275-6055-4058-A567-16E28468B972}" type="presOf" srcId="{821C5D25-93CF-4E7E-9169-FD040F27B0DF}" destId="{2056B5F3-3B99-42E0-989B-00B70790D722}" srcOrd="0" destOrd="0" presId="urn:microsoft.com/office/officeart/2005/8/layout/radial5"/>
    <dgm:cxn modelId="{45F7964D-4F1D-46C0-BE13-707C16E80020}" type="presOf" srcId="{D99F4513-AD5C-4C93-8214-C345B8F0F0CA}" destId="{520222A7-6484-468B-949F-60698325D844}" srcOrd="0" destOrd="0" presId="urn:microsoft.com/office/officeart/2005/8/layout/radial5"/>
    <dgm:cxn modelId="{9E32D7C5-27C0-4046-BD01-489110223FE8}" srcId="{B8BE488F-E70D-4F46-849B-1142AE172740}" destId="{31F7522F-6A89-4C30-BF5B-F3BD522AA925}" srcOrd="2" destOrd="0" parTransId="{DC91C8EE-E13A-4F56-9E10-A33929B47CB0}" sibTransId="{3826E5C8-BD14-451A-8D88-880A492C3897}"/>
    <dgm:cxn modelId="{400E4CAE-50FC-4F40-9D9B-A81959B537AC}" type="presOf" srcId="{821C5D25-93CF-4E7E-9169-FD040F27B0DF}" destId="{B02B0E94-AD49-4868-990E-7C54A836D514}" srcOrd="1" destOrd="0" presId="urn:microsoft.com/office/officeart/2005/8/layout/radial5"/>
    <dgm:cxn modelId="{19DD4468-423F-4B2B-9EF5-31C7A1D43E4F}" type="presOf" srcId="{47F518BE-A3D6-4C7F-9B84-7CF3E49EC059}" destId="{09B00F88-1362-4A58-80C7-FDCC9557F150}" srcOrd="0" destOrd="0" presId="urn:microsoft.com/office/officeart/2005/8/layout/radial5"/>
    <dgm:cxn modelId="{C26CBB83-8615-4ED2-97F8-2639BE4EAFB1}" type="presOf" srcId="{69C36BE2-E172-4185-B860-BAECF15171F2}" destId="{73EB0171-163E-4415-A3CC-C9F44D7BE37A}" srcOrd="0" destOrd="0" presId="urn:microsoft.com/office/officeart/2005/8/layout/radial5"/>
    <dgm:cxn modelId="{9641433F-377F-4386-AFF8-030EBA6D41D3}" type="presOf" srcId="{1DE481B9-E27E-446E-9045-BF8D2E0F8ADF}" destId="{182B2A88-BCCD-43DF-A0BC-BA7F67AEDA13}" srcOrd="0" destOrd="0" presId="urn:microsoft.com/office/officeart/2005/8/layout/radial5"/>
    <dgm:cxn modelId="{85F2F7E4-EFCD-4691-A249-6442A203446B}" srcId="{B8BE488F-E70D-4F46-849B-1142AE172740}" destId="{3A5DF31C-166C-4B52-B5B2-CD134B417BEC}" srcOrd="1" destOrd="0" parTransId="{19F7FBD5-2C59-4112-B5E9-F2DF000E7B5C}" sibTransId="{E6AAAE19-A808-4524-8D85-3D9E72D6F436}"/>
    <dgm:cxn modelId="{24E524E6-9482-4A4D-9EE7-3B0711FD4185}" type="presOf" srcId="{B8BE488F-E70D-4F46-849B-1142AE172740}" destId="{CB9A3ECF-3DF5-4338-A132-7B417E7A29FD}" srcOrd="0" destOrd="0" presId="urn:microsoft.com/office/officeart/2005/8/layout/radial5"/>
    <dgm:cxn modelId="{07218E43-113B-4BC6-A0F6-84128D621528}" type="presParOf" srcId="{C892CC54-DD8E-43CA-89AD-A540E8E74ED3}" destId="{CB9A3ECF-3DF5-4338-A132-7B417E7A29FD}" srcOrd="0" destOrd="0" presId="urn:microsoft.com/office/officeart/2005/8/layout/radial5"/>
    <dgm:cxn modelId="{A79DD6D7-0959-4150-9BDE-7AFDF1C87207}" type="presParOf" srcId="{C892CC54-DD8E-43CA-89AD-A540E8E74ED3}" destId="{520222A7-6484-468B-949F-60698325D844}" srcOrd="1" destOrd="0" presId="urn:microsoft.com/office/officeart/2005/8/layout/radial5"/>
    <dgm:cxn modelId="{1BC2B8B4-AE78-42F9-A8EF-2642F5C78393}" type="presParOf" srcId="{520222A7-6484-468B-949F-60698325D844}" destId="{E0AB82F0-FD65-4619-8F8C-E1382BE3576F}" srcOrd="0" destOrd="0" presId="urn:microsoft.com/office/officeart/2005/8/layout/radial5"/>
    <dgm:cxn modelId="{BBE37B6A-129E-4FE6-B8A2-3F7F3889C156}" type="presParOf" srcId="{C892CC54-DD8E-43CA-89AD-A540E8E74ED3}" destId="{182B2A88-BCCD-43DF-A0BC-BA7F67AEDA13}" srcOrd="2" destOrd="0" presId="urn:microsoft.com/office/officeart/2005/8/layout/radial5"/>
    <dgm:cxn modelId="{34F71DEA-A26B-4B05-8D82-71B126D8F3AD}" type="presParOf" srcId="{C892CC54-DD8E-43CA-89AD-A540E8E74ED3}" destId="{6E71ED13-1E3F-47AE-BD6D-3B7A6C202953}" srcOrd="3" destOrd="0" presId="urn:microsoft.com/office/officeart/2005/8/layout/radial5"/>
    <dgm:cxn modelId="{E8BD4E92-B62C-4DD5-A8AA-FCD4C17CDC9B}" type="presParOf" srcId="{6E71ED13-1E3F-47AE-BD6D-3B7A6C202953}" destId="{EC3C8504-507A-468A-BD1C-C56A3B7A6A58}" srcOrd="0" destOrd="0" presId="urn:microsoft.com/office/officeart/2005/8/layout/radial5"/>
    <dgm:cxn modelId="{ABE0A27F-4AB5-49E9-9E6E-DA8C6A681B12}" type="presParOf" srcId="{C892CC54-DD8E-43CA-89AD-A540E8E74ED3}" destId="{DBA18E48-5240-4AD6-95C2-B76984A75546}" srcOrd="4" destOrd="0" presId="urn:microsoft.com/office/officeart/2005/8/layout/radial5"/>
    <dgm:cxn modelId="{20AE1FDF-2DD8-4035-9848-E34074BE28BE}" type="presParOf" srcId="{C892CC54-DD8E-43CA-89AD-A540E8E74ED3}" destId="{EB30B970-21C9-4658-AEBF-F46B808091ED}" srcOrd="5" destOrd="0" presId="urn:microsoft.com/office/officeart/2005/8/layout/radial5"/>
    <dgm:cxn modelId="{BB375E2A-1EB6-4BBC-BA7E-04D4A999C260}" type="presParOf" srcId="{EB30B970-21C9-4658-AEBF-F46B808091ED}" destId="{F81091B2-DA4E-4BC3-9F0D-EB0403B78AF4}" srcOrd="0" destOrd="0" presId="urn:microsoft.com/office/officeart/2005/8/layout/radial5"/>
    <dgm:cxn modelId="{D511685B-271D-47D3-A8CC-0C5F21DED4EE}" type="presParOf" srcId="{C892CC54-DD8E-43CA-89AD-A540E8E74ED3}" destId="{CF33902D-BEBD-4C51-B9D8-D369A829E460}" srcOrd="6" destOrd="0" presId="urn:microsoft.com/office/officeart/2005/8/layout/radial5"/>
    <dgm:cxn modelId="{E751759E-5E54-4C48-A981-DC7D85948D56}" type="presParOf" srcId="{C892CC54-DD8E-43CA-89AD-A540E8E74ED3}" destId="{09B00F88-1362-4A58-80C7-FDCC9557F150}" srcOrd="7" destOrd="0" presId="urn:microsoft.com/office/officeart/2005/8/layout/radial5"/>
    <dgm:cxn modelId="{14CD4D33-0986-46B7-8707-0589487AC61F}" type="presParOf" srcId="{09B00F88-1362-4A58-80C7-FDCC9557F150}" destId="{409AE859-ADD5-4642-A2C1-6E05B68A9497}" srcOrd="0" destOrd="0" presId="urn:microsoft.com/office/officeart/2005/8/layout/radial5"/>
    <dgm:cxn modelId="{00189013-4E77-4F9B-823B-9451CD123E99}" type="presParOf" srcId="{C892CC54-DD8E-43CA-89AD-A540E8E74ED3}" destId="{8BEF2814-73DF-46E4-809E-D74E0ADAA1BD}" srcOrd="8" destOrd="0" presId="urn:microsoft.com/office/officeart/2005/8/layout/radial5"/>
    <dgm:cxn modelId="{641D1B7F-415D-4C36-8B57-9DE3A4DB53F3}" type="presParOf" srcId="{C892CC54-DD8E-43CA-89AD-A540E8E74ED3}" destId="{2056B5F3-3B99-42E0-989B-00B70790D722}" srcOrd="9" destOrd="0" presId="urn:microsoft.com/office/officeart/2005/8/layout/radial5"/>
    <dgm:cxn modelId="{734BEC1E-3C66-463C-8343-08FE029F6D57}" type="presParOf" srcId="{2056B5F3-3B99-42E0-989B-00B70790D722}" destId="{B02B0E94-AD49-4868-990E-7C54A836D514}" srcOrd="0" destOrd="0" presId="urn:microsoft.com/office/officeart/2005/8/layout/radial5"/>
    <dgm:cxn modelId="{5A4D3259-64F1-40A3-BB8B-6EF87FB92370}" type="presParOf" srcId="{C892CC54-DD8E-43CA-89AD-A540E8E74ED3}" destId="{73EB0171-163E-4415-A3CC-C9F44D7BE37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6159C2-793A-4664-8E3C-AD25B3507289}" type="doc">
      <dgm:prSet loTypeId="urn:microsoft.com/office/officeart/2005/8/layout/radial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2BB68F-E55D-4108-83C6-993E7D8B08AB}">
      <dgm:prSet phldrT="[Text]"/>
      <dgm:spPr/>
      <dgm:t>
        <a:bodyPr/>
        <a:lstStyle/>
        <a:p>
          <a:r>
            <a:rPr lang="en-US" dirty="0" smtClean="0"/>
            <a:t>Conscience</a:t>
          </a:r>
          <a:endParaRPr lang="en-US" dirty="0"/>
        </a:p>
      </dgm:t>
    </dgm:pt>
    <dgm:pt modelId="{DCCA16D2-DCF0-4E80-BB27-4D0131EE2DBE}" type="parTrans" cxnId="{D702BE06-341D-4FD2-AE7D-C37A13B81504}">
      <dgm:prSet/>
      <dgm:spPr/>
      <dgm:t>
        <a:bodyPr/>
        <a:lstStyle/>
        <a:p>
          <a:endParaRPr lang="en-US"/>
        </a:p>
      </dgm:t>
    </dgm:pt>
    <dgm:pt modelId="{22E54003-EBDE-4010-966D-E1CA3A7B4FF7}" type="sibTrans" cxnId="{D702BE06-341D-4FD2-AE7D-C37A13B81504}">
      <dgm:prSet/>
      <dgm:spPr/>
      <dgm:t>
        <a:bodyPr/>
        <a:lstStyle/>
        <a:p>
          <a:endParaRPr lang="en-US"/>
        </a:p>
      </dgm:t>
    </dgm:pt>
    <dgm:pt modelId="{036C967A-624A-407D-A71C-919307EBE7CC}">
      <dgm:prSet phldrT="[Text]"/>
      <dgm:spPr/>
      <dgm:t>
        <a:bodyPr/>
        <a:lstStyle/>
        <a:p>
          <a:r>
            <a:rPr lang="en-US" dirty="0" smtClean="0"/>
            <a:t>Guidance</a:t>
          </a:r>
          <a:endParaRPr lang="en-US" dirty="0"/>
        </a:p>
      </dgm:t>
    </dgm:pt>
    <dgm:pt modelId="{2DFF098C-2B06-468B-8AB1-D6645232DE55}" type="parTrans" cxnId="{F914869D-33FA-4D54-B051-892DE58DA775}">
      <dgm:prSet/>
      <dgm:spPr/>
      <dgm:t>
        <a:bodyPr/>
        <a:lstStyle/>
        <a:p>
          <a:endParaRPr lang="en-US"/>
        </a:p>
      </dgm:t>
    </dgm:pt>
    <dgm:pt modelId="{7125D7FF-CA9E-4B3C-9ABD-51283570D9F2}" type="sibTrans" cxnId="{F914869D-33FA-4D54-B051-892DE58DA775}">
      <dgm:prSet/>
      <dgm:spPr/>
      <dgm:t>
        <a:bodyPr/>
        <a:lstStyle/>
        <a:p>
          <a:endParaRPr lang="en-US"/>
        </a:p>
      </dgm:t>
    </dgm:pt>
    <dgm:pt modelId="{45688A3E-B1B7-4A6E-B8FE-0B2547520B4B}">
      <dgm:prSet phldrT="[Text]"/>
      <dgm:spPr/>
      <dgm:t>
        <a:bodyPr/>
        <a:lstStyle/>
        <a:p>
          <a:r>
            <a:rPr lang="en-US" dirty="0" smtClean="0"/>
            <a:t>Good/Bad</a:t>
          </a:r>
          <a:endParaRPr lang="en-US" dirty="0"/>
        </a:p>
      </dgm:t>
    </dgm:pt>
    <dgm:pt modelId="{32DA0B14-684E-4B2C-A031-EF3BFAFD668B}" type="parTrans" cxnId="{AD3757C3-6391-47C8-A4F4-8594E4CE172F}">
      <dgm:prSet/>
      <dgm:spPr/>
      <dgm:t>
        <a:bodyPr/>
        <a:lstStyle/>
        <a:p>
          <a:endParaRPr lang="en-US"/>
        </a:p>
      </dgm:t>
    </dgm:pt>
    <dgm:pt modelId="{42590964-A3CE-47BE-9BF1-58D027C36906}" type="sibTrans" cxnId="{AD3757C3-6391-47C8-A4F4-8594E4CE172F}">
      <dgm:prSet/>
      <dgm:spPr/>
      <dgm:t>
        <a:bodyPr/>
        <a:lstStyle/>
        <a:p>
          <a:endParaRPr lang="en-US"/>
        </a:p>
      </dgm:t>
    </dgm:pt>
    <dgm:pt modelId="{EBF5BC2A-3570-4FC0-BC47-FE8317111E9D}">
      <dgm:prSet phldrT="[Text]"/>
      <dgm:spPr/>
      <dgm:t>
        <a:bodyPr/>
        <a:lstStyle/>
        <a:p>
          <a:r>
            <a:rPr lang="en-US" dirty="0" smtClean="0"/>
            <a:t>Consequences of actions</a:t>
          </a:r>
          <a:endParaRPr lang="en-US" dirty="0"/>
        </a:p>
      </dgm:t>
    </dgm:pt>
    <dgm:pt modelId="{F6BFF6C4-10A8-40D7-ACB7-193F9B22BE8C}" type="parTrans" cxnId="{4CDE691F-E5A8-4B15-8281-2D85CFA9E3A0}">
      <dgm:prSet/>
      <dgm:spPr/>
      <dgm:t>
        <a:bodyPr/>
        <a:lstStyle/>
        <a:p>
          <a:endParaRPr lang="en-US"/>
        </a:p>
      </dgm:t>
    </dgm:pt>
    <dgm:pt modelId="{455E2171-0212-4389-BF09-F15BBD3B3564}" type="sibTrans" cxnId="{4CDE691F-E5A8-4B15-8281-2D85CFA9E3A0}">
      <dgm:prSet/>
      <dgm:spPr/>
      <dgm:t>
        <a:bodyPr/>
        <a:lstStyle/>
        <a:p>
          <a:endParaRPr lang="en-US"/>
        </a:p>
      </dgm:t>
    </dgm:pt>
    <dgm:pt modelId="{ECA2E6D2-3822-4E26-A417-D1F2DE09EC67}">
      <dgm:prSet phldrT="[Text]"/>
      <dgm:spPr/>
      <dgm:t>
        <a:bodyPr/>
        <a:lstStyle/>
        <a:p>
          <a:endParaRPr lang="en-US" dirty="0"/>
        </a:p>
      </dgm:t>
    </dgm:pt>
    <dgm:pt modelId="{0D29E549-F860-437E-942A-5DBDC04137F6}" type="parTrans" cxnId="{76474B77-0530-447F-91AF-86E1AF208AF9}">
      <dgm:prSet/>
      <dgm:spPr/>
      <dgm:t>
        <a:bodyPr/>
        <a:lstStyle/>
        <a:p>
          <a:endParaRPr lang="en-US"/>
        </a:p>
      </dgm:t>
    </dgm:pt>
    <dgm:pt modelId="{47AC86AD-A85B-4CB0-80FB-FEAC68C8EDA6}" type="sibTrans" cxnId="{76474B77-0530-447F-91AF-86E1AF208AF9}">
      <dgm:prSet/>
      <dgm:spPr/>
      <dgm:t>
        <a:bodyPr/>
        <a:lstStyle/>
        <a:p>
          <a:endParaRPr lang="en-US"/>
        </a:p>
      </dgm:t>
    </dgm:pt>
    <dgm:pt modelId="{0B5D26E9-0003-4300-9C1F-3A75D116613F}" type="pres">
      <dgm:prSet presAssocID="{956159C2-793A-4664-8E3C-AD25B35072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5AA1E6-5CFE-41FB-9C21-7E816810D404}" type="pres">
      <dgm:prSet presAssocID="{F82BB68F-E55D-4108-83C6-993E7D8B08AB}" presName="centerShape" presStyleLbl="node0" presStyleIdx="0" presStyleCnt="1"/>
      <dgm:spPr/>
      <dgm:t>
        <a:bodyPr/>
        <a:lstStyle/>
        <a:p>
          <a:endParaRPr lang="en-US"/>
        </a:p>
      </dgm:t>
    </dgm:pt>
    <dgm:pt modelId="{C4996392-9A4A-4CFA-9D5A-29B95043C27D}" type="pres">
      <dgm:prSet presAssocID="{2DFF098C-2B06-468B-8AB1-D6645232DE55}" presName="parTrans" presStyleLbl="sibTrans2D1" presStyleIdx="0" presStyleCnt="3"/>
      <dgm:spPr/>
      <dgm:t>
        <a:bodyPr/>
        <a:lstStyle/>
        <a:p>
          <a:endParaRPr lang="en-US"/>
        </a:p>
      </dgm:t>
    </dgm:pt>
    <dgm:pt modelId="{CD1CBECA-4F71-4317-8506-677A8908BA51}" type="pres">
      <dgm:prSet presAssocID="{2DFF098C-2B06-468B-8AB1-D6645232DE5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824BD7D-F71B-4E8E-83DA-AE04A6739FCE}" type="pres">
      <dgm:prSet presAssocID="{036C967A-624A-407D-A71C-919307EBE7C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F71AE-74C8-41EA-A864-7E5C46C260FF}" type="pres">
      <dgm:prSet presAssocID="{32DA0B14-684E-4B2C-A031-EF3BFAFD668B}" presName="parTrans" presStyleLbl="sibTrans2D1" presStyleIdx="1" presStyleCnt="3"/>
      <dgm:spPr/>
      <dgm:t>
        <a:bodyPr/>
        <a:lstStyle/>
        <a:p>
          <a:endParaRPr lang="en-US"/>
        </a:p>
      </dgm:t>
    </dgm:pt>
    <dgm:pt modelId="{920D5183-ECE0-47C4-B2E0-0735C2F55725}" type="pres">
      <dgm:prSet presAssocID="{32DA0B14-684E-4B2C-A031-EF3BFAFD668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EF48039-219B-41A8-9C99-89CD92975B56}" type="pres">
      <dgm:prSet presAssocID="{45688A3E-B1B7-4A6E-B8FE-0B2547520B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469A4-8BDF-4974-86C3-AEA288CCDE5D}" type="pres">
      <dgm:prSet presAssocID="{F6BFF6C4-10A8-40D7-ACB7-193F9B22BE8C}" presName="parTrans" presStyleLbl="sibTrans2D1" presStyleIdx="2" presStyleCnt="3"/>
      <dgm:spPr/>
      <dgm:t>
        <a:bodyPr/>
        <a:lstStyle/>
        <a:p>
          <a:endParaRPr lang="en-US"/>
        </a:p>
      </dgm:t>
    </dgm:pt>
    <dgm:pt modelId="{7FCC9194-5D8C-44B0-A871-259DF8CD50BB}" type="pres">
      <dgm:prSet presAssocID="{F6BFF6C4-10A8-40D7-ACB7-193F9B22BE8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27445A8-516E-44FF-824E-157CC2782637}" type="pres">
      <dgm:prSet presAssocID="{EBF5BC2A-3570-4FC0-BC47-FE8317111E9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78DC60-C513-49A4-8506-FFEE8C7E2C5A}" type="presOf" srcId="{45688A3E-B1B7-4A6E-B8FE-0B2547520B4B}" destId="{1EF48039-219B-41A8-9C99-89CD92975B56}" srcOrd="0" destOrd="0" presId="urn:microsoft.com/office/officeart/2005/8/layout/radial5"/>
    <dgm:cxn modelId="{2F5D0D14-0D8A-485B-BCA5-12148DE455F9}" type="presOf" srcId="{32DA0B14-684E-4B2C-A031-EF3BFAFD668B}" destId="{14EF71AE-74C8-41EA-A864-7E5C46C260FF}" srcOrd="0" destOrd="0" presId="urn:microsoft.com/office/officeart/2005/8/layout/radial5"/>
    <dgm:cxn modelId="{4CDE691F-E5A8-4B15-8281-2D85CFA9E3A0}" srcId="{F82BB68F-E55D-4108-83C6-993E7D8B08AB}" destId="{EBF5BC2A-3570-4FC0-BC47-FE8317111E9D}" srcOrd="2" destOrd="0" parTransId="{F6BFF6C4-10A8-40D7-ACB7-193F9B22BE8C}" sibTransId="{455E2171-0212-4389-BF09-F15BBD3B3564}"/>
    <dgm:cxn modelId="{D702BE06-341D-4FD2-AE7D-C37A13B81504}" srcId="{956159C2-793A-4664-8E3C-AD25B3507289}" destId="{F82BB68F-E55D-4108-83C6-993E7D8B08AB}" srcOrd="0" destOrd="0" parTransId="{DCCA16D2-DCF0-4E80-BB27-4D0131EE2DBE}" sibTransId="{22E54003-EBDE-4010-966D-E1CA3A7B4FF7}"/>
    <dgm:cxn modelId="{76474B77-0530-447F-91AF-86E1AF208AF9}" srcId="{956159C2-793A-4664-8E3C-AD25B3507289}" destId="{ECA2E6D2-3822-4E26-A417-D1F2DE09EC67}" srcOrd="1" destOrd="0" parTransId="{0D29E549-F860-437E-942A-5DBDC04137F6}" sibTransId="{47AC86AD-A85B-4CB0-80FB-FEAC68C8EDA6}"/>
    <dgm:cxn modelId="{93DA9EE2-BA4B-49B8-AA4C-77FD96F5D44D}" type="presOf" srcId="{2DFF098C-2B06-468B-8AB1-D6645232DE55}" destId="{CD1CBECA-4F71-4317-8506-677A8908BA51}" srcOrd="1" destOrd="0" presId="urn:microsoft.com/office/officeart/2005/8/layout/radial5"/>
    <dgm:cxn modelId="{B0431E25-CD80-4BF2-876E-8C638D2F428B}" type="presOf" srcId="{F82BB68F-E55D-4108-83C6-993E7D8B08AB}" destId="{9C5AA1E6-5CFE-41FB-9C21-7E816810D404}" srcOrd="0" destOrd="0" presId="urn:microsoft.com/office/officeart/2005/8/layout/radial5"/>
    <dgm:cxn modelId="{AD3757C3-6391-47C8-A4F4-8594E4CE172F}" srcId="{F82BB68F-E55D-4108-83C6-993E7D8B08AB}" destId="{45688A3E-B1B7-4A6E-B8FE-0B2547520B4B}" srcOrd="1" destOrd="0" parTransId="{32DA0B14-684E-4B2C-A031-EF3BFAFD668B}" sibTransId="{42590964-A3CE-47BE-9BF1-58D027C36906}"/>
    <dgm:cxn modelId="{81E96668-C1B6-4B01-B20F-21D802A07258}" type="presOf" srcId="{956159C2-793A-4664-8E3C-AD25B3507289}" destId="{0B5D26E9-0003-4300-9C1F-3A75D116613F}" srcOrd="0" destOrd="0" presId="urn:microsoft.com/office/officeart/2005/8/layout/radial5"/>
    <dgm:cxn modelId="{F914869D-33FA-4D54-B051-892DE58DA775}" srcId="{F82BB68F-E55D-4108-83C6-993E7D8B08AB}" destId="{036C967A-624A-407D-A71C-919307EBE7CC}" srcOrd="0" destOrd="0" parTransId="{2DFF098C-2B06-468B-8AB1-D6645232DE55}" sibTransId="{7125D7FF-CA9E-4B3C-9ABD-51283570D9F2}"/>
    <dgm:cxn modelId="{2BB18B81-92B2-453A-BCAE-3E697776AE55}" type="presOf" srcId="{32DA0B14-684E-4B2C-A031-EF3BFAFD668B}" destId="{920D5183-ECE0-47C4-B2E0-0735C2F55725}" srcOrd="1" destOrd="0" presId="urn:microsoft.com/office/officeart/2005/8/layout/radial5"/>
    <dgm:cxn modelId="{F7CDF846-A6DC-47AB-B1E7-D4D2D5CDF1B9}" type="presOf" srcId="{F6BFF6C4-10A8-40D7-ACB7-193F9B22BE8C}" destId="{7FCC9194-5D8C-44B0-A871-259DF8CD50BB}" srcOrd="1" destOrd="0" presId="urn:microsoft.com/office/officeart/2005/8/layout/radial5"/>
    <dgm:cxn modelId="{5D0C8F77-5997-4013-AD57-FC7CB183F432}" type="presOf" srcId="{2DFF098C-2B06-468B-8AB1-D6645232DE55}" destId="{C4996392-9A4A-4CFA-9D5A-29B95043C27D}" srcOrd="0" destOrd="0" presId="urn:microsoft.com/office/officeart/2005/8/layout/radial5"/>
    <dgm:cxn modelId="{A073DFFC-C26B-4797-9C31-A12FDFD5083E}" type="presOf" srcId="{EBF5BC2A-3570-4FC0-BC47-FE8317111E9D}" destId="{027445A8-516E-44FF-824E-157CC2782637}" srcOrd="0" destOrd="0" presId="urn:microsoft.com/office/officeart/2005/8/layout/radial5"/>
    <dgm:cxn modelId="{16B3DD77-0CA2-4024-90BF-7445FF6F3836}" type="presOf" srcId="{F6BFF6C4-10A8-40D7-ACB7-193F9B22BE8C}" destId="{8F1469A4-8BDF-4974-86C3-AEA288CCDE5D}" srcOrd="0" destOrd="0" presId="urn:microsoft.com/office/officeart/2005/8/layout/radial5"/>
    <dgm:cxn modelId="{B447B23D-69AE-4210-8E70-6B901987FB56}" type="presOf" srcId="{036C967A-624A-407D-A71C-919307EBE7CC}" destId="{8824BD7D-F71B-4E8E-83DA-AE04A6739FCE}" srcOrd="0" destOrd="0" presId="urn:microsoft.com/office/officeart/2005/8/layout/radial5"/>
    <dgm:cxn modelId="{B363E515-2D9D-497F-BB26-11AD2D238DC0}" type="presParOf" srcId="{0B5D26E9-0003-4300-9C1F-3A75D116613F}" destId="{9C5AA1E6-5CFE-41FB-9C21-7E816810D404}" srcOrd="0" destOrd="0" presId="urn:microsoft.com/office/officeart/2005/8/layout/radial5"/>
    <dgm:cxn modelId="{B825AB2A-11C5-442A-A0A7-C794026EC25D}" type="presParOf" srcId="{0B5D26E9-0003-4300-9C1F-3A75D116613F}" destId="{C4996392-9A4A-4CFA-9D5A-29B95043C27D}" srcOrd="1" destOrd="0" presId="urn:microsoft.com/office/officeart/2005/8/layout/radial5"/>
    <dgm:cxn modelId="{6FEC7518-D530-4090-B99B-C15D8E412D6C}" type="presParOf" srcId="{C4996392-9A4A-4CFA-9D5A-29B95043C27D}" destId="{CD1CBECA-4F71-4317-8506-677A8908BA51}" srcOrd="0" destOrd="0" presId="urn:microsoft.com/office/officeart/2005/8/layout/radial5"/>
    <dgm:cxn modelId="{5F40DC68-578A-471A-B873-0B03163F5CF4}" type="presParOf" srcId="{0B5D26E9-0003-4300-9C1F-3A75D116613F}" destId="{8824BD7D-F71B-4E8E-83DA-AE04A6739FCE}" srcOrd="2" destOrd="0" presId="urn:microsoft.com/office/officeart/2005/8/layout/radial5"/>
    <dgm:cxn modelId="{2DDB337F-BD3E-4EF1-ABDA-78575E32960B}" type="presParOf" srcId="{0B5D26E9-0003-4300-9C1F-3A75D116613F}" destId="{14EF71AE-74C8-41EA-A864-7E5C46C260FF}" srcOrd="3" destOrd="0" presId="urn:microsoft.com/office/officeart/2005/8/layout/radial5"/>
    <dgm:cxn modelId="{F466F9EE-DF3E-4975-B096-45E23B3D2E8D}" type="presParOf" srcId="{14EF71AE-74C8-41EA-A864-7E5C46C260FF}" destId="{920D5183-ECE0-47C4-B2E0-0735C2F55725}" srcOrd="0" destOrd="0" presId="urn:microsoft.com/office/officeart/2005/8/layout/radial5"/>
    <dgm:cxn modelId="{2C26C61B-C40C-435F-AFF4-5DE30CF72CB1}" type="presParOf" srcId="{0B5D26E9-0003-4300-9C1F-3A75D116613F}" destId="{1EF48039-219B-41A8-9C99-89CD92975B56}" srcOrd="4" destOrd="0" presId="urn:microsoft.com/office/officeart/2005/8/layout/radial5"/>
    <dgm:cxn modelId="{39AF0270-E9D7-491E-84B8-7BF965B864B5}" type="presParOf" srcId="{0B5D26E9-0003-4300-9C1F-3A75D116613F}" destId="{8F1469A4-8BDF-4974-86C3-AEA288CCDE5D}" srcOrd="5" destOrd="0" presId="urn:microsoft.com/office/officeart/2005/8/layout/radial5"/>
    <dgm:cxn modelId="{CE593622-913D-4059-8361-4531A8A72D40}" type="presParOf" srcId="{8F1469A4-8BDF-4974-86C3-AEA288CCDE5D}" destId="{7FCC9194-5D8C-44B0-A871-259DF8CD50BB}" srcOrd="0" destOrd="0" presId="urn:microsoft.com/office/officeart/2005/8/layout/radial5"/>
    <dgm:cxn modelId="{B06A379E-E2E7-4654-B901-E78C0BE716C7}" type="presParOf" srcId="{0B5D26E9-0003-4300-9C1F-3A75D116613F}" destId="{027445A8-516E-44FF-824E-157CC2782637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7FDF89-251D-47AE-A6E5-43CB1030BBC1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7B4AA54A-D9F2-458D-A566-E47341F20250}">
      <dgm:prSet phldrT="[Text]"/>
      <dgm:spPr/>
      <dgm:t>
        <a:bodyPr/>
        <a:lstStyle/>
        <a:p>
          <a:r>
            <a:rPr lang="en-US" dirty="0" smtClean="0"/>
            <a:t>Needs</a:t>
          </a:r>
          <a:endParaRPr lang="en-US" dirty="0"/>
        </a:p>
      </dgm:t>
    </dgm:pt>
    <dgm:pt modelId="{F93BC1A7-2198-435E-9D0F-85F25D1008A9}" type="parTrans" cxnId="{AA37501A-9D29-45C4-9588-ED50B9789078}">
      <dgm:prSet/>
      <dgm:spPr/>
      <dgm:t>
        <a:bodyPr/>
        <a:lstStyle/>
        <a:p>
          <a:endParaRPr lang="en-US"/>
        </a:p>
      </dgm:t>
    </dgm:pt>
    <dgm:pt modelId="{C1A23B33-10BB-49B9-A606-B43817210B5B}" type="sibTrans" cxnId="{AA37501A-9D29-45C4-9588-ED50B9789078}">
      <dgm:prSet/>
      <dgm:spPr/>
      <dgm:t>
        <a:bodyPr/>
        <a:lstStyle/>
        <a:p>
          <a:endParaRPr lang="en-US"/>
        </a:p>
      </dgm:t>
    </dgm:pt>
    <dgm:pt modelId="{01FC06A9-3603-4871-9954-119B751E8263}">
      <dgm:prSet phldrT="[Text]"/>
      <dgm:spPr/>
      <dgm:t>
        <a:bodyPr/>
        <a:lstStyle/>
        <a:p>
          <a:r>
            <a:rPr lang="en-US" dirty="0" smtClean="0"/>
            <a:t>Talents</a:t>
          </a:r>
          <a:endParaRPr lang="en-US" dirty="0"/>
        </a:p>
      </dgm:t>
    </dgm:pt>
    <dgm:pt modelId="{E0617246-3731-4FB3-8B80-47576966F8B9}" type="parTrans" cxnId="{2967FF68-8150-40FB-A9A5-FDED625456A8}">
      <dgm:prSet/>
      <dgm:spPr/>
      <dgm:t>
        <a:bodyPr/>
        <a:lstStyle/>
        <a:p>
          <a:endParaRPr lang="en-US"/>
        </a:p>
      </dgm:t>
    </dgm:pt>
    <dgm:pt modelId="{F078EC2A-08B5-4A7E-BD72-C6EAF56B84BA}" type="sibTrans" cxnId="{2967FF68-8150-40FB-A9A5-FDED625456A8}">
      <dgm:prSet/>
      <dgm:spPr/>
      <dgm:t>
        <a:bodyPr/>
        <a:lstStyle/>
        <a:p>
          <a:endParaRPr lang="en-US"/>
        </a:p>
      </dgm:t>
    </dgm:pt>
    <dgm:pt modelId="{D41C47F3-105E-4DA0-B472-41F8668E2218}">
      <dgm:prSet phldrT="[Text]"/>
      <dgm:spPr/>
      <dgm:t>
        <a:bodyPr/>
        <a:lstStyle/>
        <a:p>
          <a:r>
            <a:rPr lang="en-US" dirty="0" smtClean="0"/>
            <a:t>Passions</a:t>
          </a:r>
          <a:endParaRPr lang="en-US" dirty="0"/>
        </a:p>
      </dgm:t>
    </dgm:pt>
    <dgm:pt modelId="{7D84A723-718D-47EA-998D-51D496CFEAA6}" type="parTrans" cxnId="{3E2B9F27-5BF9-4C9D-88AD-E03E2CFDB315}">
      <dgm:prSet/>
      <dgm:spPr/>
      <dgm:t>
        <a:bodyPr/>
        <a:lstStyle/>
        <a:p>
          <a:endParaRPr lang="en-US"/>
        </a:p>
      </dgm:t>
    </dgm:pt>
    <dgm:pt modelId="{A2A5C74A-D86F-4354-8272-47106F503362}" type="sibTrans" cxnId="{3E2B9F27-5BF9-4C9D-88AD-E03E2CFDB315}">
      <dgm:prSet/>
      <dgm:spPr/>
      <dgm:t>
        <a:bodyPr/>
        <a:lstStyle/>
        <a:p>
          <a:endParaRPr lang="en-US"/>
        </a:p>
      </dgm:t>
    </dgm:pt>
    <dgm:pt modelId="{D54595F1-6F33-4CDB-A7B0-0D0DF9F345D7}">
      <dgm:prSet phldrT="[Text]"/>
      <dgm:spPr/>
      <dgm:t>
        <a:bodyPr/>
        <a:lstStyle/>
        <a:p>
          <a:r>
            <a:rPr lang="en-US" dirty="0" smtClean="0"/>
            <a:t>Conscience</a:t>
          </a:r>
          <a:endParaRPr lang="en-US" dirty="0"/>
        </a:p>
      </dgm:t>
    </dgm:pt>
    <dgm:pt modelId="{A2579FB8-F607-4495-BBD3-6AB746F88413}" type="parTrans" cxnId="{332E8F97-2881-41D9-9D73-940BCE99AF60}">
      <dgm:prSet/>
      <dgm:spPr/>
      <dgm:t>
        <a:bodyPr/>
        <a:lstStyle/>
        <a:p>
          <a:endParaRPr lang="en-US"/>
        </a:p>
      </dgm:t>
    </dgm:pt>
    <dgm:pt modelId="{9312E2C4-954C-4158-891A-9F63590BB0AD}" type="sibTrans" cxnId="{332E8F97-2881-41D9-9D73-940BCE99AF60}">
      <dgm:prSet/>
      <dgm:spPr/>
      <dgm:t>
        <a:bodyPr/>
        <a:lstStyle/>
        <a:p>
          <a:endParaRPr lang="en-US"/>
        </a:p>
      </dgm:t>
    </dgm:pt>
    <dgm:pt modelId="{6BF637D0-9672-4639-BB0C-E6AD463E82CC}" type="pres">
      <dgm:prSet presAssocID="{1B7FDF89-251D-47AE-A6E5-43CB1030BBC1}" presName="compositeShape" presStyleCnt="0">
        <dgm:presLayoutVars>
          <dgm:chMax val="7"/>
          <dgm:dir/>
          <dgm:resizeHandles val="exact"/>
        </dgm:presLayoutVars>
      </dgm:prSet>
      <dgm:spPr/>
    </dgm:pt>
    <dgm:pt modelId="{960EA5E6-3794-4F76-9345-52D4B160A04D}" type="pres">
      <dgm:prSet presAssocID="{7B4AA54A-D9F2-458D-A566-E47341F20250}" presName="circ1" presStyleLbl="vennNode1" presStyleIdx="0" presStyleCnt="4"/>
      <dgm:spPr/>
      <dgm:t>
        <a:bodyPr/>
        <a:lstStyle/>
        <a:p>
          <a:endParaRPr lang="en-US"/>
        </a:p>
      </dgm:t>
    </dgm:pt>
    <dgm:pt modelId="{7C882758-C9C0-4E76-9317-698EB75C7D3C}" type="pres">
      <dgm:prSet presAssocID="{7B4AA54A-D9F2-458D-A566-E47341F2025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188D6-7C98-407C-943C-14B66E7EFDBF}" type="pres">
      <dgm:prSet presAssocID="{01FC06A9-3603-4871-9954-119B751E8263}" presName="circ2" presStyleLbl="vennNode1" presStyleIdx="1" presStyleCnt="4"/>
      <dgm:spPr/>
      <dgm:t>
        <a:bodyPr/>
        <a:lstStyle/>
        <a:p>
          <a:endParaRPr lang="en-US"/>
        </a:p>
      </dgm:t>
    </dgm:pt>
    <dgm:pt modelId="{8072BD4A-17CC-49F7-82F3-B96C681043EC}" type="pres">
      <dgm:prSet presAssocID="{01FC06A9-3603-4871-9954-119B751E82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7DBAF-A1D7-4E56-9800-C4C621C9DA44}" type="pres">
      <dgm:prSet presAssocID="{D41C47F3-105E-4DA0-B472-41F8668E2218}" presName="circ3" presStyleLbl="vennNode1" presStyleIdx="2" presStyleCnt="4"/>
      <dgm:spPr/>
      <dgm:t>
        <a:bodyPr/>
        <a:lstStyle/>
        <a:p>
          <a:endParaRPr lang="en-US"/>
        </a:p>
      </dgm:t>
    </dgm:pt>
    <dgm:pt modelId="{DF5D02F5-7528-496A-B2DD-15AF49E96E4E}" type="pres">
      <dgm:prSet presAssocID="{D41C47F3-105E-4DA0-B472-41F8668E221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410EC-03A0-4B65-8614-E3FADA7B4F26}" type="pres">
      <dgm:prSet presAssocID="{D54595F1-6F33-4CDB-A7B0-0D0DF9F345D7}" presName="circ4" presStyleLbl="vennNode1" presStyleIdx="3" presStyleCnt="4"/>
      <dgm:spPr/>
      <dgm:t>
        <a:bodyPr/>
        <a:lstStyle/>
        <a:p>
          <a:endParaRPr lang="en-US"/>
        </a:p>
      </dgm:t>
    </dgm:pt>
    <dgm:pt modelId="{DA2743EB-3F07-4FCF-B99E-F13963748E94}" type="pres">
      <dgm:prSet presAssocID="{D54595F1-6F33-4CDB-A7B0-0D0DF9F345D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2B9F27-5BF9-4C9D-88AD-E03E2CFDB315}" srcId="{1B7FDF89-251D-47AE-A6E5-43CB1030BBC1}" destId="{D41C47F3-105E-4DA0-B472-41F8668E2218}" srcOrd="2" destOrd="0" parTransId="{7D84A723-718D-47EA-998D-51D496CFEAA6}" sibTransId="{A2A5C74A-D86F-4354-8272-47106F503362}"/>
    <dgm:cxn modelId="{7BA9C303-3A01-4DEA-AF4C-4D1469066B34}" type="presOf" srcId="{7B4AA54A-D9F2-458D-A566-E47341F20250}" destId="{7C882758-C9C0-4E76-9317-698EB75C7D3C}" srcOrd="1" destOrd="0" presId="urn:microsoft.com/office/officeart/2005/8/layout/venn1"/>
    <dgm:cxn modelId="{332E8F97-2881-41D9-9D73-940BCE99AF60}" srcId="{1B7FDF89-251D-47AE-A6E5-43CB1030BBC1}" destId="{D54595F1-6F33-4CDB-A7B0-0D0DF9F345D7}" srcOrd="3" destOrd="0" parTransId="{A2579FB8-F607-4495-BBD3-6AB746F88413}" sibTransId="{9312E2C4-954C-4158-891A-9F63590BB0AD}"/>
    <dgm:cxn modelId="{ED1EE9E3-A054-42BA-B1A3-3796EF78061B}" type="presOf" srcId="{D41C47F3-105E-4DA0-B472-41F8668E2218}" destId="{DF5D02F5-7528-496A-B2DD-15AF49E96E4E}" srcOrd="1" destOrd="0" presId="urn:microsoft.com/office/officeart/2005/8/layout/venn1"/>
    <dgm:cxn modelId="{2967FF68-8150-40FB-A9A5-FDED625456A8}" srcId="{1B7FDF89-251D-47AE-A6E5-43CB1030BBC1}" destId="{01FC06A9-3603-4871-9954-119B751E8263}" srcOrd="1" destOrd="0" parTransId="{E0617246-3731-4FB3-8B80-47576966F8B9}" sibTransId="{F078EC2A-08B5-4A7E-BD72-C6EAF56B84BA}"/>
    <dgm:cxn modelId="{D93E4AF4-98DE-404B-B651-DDA3564076EE}" type="presOf" srcId="{D54595F1-6F33-4CDB-A7B0-0D0DF9F345D7}" destId="{50A410EC-03A0-4B65-8614-E3FADA7B4F26}" srcOrd="0" destOrd="0" presId="urn:microsoft.com/office/officeart/2005/8/layout/venn1"/>
    <dgm:cxn modelId="{75F0C422-A47D-40CD-B494-A59378228424}" type="presOf" srcId="{D41C47F3-105E-4DA0-B472-41F8668E2218}" destId="{5B17DBAF-A1D7-4E56-9800-C4C621C9DA44}" srcOrd="0" destOrd="0" presId="urn:microsoft.com/office/officeart/2005/8/layout/venn1"/>
    <dgm:cxn modelId="{43AC86FB-348F-441D-A499-0035C3C1E6BF}" type="presOf" srcId="{7B4AA54A-D9F2-458D-A566-E47341F20250}" destId="{960EA5E6-3794-4F76-9345-52D4B160A04D}" srcOrd="0" destOrd="0" presId="urn:microsoft.com/office/officeart/2005/8/layout/venn1"/>
    <dgm:cxn modelId="{A2535F1E-2A2A-4D50-B908-6358EA1D08DE}" type="presOf" srcId="{1B7FDF89-251D-47AE-A6E5-43CB1030BBC1}" destId="{6BF637D0-9672-4639-BB0C-E6AD463E82CC}" srcOrd="0" destOrd="0" presId="urn:microsoft.com/office/officeart/2005/8/layout/venn1"/>
    <dgm:cxn modelId="{91DE1E21-B903-4873-BD15-98E51869496F}" type="presOf" srcId="{D54595F1-6F33-4CDB-A7B0-0D0DF9F345D7}" destId="{DA2743EB-3F07-4FCF-B99E-F13963748E94}" srcOrd="1" destOrd="0" presId="urn:microsoft.com/office/officeart/2005/8/layout/venn1"/>
    <dgm:cxn modelId="{AA37501A-9D29-45C4-9588-ED50B9789078}" srcId="{1B7FDF89-251D-47AE-A6E5-43CB1030BBC1}" destId="{7B4AA54A-D9F2-458D-A566-E47341F20250}" srcOrd="0" destOrd="0" parTransId="{F93BC1A7-2198-435E-9D0F-85F25D1008A9}" sibTransId="{C1A23B33-10BB-49B9-A606-B43817210B5B}"/>
    <dgm:cxn modelId="{200CF8EA-17E7-49F7-B9FB-0891B6BD779F}" type="presOf" srcId="{01FC06A9-3603-4871-9954-119B751E8263}" destId="{8FD188D6-7C98-407C-943C-14B66E7EFDBF}" srcOrd="0" destOrd="0" presId="urn:microsoft.com/office/officeart/2005/8/layout/venn1"/>
    <dgm:cxn modelId="{C795A913-0C01-41C8-865D-31C5EDC34D08}" type="presOf" srcId="{01FC06A9-3603-4871-9954-119B751E8263}" destId="{8072BD4A-17CC-49F7-82F3-B96C681043EC}" srcOrd="1" destOrd="0" presId="urn:microsoft.com/office/officeart/2005/8/layout/venn1"/>
    <dgm:cxn modelId="{7CF0500D-BD05-4B62-B498-8F4504F6F3E9}" type="presParOf" srcId="{6BF637D0-9672-4639-BB0C-E6AD463E82CC}" destId="{960EA5E6-3794-4F76-9345-52D4B160A04D}" srcOrd="0" destOrd="0" presId="urn:microsoft.com/office/officeart/2005/8/layout/venn1"/>
    <dgm:cxn modelId="{F5A6DC27-9433-4361-9883-B55B1410E763}" type="presParOf" srcId="{6BF637D0-9672-4639-BB0C-E6AD463E82CC}" destId="{7C882758-C9C0-4E76-9317-698EB75C7D3C}" srcOrd="1" destOrd="0" presId="urn:microsoft.com/office/officeart/2005/8/layout/venn1"/>
    <dgm:cxn modelId="{C192DD36-A8D0-4928-A6DE-31607EB5C4F6}" type="presParOf" srcId="{6BF637D0-9672-4639-BB0C-E6AD463E82CC}" destId="{8FD188D6-7C98-407C-943C-14B66E7EFDBF}" srcOrd="2" destOrd="0" presId="urn:microsoft.com/office/officeart/2005/8/layout/venn1"/>
    <dgm:cxn modelId="{432350C0-6DB8-4C86-BB0A-188AEEDAC148}" type="presParOf" srcId="{6BF637D0-9672-4639-BB0C-E6AD463E82CC}" destId="{8072BD4A-17CC-49F7-82F3-B96C681043EC}" srcOrd="3" destOrd="0" presId="urn:microsoft.com/office/officeart/2005/8/layout/venn1"/>
    <dgm:cxn modelId="{1DFA5979-8684-4783-A8F0-7BB802A93EFA}" type="presParOf" srcId="{6BF637D0-9672-4639-BB0C-E6AD463E82CC}" destId="{5B17DBAF-A1D7-4E56-9800-C4C621C9DA44}" srcOrd="4" destOrd="0" presId="urn:microsoft.com/office/officeart/2005/8/layout/venn1"/>
    <dgm:cxn modelId="{B8B2DB02-B62E-4589-AF34-4E425963CDC8}" type="presParOf" srcId="{6BF637D0-9672-4639-BB0C-E6AD463E82CC}" destId="{DF5D02F5-7528-496A-B2DD-15AF49E96E4E}" srcOrd="5" destOrd="0" presId="urn:microsoft.com/office/officeart/2005/8/layout/venn1"/>
    <dgm:cxn modelId="{BE182AEB-1248-42D2-825C-D7A24445254F}" type="presParOf" srcId="{6BF637D0-9672-4639-BB0C-E6AD463E82CC}" destId="{50A410EC-03A0-4B65-8614-E3FADA7B4F26}" srcOrd="6" destOrd="0" presId="urn:microsoft.com/office/officeart/2005/8/layout/venn1"/>
    <dgm:cxn modelId="{0E92660A-3B8A-4D6F-8766-4F22510F9B9A}" type="presParOf" srcId="{6BF637D0-9672-4639-BB0C-E6AD463E82CC}" destId="{DA2743EB-3F07-4FCF-B99E-F13963748E9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8632F3-F775-4ECB-B064-1F735AEEC937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5EF200B5-E7C1-42CB-BB5B-C66E4EB04C4A}">
      <dgm:prSet phldrT="[Text]"/>
      <dgm:spPr/>
      <dgm:t>
        <a:bodyPr/>
        <a:lstStyle/>
        <a:p>
          <a:r>
            <a:rPr lang="en-US" dirty="0" err="1" smtClean="0">
              <a:solidFill>
                <a:schemeClr val="accent5">
                  <a:lumMod val="25000"/>
                </a:schemeClr>
              </a:solidFill>
            </a:rPr>
            <a:t>Nafs</a:t>
          </a:r>
          <a:r>
            <a:rPr lang="en-US" dirty="0" smtClean="0">
              <a:solidFill>
                <a:schemeClr val="accent5">
                  <a:lumMod val="25000"/>
                </a:schemeClr>
              </a:solidFill>
            </a:rPr>
            <a:t> e </a:t>
          </a:r>
          <a:r>
            <a:rPr lang="en-US" dirty="0" err="1" smtClean="0">
              <a:solidFill>
                <a:schemeClr val="accent5">
                  <a:lumMod val="25000"/>
                </a:schemeClr>
              </a:solidFill>
            </a:rPr>
            <a:t>Lawwama</a:t>
          </a:r>
          <a:endParaRPr lang="en-US" dirty="0">
            <a:solidFill>
              <a:schemeClr val="accent5">
                <a:lumMod val="25000"/>
              </a:schemeClr>
            </a:solidFill>
          </a:endParaRPr>
        </a:p>
      </dgm:t>
    </dgm:pt>
    <dgm:pt modelId="{E91540F1-E6F6-442E-B5C3-DDF281754A55}" type="parTrans" cxnId="{F9C16F39-F8BC-4D6C-8E69-2B89B8147513}">
      <dgm:prSet/>
      <dgm:spPr/>
      <dgm:t>
        <a:bodyPr/>
        <a:lstStyle/>
        <a:p>
          <a:endParaRPr lang="en-US"/>
        </a:p>
      </dgm:t>
    </dgm:pt>
    <dgm:pt modelId="{B308149B-9F55-4B90-BFD2-2EA3D0579D36}" type="sibTrans" cxnId="{F9C16F39-F8BC-4D6C-8E69-2B89B8147513}">
      <dgm:prSet/>
      <dgm:spPr/>
      <dgm:t>
        <a:bodyPr/>
        <a:lstStyle/>
        <a:p>
          <a:endParaRPr lang="en-US"/>
        </a:p>
      </dgm:t>
    </dgm:pt>
    <dgm:pt modelId="{6957CE70-8C6C-47CC-BCDF-2E98A0E0F76A}">
      <dgm:prSet phldrT="[Text]"/>
      <dgm:spPr/>
      <dgm:t>
        <a:bodyPr/>
        <a:lstStyle/>
        <a:p>
          <a:r>
            <a:rPr lang="en-US" dirty="0" err="1" smtClean="0">
              <a:solidFill>
                <a:schemeClr val="accent5">
                  <a:lumMod val="25000"/>
                </a:schemeClr>
              </a:solidFill>
            </a:rPr>
            <a:t>Nafs</a:t>
          </a:r>
          <a:r>
            <a:rPr lang="en-US" dirty="0" smtClean="0">
              <a:solidFill>
                <a:schemeClr val="accent5">
                  <a:lumMod val="25000"/>
                </a:schemeClr>
              </a:solidFill>
            </a:rPr>
            <a:t> e </a:t>
          </a:r>
          <a:r>
            <a:rPr lang="en-US" dirty="0" err="1" smtClean="0">
              <a:solidFill>
                <a:schemeClr val="accent5">
                  <a:lumMod val="25000"/>
                </a:schemeClr>
              </a:solidFill>
            </a:rPr>
            <a:t>Ammara</a:t>
          </a:r>
          <a:endParaRPr lang="en-US" dirty="0">
            <a:solidFill>
              <a:schemeClr val="accent5">
                <a:lumMod val="25000"/>
              </a:schemeClr>
            </a:solidFill>
          </a:endParaRPr>
        </a:p>
      </dgm:t>
    </dgm:pt>
    <dgm:pt modelId="{BCF4B69C-FD14-48BC-A346-8F807A065ADD}" type="parTrans" cxnId="{BDF37ADA-3ACD-462A-BB8E-4394FD04C50A}">
      <dgm:prSet/>
      <dgm:spPr/>
      <dgm:t>
        <a:bodyPr/>
        <a:lstStyle/>
        <a:p>
          <a:endParaRPr lang="en-US"/>
        </a:p>
      </dgm:t>
    </dgm:pt>
    <dgm:pt modelId="{F179C4C7-AB8E-46B3-B5BD-73C1F783664B}" type="sibTrans" cxnId="{BDF37ADA-3ACD-462A-BB8E-4394FD04C50A}">
      <dgm:prSet/>
      <dgm:spPr/>
      <dgm:t>
        <a:bodyPr/>
        <a:lstStyle/>
        <a:p>
          <a:endParaRPr lang="en-US"/>
        </a:p>
      </dgm:t>
    </dgm:pt>
    <dgm:pt modelId="{93700E8C-FA41-4C2B-92AA-ED88CCB92586}">
      <dgm:prSet phldrT="[Text]"/>
      <dgm:spPr/>
      <dgm:t>
        <a:bodyPr/>
        <a:lstStyle/>
        <a:p>
          <a:r>
            <a:rPr lang="en-US" dirty="0" err="1" smtClean="0"/>
            <a:t>Nafs</a:t>
          </a:r>
          <a:r>
            <a:rPr lang="en-US" dirty="0" smtClean="0"/>
            <a:t> e </a:t>
          </a:r>
          <a:r>
            <a:rPr lang="en-US" dirty="0" err="1" smtClean="0"/>
            <a:t>Mutma’innah</a:t>
          </a:r>
          <a:endParaRPr lang="en-US" dirty="0"/>
        </a:p>
      </dgm:t>
    </dgm:pt>
    <dgm:pt modelId="{401AFD0D-5447-46B8-AA4E-63FC56376D61}" type="parTrans" cxnId="{D0C7E9B0-0628-4DB5-B60C-37951FFFEC3F}">
      <dgm:prSet/>
      <dgm:spPr/>
      <dgm:t>
        <a:bodyPr/>
        <a:lstStyle/>
        <a:p>
          <a:endParaRPr lang="en-US"/>
        </a:p>
      </dgm:t>
    </dgm:pt>
    <dgm:pt modelId="{8F702A82-7F56-41BC-BFB3-6BEA7AD399D6}" type="sibTrans" cxnId="{D0C7E9B0-0628-4DB5-B60C-37951FFFEC3F}">
      <dgm:prSet/>
      <dgm:spPr/>
      <dgm:t>
        <a:bodyPr/>
        <a:lstStyle/>
        <a:p>
          <a:endParaRPr lang="en-US"/>
        </a:p>
      </dgm:t>
    </dgm:pt>
    <dgm:pt modelId="{DD5ED146-0D40-4291-8F14-83DE18AFEAB0}" type="pres">
      <dgm:prSet presAssocID="{A78632F3-F775-4ECB-B064-1F735AEEC9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21251CC-B2C9-43C8-9844-E7677232B91B}" type="pres">
      <dgm:prSet presAssocID="{5EF200B5-E7C1-42CB-BB5B-C66E4EB04C4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CBE65-76F0-41ED-9BF6-F6478FD973F3}" type="pres">
      <dgm:prSet presAssocID="{5EF200B5-E7C1-42CB-BB5B-C66E4EB04C4A}" presName="gear1srcNode" presStyleLbl="node1" presStyleIdx="0" presStyleCnt="3"/>
      <dgm:spPr/>
      <dgm:t>
        <a:bodyPr/>
        <a:lstStyle/>
        <a:p>
          <a:endParaRPr lang="en-US"/>
        </a:p>
      </dgm:t>
    </dgm:pt>
    <dgm:pt modelId="{864C93A3-82DC-4D9D-83CC-D182C0571716}" type="pres">
      <dgm:prSet presAssocID="{5EF200B5-E7C1-42CB-BB5B-C66E4EB04C4A}" presName="gear1dstNode" presStyleLbl="node1" presStyleIdx="0" presStyleCnt="3"/>
      <dgm:spPr/>
      <dgm:t>
        <a:bodyPr/>
        <a:lstStyle/>
        <a:p>
          <a:endParaRPr lang="en-US"/>
        </a:p>
      </dgm:t>
    </dgm:pt>
    <dgm:pt modelId="{EA407D2D-D296-45B0-804F-31467C584BD4}" type="pres">
      <dgm:prSet presAssocID="{6957CE70-8C6C-47CC-BCDF-2E98A0E0F76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221B2-78C8-4343-9533-47733B5AC229}" type="pres">
      <dgm:prSet presAssocID="{6957CE70-8C6C-47CC-BCDF-2E98A0E0F76A}" presName="gear2srcNode" presStyleLbl="node1" presStyleIdx="1" presStyleCnt="3"/>
      <dgm:spPr/>
      <dgm:t>
        <a:bodyPr/>
        <a:lstStyle/>
        <a:p>
          <a:endParaRPr lang="en-US"/>
        </a:p>
      </dgm:t>
    </dgm:pt>
    <dgm:pt modelId="{3E3D8694-525F-42FE-829D-7A03041DF635}" type="pres">
      <dgm:prSet presAssocID="{6957CE70-8C6C-47CC-BCDF-2E98A0E0F76A}" presName="gear2dstNode" presStyleLbl="node1" presStyleIdx="1" presStyleCnt="3"/>
      <dgm:spPr/>
      <dgm:t>
        <a:bodyPr/>
        <a:lstStyle/>
        <a:p>
          <a:endParaRPr lang="en-US"/>
        </a:p>
      </dgm:t>
    </dgm:pt>
    <dgm:pt modelId="{72ADCD3C-AA1F-4071-AAB6-AF383C92BA67}" type="pres">
      <dgm:prSet presAssocID="{93700E8C-FA41-4C2B-92AA-ED88CCB92586}" presName="gear3" presStyleLbl="node1" presStyleIdx="2" presStyleCnt="3"/>
      <dgm:spPr/>
      <dgm:t>
        <a:bodyPr/>
        <a:lstStyle/>
        <a:p>
          <a:endParaRPr lang="en-US"/>
        </a:p>
      </dgm:t>
    </dgm:pt>
    <dgm:pt modelId="{9FAED3B7-5E54-45DE-AC54-95D3F04362D2}" type="pres">
      <dgm:prSet presAssocID="{93700E8C-FA41-4C2B-92AA-ED88CCB9258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F264E-EC02-43AC-8E28-41A9AABA9633}" type="pres">
      <dgm:prSet presAssocID="{93700E8C-FA41-4C2B-92AA-ED88CCB92586}" presName="gear3srcNode" presStyleLbl="node1" presStyleIdx="2" presStyleCnt="3"/>
      <dgm:spPr/>
      <dgm:t>
        <a:bodyPr/>
        <a:lstStyle/>
        <a:p>
          <a:endParaRPr lang="en-US"/>
        </a:p>
      </dgm:t>
    </dgm:pt>
    <dgm:pt modelId="{8AE8B075-BC6A-42AD-8FBE-69F9867918A7}" type="pres">
      <dgm:prSet presAssocID="{93700E8C-FA41-4C2B-92AA-ED88CCB92586}" presName="gear3dstNode" presStyleLbl="node1" presStyleIdx="2" presStyleCnt="3"/>
      <dgm:spPr/>
      <dgm:t>
        <a:bodyPr/>
        <a:lstStyle/>
        <a:p>
          <a:endParaRPr lang="en-US"/>
        </a:p>
      </dgm:t>
    </dgm:pt>
    <dgm:pt modelId="{2907CEC8-9635-49A4-B24F-316D9C831739}" type="pres">
      <dgm:prSet presAssocID="{B308149B-9F55-4B90-BFD2-2EA3D0579D3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A3AF663-7AFD-4FA3-8CE0-3119EF05938F}" type="pres">
      <dgm:prSet presAssocID="{F179C4C7-AB8E-46B3-B5BD-73C1F783664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CEB7C49-0C71-48E3-AF08-7ADFA2F670B3}" type="pres">
      <dgm:prSet presAssocID="{8F702A82-7F56-41BC-BFB3-6BEA7AD399D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C85AA71-916B-42F6-B3DF-E5B93A91EC0D}" type="presOf" srcId="{93700E8C-FA41-4C2B-92AA-ED88CCB92586}" destId="{72ADCD3C-AA1F-4071-AAB6-AF383C92BA67}" srcOrd="0" destOrd="0" presId="urn:microsoft.com/office/officeart/2005/8/layout/gear1"/>
    <dgm:cxn modelId="{F9C16F39-F8BC-4D6C-8E69-2B89B8147513}" srcId="{A78632F3-F775-4ECB-B064-1F735AEEC937}" destId="{5EF200B5-E7C1-42CB-BB5B-C66E4EB04C4A}" srcOrd="0" destOrd="0" parTransId="{E91540F1-E6F6-442E-B5C3-DDF281754A55}" sibTransId="{B308149B-9F55-4B90-BFD2-2EA3D0579D36}"/>
    <dgm:cxn modelId="{76E1D824-F77F-4C39-82B6-0DBE09E4EA1D}" type="presOf" srcId="{A78632F3-F775-4ECB-B064-1F735AEEC937}" destId="{DD5ED146-0D40-4291-8F14-83DE18AFEAB0}" srcOrd="0" destOrd="0" presId="urn:microsoft.com/office/officeart/2005/8/layout/gear1"/>
    <dgm:cxn modelId="{15A96AD4-57B3-400C-A0EF-DFE73372072F}" type="presOf" srcId="{B308149B-9F55-4B90-BFD2-2EA3D0579D36}" destId="{2907CEC8-9635-49A4-B24F-316D9C831739}" srcOrd="0" destOrd="0" presId="urn:microsoft.com/office/officeart/2005/8/layout/gear1"/>
    <dgm:cxn modelId="{BDF37ADA-3ACD-462A-BB8E-4394FD04C50A}" srcId="{A78632F3-F775-4ECB-B064-1F735AEEC937}" destId="{6957CE70-8C6C-47CC-BCDF-2E98A0E0F76A}" srcOrd="1" destOrd="0" parTransId="{BCF4B69C-FD14-48BC-A346-8F807A065ADD}" sibTransId="{F179C4C7-AB8E-46B3-B5BD-73C1F783664B}"/>
    <dgm:cxn modelId="{C2639501-3DED-4ABB-9BE5-7F1A0A351D34}" type="presOf" srcId="{6957CE70-8C6C-47CC-BCDF-2E98A0E0F76A}" destId="{DFD221B2-78C8-4343-9533-47733B5AC229}" srcOrd="1" destOrd="0" presId="urn:microsoft.com/office/officeart/2005/8/layout/gear1"/>
    <dgm:cxn modelId="{06D26206-BD07-4AD5-B548-6B3B1C7D3012}" type="presOf" srcId="{93700E8C-FA41-4C2B-92AA-ED88CCB92586}" destId="{8AE8B075-BC6A-42AD-8FBE-69F9867918A7}" srcOrd="3" destOrd="0" presId="urn:microsoft.com/office/officeart/2005/8/layout/gear1"/>
    <dgm:cxn modelId="{FE6F2198-2E5D-49A0-88F0-8CFA824E26BD}" type="presOf" srcId="{6957CE70-8C6C-47CC-BCDF-2E98A0E0F76A}" destId="{EA407D2D-D296-45B0-804F-31467C584BD4}" srcOrd="0" destOrd="0" presId="urn:microsoft.com/office/officeart/2005/8/layout/gear1"/>
    <dgm:cxn modelId="{8646DE13-F3F7-4AB5-8866-475C60AF5C93}" type="presOf" srcId="{6957CE70-8C6C-47CC-BCDF-2E98A0E0F76A}" destId="{3E3D8694-525F-42FE-829D-7A03041DF635}" srcOrd="2" destOrd="0" presId="urn:microsoft.com/office/officeart/2005/8/layout/gear1"/>
    <dgm:cxn modelId="{9CC0D3F6-14DC-444F-B051-7F9AA6036054}" type="presOf" srcId="{5EF200B5-E7C1-42CB-BB5B-C66E4EB04C4A}" destId="{864C93A3-82DC-4D9D-83CC-D182C0571716}" srcOrd="2" destOrd="0" presId="urn:microsoft.com/office/officeart/2005/8/layout/gear1"/>
    <dgm:cxn modelId="{D0C7E9B0-0628-4DB5-B60C-37951FFFEC3F}" srcId="{A78632F3-F775-4ECB-B064-1F735AEEC937}" destId="{93700E8C-FA41-4C2B-92AA-ED88CCB92586}" srcOrd="2" destOrd="0" parTransId="{401AFD0D-5447-46B8-AA4E-63FC56376D61}" sibTransId="{8F702A82-7F56-41BC-BFB3-6BEA7AD399D6}"/>
    <dgm:cxn modelId="{278BCFA4-5ADC-4DDE-83EA-F07E6BC73A0E}" type="presOf" srcId="{8F702A82-7F56-41BC-BFB3-6BEA7AD399D6}" destId="{7CEB7C49-0C71-48E3-AF08-7ADFA2F670B3}" srcOrd="0" destOrd="0" presId="urn:microsoft.com/office/officeart/2005/8/layout/gear1"/>
    <dgm:cxn modelId="{6BEC57D3-3F73-43B0-BEFB-4E59A5693E31}" type="presOf" srcId="{93700E8C-FA41-4C2B-92AA-ED88CCB92586}" destId="{619F264E-EC02-43AC-8E28-41A9AABA9633}" srcOrd="2" destOrd="0" presId="urn:microsoft.com/office/officeart/2005/8/layout/gear1"/>
    <dgm:cxn modelId="{ABBAD4BF-880A-4645-B467-3339F5A8B7B8}" type="presOf" srcId="{5EF200B5-E7C1-42CB-BB5B-C66E4EB04C4A}" destId="{921251CC-B2C9-43C8-9844-E7677232B91B}" srcOrd="0" destOrd="0" presId="urn:microsoft.com/office/officeart/2005/8/layout/gear1"/>
    <dgm:cxn modelId="{33ABA755-F8D8-4E73-BF08-E8F16B30395F}" type="presOf" srcId="{93700E8C-FA41-4C2B-92AA-ED88CCB92586}" destId="{9FAED3B7-5E54-45DE-AC54-95D3F04362D2}" srcOrd="1" destOrd="0" presId="urn:microsoft.com/office/officeart/2005/8/layout/gear1"/>
    <dgm:cxn modelId="{5C07A287-2ED0-427A-AEBB-1703C28DB1FD}" type="presOf" srcId="{F179C4C7-AB8E-46B3-B5BD-73C1F783664B}" destId="{3A3AF663-7AFD-4FA3-8CE0-3119EF05938F}" srcOrd="0" destOrd="0" presId="urn:microsoft.com/office/officeart/2005/8/layout/gear1"/>
    <dgm:cxn modelId="{943CAD6E-0C6A-4A71-A4C4-2DA488EB9303}" type="presOf" srcId="{5EF200B5-E7C1-42CB-BB5B-C66E4EB04C4A}" destId="{B33CBE65-76F0-41ED-9BF6-F6478FD973F3}" srcOrd="1" destOrd="0" presId="urn:microsoft.com/office/officeart/2005/8/layout/gear1"/>
    <dgm:cxn modelId="{8C188BB4-DF83-4A1F-8085-3660268480FD}" type="presParOf" srcId="{DD5ED146-0D40-4291-8F14-83DE18AFEAB0}" destId="{921251CC-B2C9-43C8-9844-E7677232B91B}" srcOrd="0" destOrd="0" presId="urn:microsoft.com/office/officeart/2005/8/layout/gear1"/>
    <dgm:cxn modelId="{69E1720C-B2DF-4BB2-8E38-340BB5F5BE4E}" type="presParOf" srcId="{DD5ED146-0D40-4291-8F14-83DE18AFEAB0}" destId="{B33CBE65-76F0-41ED-9BF6-F6478FD973F3}" srcOrd="1" destOrd="0" presId="urn:microsoft.com/office/officeart/2005/8/layout/gear1"/>
    <dgm:cxn modelId="{13892874-427C-4FE5-8E83-8B60D7FAF493}" type="presParOf" srcId="{DD5ED146-0D40-4291-8F14-83DE18AFEAB0}" destId="{864C93A3-82DC-4D9D-83CC-D182C0571716}" srcOrd="2" destOrd="0" presId="urn:microsoft.com/office/officeart/2005/8/layout/gear1"/>
    <dgm:cxn modelId="{E2E3BA0E-6F5F-4AAE-8C79-47B382A95CF5}" type="presParOf" srcId="{DD5ED146-0D40-4291-8F14-83DE18AFEAB0}" destId="{EA407D2D-D296-45B0-804F-31467C584BD4}" srcOrd="3" destOrd="0" presId="urn:microsoft.com/office/officeart/2005/8/layout/gear1"/>
    <dgm:cxn modelId="{77E0D9B9-5D1B-47CF-97DB-A9942EDB0D51}" type="presParOf" srcId="{DD5ED146-0D40-4291-8F14-83DE18AFEAB0}" destId="{DFD221B2-78C8-4343-9533-47733B5AC229}" srcOrd="4" destOrd="0" presId="urn:microsoft.com/office/officeart/2005/8/layout/gear1"/>
    <dgm:cxn modelId="{4884F68E-42A9-48B8-B975-BD98E93478E7}" type="presParOf" srcId="{DD5ED146-0D40-4291-8F14-83DE18AFEAB0}" destId="{3E3D8694-525F-42FE-829D-7A03041DF635}" srcOrd="5" destOrd="0" presId="urn:microsoft.com/office/officeart/2005/8/layout/gear1"/>
    <dgm:cxn modelId="{03C046AE-CBC6-4BBB-A2B8-FFFA1CF3A45D}" type="presParOf" srcId="{DD5ED146-0D40-4291-8F14-83DE18AFEAB0}" destId="{72ADCD3C-AA1F-4071-AAB6-AF383C92BA67}" srcOrd="6" destOrd="0" presId="urn:microsoft.com/office/officeart/2005/8/layout/gear1"/>
    <dgm:cxn modelId="{B0BC1BA2-E6C0-4069-9B21-518DED2B3578}" type="presParOf" srcId="{DD5ED146-0D40-4291-8F14-83DE18AFEAB0}" destId="{9FAED3B7-5E54-45DE-AC54-95D3F04362D2}" srcOrd="7" destOrd="0" presId="urn:microsoft.com/office/officeart/2005/8/layout/gear1"/>
    <dgm:cxn modelId="{57AC1C0B-D9F9-4B13-A2FC-C8D9B5248B32}" type="presParOf" srcId="{DD5ED146-0D40-4291-8F14-83DE18AFEAB0}" destId="{619F264E-EC02-43AC-8E28-41A9AABA9633}" srcOrd="8" destOrd="0" presId="urn:microsoft.com/office/officeart/2005/8/layout/gear1"/>
    <dgm:cxn modelId="{2956F13D-89C7-4A5A-AA53-EB3628A7F72B}" type="presParOf" srcId="{DD5ED146-0D40-4291-8F14-83DE18AFEAB0}" destId="{8AE8B075-BC6A-42AD-8FBE-69F9867918A7}" srcOrd="9" destOrd="0" presId="urn:microsoft.com/office/officeart/2005/8/layout/gear1"/>
    <dgm:cxn modelId="{6FCD7A10-651A-47A6-B427-07F655A75E3C}" type="presParOf" srcId="{DD5ED146-0D40-4291-8F14-83DE18AFEAB0}" destId="{2907CEC8-9635-49A4-B24F-316D9C831739}" srcOrd="10" destOrd="0" presId="urn:microsoft.com/office/officeart/2005/8/layout/gear1"/>
    <dgm:cxn modelId="{04AE4B89-55DE-42B5-88B4-08F87F8C2902}" type="presParOf" srcId="{DD5ED146-0D40-4291-8F14-83DE18AFEAB0}" destId="{3A3AF663-7AFD-4FA3-8CE0-3119EF05938F}" srcOrd="11" destOrd="0" presId="urn:microsoft.com/office/officeart/2005/8/layout/gear1"/>
    <dgm:cxn modelId="{A9EC6A06-942D-470C-B523-058987CEF503}" type="presParOf" srcId="{DD5ED146-0D40-4291-8F14-83DE18AFEAB0}" destId="{7CEB7C49-0C71-48E3-AF08-7ADFA2F670B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C4B8CA-0109-4B46-8E23-8BE4B1AD7475}" type="doc">
      <dgm:prSet loTypeId="urn:microsoft.com/office/officeart/2005/8/layout/process5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6E5DC13-5116-401B-8346-84C4B186B18C}">
      <dgm:prSet phldrT="[Text]"/>
      <dgm:spPr/>
      <dgm:t>
        <a:bodyPr/>
        <a:lstStyle/>
        <a:p>
          <a:r>
            <a:rPr lang="en-US" dirty="0" smtClean="0"/>
            <a:t>Very stable</a:t>
          </a:r>
          <a:endParaRPr lang="en-US" dirty="0"/>
        </a:p>
      </dgm:t>
    </dgm:pt>
    <dgm:pt modelId="{50466FE7-5A41-4C14-9C89-32FB3B3C4CD7}" type="parTrans" cxnId="{5CCB898E-C30E-4450-9BAF-F26F96307061}">
      <dgm:prSet/>
      <dgm:spPr/>
      <dgm:t>
        <a:bodyPr/>
        <a:lstStyle/>
        <a:p>
          <a:endParaRPr lang="en-US"/>
        </a:p>
      </dgm:t>
    </dgm:pt>
    <dgm:pt modelId="{439C8F71-B99D-42DD-8F40-9E65AB21D5B7}" type="sibTrans" cxnId="{5CCB898E-C30E-4450-9BAF-F26F96307061}">
      <dgm:prSet/>
      <dgm:spPr/>
      <dgm:t>
        <a:bodyPr/>
        <a:lstStyle/>
        <a:p>
          <a:endParaRPr lang="en-US"/>
        </a:p>
      </dgm:t>
    </dgm:pt>
    <dgm:pt modelId="{D3CF5013-2578-4EAF-B0F5-37AA7B9B8B30}">
      <dgm:prSet phldrT="[Text]"/>
      <dgm:spPr/>
      <dgm:t>
        <a:bodyPr/>
        <a:lstStyle/>
        <a:p>
          <a:r>
            <a:rPr lang="en-US" dirty="0" smtClean="0"/>
            <a:t>Focused</a:t>
          </a:r>
          <a:endParaRPr lang="en-US" dirty="0"/>
        </a:p>
      </dgm:t>
    </dgm:pt>
    <dgm:pt modelId="{F1AFCC70-3B23-4210-BDAF-D26322E7FC5B}" type="parTrans" cxnId="{FCAF9CC8-421B-41AC-A9B9-BE45A08A7298}">
      <dgm:prSet/>
      <dgm:spPr/>
      <dgm:t>
        <a:bodyPr/>
        <a:lstStyle/>
        <a:p>
          <a:endParaRPr lang="en-US"/>
        </a:p>
      </dgm:t>
    </dgm:pt>
    <dgm:pt modelId="{827705B0-F709-49AF-93DB-17EB50C2AE7A}" type="sibTrans" cxnId="{FCAF9CC8-421B-41AC-A9B9-BE45A08A7298}">
      <dgm:prSet/>
      <dgm:spPr/>
      <dgm:t>
        <a:bodyPr/>
        <a:lstStyle/>
        <a:p>
          <a:endParaRPr lang="en-US"/>
        </a:p>
      </dgm:t>
    </dgm:pt>
    <dgm:pt modelId="{70B0A03A-8AD6-43EA-BA51-787C45D7F1D3}">
      <dgm:prSet phldrT="[Text]"/>
      <dgm:spPr/>
      <dgm:t>
        <a:bodyPr/>
        <a:lstStyle/>
        <a:p>
          <a:r>
            <a:rPr lang="en-US" dirty="0" smtClean="0"/>
            <a:t>Draws energy from obedience to Allah</a:t>
          </a:r>
          <a:endParaRPr lang="en-US" dirty="0"/>
        </a:p>
      </dgm:t>
    </dgm:pt>
    <dgm:pt modelId="{386B4DD0-A973-45AA-B9E7-619379A5DECC}" type="parTrans" cxnId="{D174E2C2-AF1A-4353-BA47-1CCABDF51F92}">
      <dgm:prSet/>
      <dgm:spPr/>
      <dgm:t>
        <a:bodyPr/>
        <a:lstStyle/>
        <a:p>
          <a:endParaRPr lang="en-US"/>
        </a:p>
      </dgm:t>
    </dgm:pt>
    <dgm:pt modelId="{3383ECEB-AF85-4037-AA80-DFD716667E39}" type="sibTrans" cxnId="{D174E2C2-AF1A-4353-BA47-1CCABDF51F92}">
      <dgm:prSet/>
      <dgm:spPr/>
      <dgm:t>
        <a:bodyPr/>
        <a:lstStyle/>
        <a:p>
          <a:endParaRPr lang="en-US"/>
        </a:p>
      </dgm:t>
    </dgm:pt>
    <dgm:pt modelId="{DBA7F8BE-AE61-4640-85FB-A9393FC73D7F}">
      <dgm:prSet phldrT="[Text]"/>
      <dgm:spPr/>
      <dgm:t>
        <a:bodyPr/>
        <a:lstStyle/>
        <a:p>
          <a:r>
            <a:rPr lang="en-US" dirty="0" smtClean="0"/>
            <a:t>Clear Vision</a:t>
          </a:r>
          <a:endParaRPr lang="en-US" dirty="0"/>
        </a:p>
      </dgm:t>
    </dgm:pt>
    <dgm:pt modelId="{AE4E047B-2FE8-47A5-B16D-531F7ED2C337}" type="parTrans" cxnId="{17DCB855-7E10-4161-B7B6-401F3D05D5E5}">
      <dgm:prSet/>
      <dgm:spPr/>
      <dgm:t>
        <a:bodyPr/>
        <a:lstStyle/>
        <a:p>
          <a:endParaRPr lang="en-US"/>
        </a:p>
      </dgm:t>
    </dgm:pt>
    <dgm:pt modelId="{1EA41F8A-4A1C-495A-9F64-01C48B5E5468}" type="sibTrans" cxnId="{17DCB855-7E10-4161-B7B6-401F3D05D5E5}">
      <dgm:prSet/>
      <dgm:spPr/>
      <dgm:t>
        <a:bodyPr/>
        <a:lstStyle/>
        <a:p>
          <a:endParaRPr lang="en-US"/>
        </a:p>
      </dgm:t>
    </dgm:pt>
    <dgm:pt modelId="{05399836-1B8F-4CCD-8305-1E0E638E83F9}">
      <dgm:prSet phldrT="[Text]"/>
      <dgm:spPr/>
      <dgm:t>
        <a:bodyPr/>
        <a:lstStyle/>
        <a:p>
          <a:r>
            <a:rPr lang="en-US" dirty="0" smtClean="0"/>
            <a:t>Satisfied with what it has</a:t>
          </a:r>
          <a:endParaRPr lang="en-US" dirty="0"/>
        </a:p>
      </dgm:t>
    </dgm:pt>
    <dgm:pt modelId="{01039FDE-948F-4E65-9009-A62921EC865F}" type="parTrans" cxnId="{1BD5B1AD-1D14-4436-9218-06031CF680D6}">
      <dgm:prSet/>
      <dgm:spPr/>
      <dgm:t>
        <a:bodyPr/>
        <a:lstStyle/>
        <a:p>
          <a:endParaRPr lang="en-US"/>
        </a:p>
      </dgm:t>
    </dgm:pt>
    <dgm:pt modelId="{C622F8C4-8E88-439D-91AE-33512EC7EB23}" type="sibTrans" cxnId="{1BD5B1AD-1D14-4436-9218-06031CF680D6}">
      <dgm:prSet/>
      <dgm:spPr/>
      <dgm:t>
        <a:bodyPr/>
        <a:lstStyle/>
        <a:p>
          <a:endParaRPr lang="en-US"/>
        </a:p>
      </dgm:t>
    </dgm:pt>
    <dgm:pt modelId="{7432AFB7-BCE4-40BA-8B1F-9C35A69FEAB0}">
      <dgm:prSet phldrT="[Text]"/>
      <dgm:spPr/>
      <dgm:t>
        <a:bodyPr/>
        <a:lstStyle/>
        <a:p>
          <a:r>
            <a:rPr lang="en-US" dirty="0" smtClean="0"/>
            <a:t>Dynamic/ On the Go</a:t>
          </a:r>
          <a:endParaRPr lang="en-US" dirty="0"/>
        </a:p>
      </dgm:t>
    </dgm:pt>
    <dgm:pt modelId="{14847C13-4390-4559-BB92-D17E3FB3BB9B}" type="parTrans" cxnId="{340FDFD9-1A51-4CF8-ADD0-7FA2FF5894A5}">
      <dgm:prSet/>
      <dgm:spPr/>
      <dgm:t>
        <a:bodyPr/>
        <a:lstStyle/>
        <a:p>
          <a:endParaRPr lang="en-US"/>
        </a:p>
      </dgm:t>
    </dgm:pt>
    <dgm:pt modelId="{0DF4046D-B1F6-4233-86E3-B6AF55925E40}" type="sibTrans" cxnId="{340FDFD9-1A51-4CF8-ADD0-7FA2FF5894A5}">
      <dgm:prSet/>
      <dgm:spPr/>
      <dgm:t>
        <a:bodyPr/>
        <a:lstStyle/>
        <a:p>
          <a:endParaRPr lang="en-US"/>
        </a:p>
      </dgm:t>
    </dgm:pt>
    <dgm:pt modelId="{4E649C5C-A24B-423C-BD37-B715B8331CDD}">
      <dgm:prSet phldrT="[Text]"/>
      <dgm:spPr/>
      <dgm:t>
        <a:bodyPr/>
        <a:lstStyle/>
        <a:p>
          <a:r>
            <a:rPr lang="en-US" dirty="0" smtClean="0"/>
            <a:t>Happy</a:t>
          </a:r>
          <a:endParaRPr lang="en-US" dirty="0"/>
        </a:p>
      </dgm:t>
    </dgm:pt>
    <dgm:pt modelId="{283F19D4-9C9C-4967-9F39-F8C4AC814885}" type="parTrans" cxnId="{D7B8A856-9C08-4987-A0DD-8039FB53AA95}">
      <dgm:prSet/>
      <dgm:spPr/>
      <dgm:t>
        <a:bodyPr/>
        <a:lstStyle/>
        <a:p>
          <a:endParaRPr lang="en-US"/>
        </a:p>
      </dgm:t>
    </dgm:pt>
    <dgm:pt modelId="{6A981E8E-C5F4-47FF-835C-68A96F2E0AEE}" type="sibTrans" cxnId="{D7B8A856-9C08-4987-A0DD-8039FB53AA95}">
      <dgm:prSet/>
      <dgm:spPr/>
      <dgm:t>
        <a:bodyPr/>
        <a:lstStyle/>
        <a:p>
          <a:endParaRPr lang="en-US"/>
        </a:p>
      </dgm:t>
    </dgm:pt>
    <dgm:pt modelId="{248DB167-69AD-4561-9018-6CD2A7B58F44}">
      <dgm:prSet phldrT="[Text]"/>
      <dgm:spPr/>
      <dgm:t>
        <a:bodyPr/>
        <a:lstStyle/>
        <a:p>
          <a:r>
            <a:rPr lang="en-US" dirty="0" smtClean="0"/>
            <a:t>NOT confused</a:t>
          </a:r>
          <a:endParaRPr lang="en-US" dirty="0"/>
        </a:p>
      </dgm:t>
    </dgm:pt>
    <dgm:pt modelId="{E245D596-B7BE-40A0-A4FA-43A816C6B33F}" type="parTrans" cxnId="{77745C89-2EA1-4937-A1FE-F9D6961AC73A}">
      <dgm:prSet/>
      <dgm:spPr/>
      <dgm:t>
        <a:bodyPr/>
        <a:lstStyle/>
        <a:p>
          <a:endParaRPr lang="en-US"/>
        </a:p>
      </dgm:t>
    </dgm:pt>
    <dgm:pt modelId="{1C286D53-09B6-4D77-842F-0FC003792683}" type="sibTrans" cxnId="{77745C89-2EA1-4937-A1FE-F9D6961AC73A}">
      <dgm:prSet/>
      <dgm:spPr/>
      <dgm:t>
        <a:bodyPr/>
        <a:lstStyle/>
        <a:p>
          <a:endParaRPr lang="en-US"/>
        </a:p>
      </dgm:t>
    </dgm:pt>
    <dgm:pt modelId="{E9A09AC3-3224-4BA0-9CCB-3E657A2019A9}">
      <dgm:prSet phldrT="[Text]"/>
      <dgm:spPr/>
      <dgm:t>
        <a:bodyPr/>
        <a:lstStyle/>
        <a:p>
          <a:r>
            <a:rPr lang="en-US" dirty="0" smtClean="0"/>
            <a:t>NOT wishing for something else all the time!</a:t>
          </a:r>
          <a:endParaRPr lang="en-US" dirty="0"/>
        </a:p>
      </dgm:t>
    </dgm:pt>
    <dgm:pt modelId="{0F4EEDF1-EF9A-432E-BCDA-41FFFABCE6E4}" type="parTrans" cxnId="{89C32FAB-24B9-401B-8BBC-41B1AEE41221}">
      <dgm:prSet/>
      <dgm:spPr/>
      <dgm:t>
        <a:bodyPr/>
        <a:lstStyle/>
        <a:p>
          <a:endParaRPr lang="en-US"/>
        </a:p>
      </dgm:t>
    </dgm:pt>
    <dgm:pt modelId="{85EC16CF-D4D1-4A0E-BF54-34BD1571F4A8}" type="sibTrans" cxnId="{89C32FAB-24B9-401B-8BBC-41B1AEE41221}">
      <dgm:prSet/>
      <dgm:spPr/>
      <dgm:t>
        <a:bodyPr/>
        <a:lstStyle/>
        <a:p>
          <a:endParaRPr lang="en-US"/>
        </a:p>
      </dgm:t>
    </dgm:pt>
    <dgm:pt modelId="{4AA9EF3B-886B-45AF-A880-879C626BD828}" type="pres">
      <dgm:prSet presAssocID="{9FC4B8CA-0109-4B46-8E23-8BE4B1AD7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E62597-FF60-445D-BE2C-C2B298801534}" type="pres">
      <dgm:prSet presAssocID="{C6E5DC13-5116-401B-8346-84C4B186B18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33C68-3BF3-4730-B8C3-C69518358939}" type="pres">
      <dgm:prSet presAssocID="{439C8F71-B99D-42DD-8F40-9E65AB21D5B7}" presName="sibTrans" presStyleLbl="sibTrans2D1" presStyleIdx="0" presStyleCnt="8"/>
      <dgm:spPr/>
      <dgm:t>
        <a:bodyPr/>
        <a:lstStyle/>
        <a:p>
          <a:endParaRPr lang="en-US"/>
        </a:p>
      </dgm:t>
    </dgm:pt>
    <dgm:pt modelId="{B750538D-4425-4649-B1B5-EB7B3CFE6A2A}" type="pres">
      <dgm:prSet presAssocID="{439C8F71-B99D-42DD-8F40-9E65AB21D5B7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80D83B3B-E995-4EB8-878B-4DC003C83A31}" type="pres">
      <dgm:prSet presAssocID="{D3CF5013-2578-4EAF-B0F5-37AA7B9B8B3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244BD-536E-4C45-A6BD-36706ABC38B8}" type="pres">
      <dgm:prSet presAssocID="{827705B0-F709-49AF-93DB-17EB50C2AE7A}" presName="sibTrans" presStyleLbl="sibTrans2D1" presStyleIdx="1" presStyleCnt="8"/>
      <dgm:spPr/>
      <dgm:t>
        <a:bodyPr/>
        <a:lstStyle/>
        <a:p>
          <a:endParaRPr lang="en-US"/>
        </a:p>
      </dgm:t>
    </dgm:pt>
    <dgm:pt modelId="{792D6B52-B283-45ED-9557-53FCEC105B98}" type="pres">
      <dgm:prSet presAssocID="{827705B0-F709-49AF-93DB-17EB50C2AE7A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73162135-7348-48D1-A5BB-CF0C26E6FE44}" type="pres">
      <dgm:prSet presAssocID="{70B0A03A-8AD6-43EA-BA51-787C45D7F1D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8E9E7-AFBD-4753-B7F3-79ACECA90069}" type="pres">
      <dgm:prSet presAssocID="{3383ECEB-AF85-4037-AA80-DFD716667E39}" presName="sibTrans" presStyleLbl="sibTrans2D1" presStyleIdx="2" presStyleCnt="8"/>
      <dgm:spPr/>
      <dgm:t>
        <a:bodyPr/>
        <a:lstStyle/>
        <a:p>
          <a:endParaRPr lang="en-US"/>
        </a:p>
      </dgm:t>
    </dgm:pt>
    <dgm:pt modelId="{6FC3725F-0899-4069-8D1E-7898FEA1793F}" type="pres">
      <dgm:prSet presAssocID="{3383ECEB-AF85-4037-AA80-DFD716667E39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4B883D3B-5AA9-407F-AC61-4B811B34E385}" type="pres">
      <dgm:prSet presAssocID="{DBA7F8BE-AE61-4640-85FB-A9393FC73D7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483BD-8F02-43AB-A40C-B8CFFFCDA693}" type="pres">
      <dgm:prSet presAssocID="{1EA41F8A-4A1C-495A-9F64-01C48B5E5468}" presName="sibTrans" presStyleLbl="sibTrans2D1" presStyleIdx="3" presStyleCnt="8"/>
      <dgm:spPr/>
      <dgm:t>
        <a:bodyPr/>
        <a:lstStyle/>
        <a:p>
          <a:endParaRPr lang="en-US"/>
        </a:p>
      </dgm:t>
    </dgm:pt>
    <dgm:pt modelId="{6DD0DD70-6ECF-486D-9DC7-BFCAEBC72981}" type="pres">
      <dgm:prSet presAssocID="{1EA41F8A-4A1C-495A-9F64-01C48B5E5468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83FA9537-098D-4407-B3AE-CD1E0D42C11B}" type="pres">
      <dgm:prSet presAssocID="{05399836-1B8F-4CCD-8305-1E0E638E83F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AEEAD-CAAA-46D9-A261-A62CC0E2C9AB}" type="pres">
      <dgm:prSet presAssocID="{C622F8C4-8E88-439D-91AE-33512EC7EB23}" presName="sibTrans" presStyleLbl="sibTrans2D1" presStyleIdx="4" presStyleCnt="8"/>
      <dgm:spPr/>
      <dgm:t>
        <a:bodyPr/>
        <a:lstStyle/>
        <a:p>
          <a:endParaRPr lang="en-US"/>
        </a:p>
      </dgm:t>
    </dgm:pt>
    <dgm:pt modelId="{54B62C0F-AA5E-495A-937D-D9FFC32F7708}" type="pres">
      <dgm:prSet presAssocID="{C622F8C4-8E88-439D-91AE-33512EC7EB23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68109C3E-A0F6-47DA-9A68-707B91276030}" type="pres">
      <dgm:prSet presAssocID="{7432AFB7-BCE4-40BA-8B1F-9C35A69FEAB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6A04D-3CFB-4565-884D-1D2BD4CB107E}" type="pres">
      <dgm:prSet presAssocID="{0DF4046D-B1F6-4233-86E3-B6AF55925E40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796D597-1EE4-4024-B581-8C8A96E281D5}" type="pres">
      <dgm:prSet presAssocID="{0DF4046D-B1F6-4233-86E3-B6AF55925E40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9054142A-3C13-4ED0-B004-7FF1CECABB50}" type="pres">
      <dgm:prSet presAssocID="{4E649C5C-A24B-423C-BD37-B715B8331CD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04779-1454-4729-9174-59713B7F64A5}" type="pres">
      <dgm:prSet presAssocID="{6A981E8E-C5F4-47FF-835C-68A96F2E0AEE}" presName="sibTrans" presStyleLbl="sibTrans2D1" presStyleIdx="6" presStyleCnt="8"/>
      <dgm:spPr/>
      <dgm:t>
        <a:bodyPr/>
        <a:lstStyle/>
        <a:p>
          <a:endParaRPr lang="en-US"/>
        </a:p>
      </dgm:t>
    </dgm:pt>
    <dgm:pt modelId="{4DE21782-0534-4686-9DCD-687BED0679DC}" type="pres">
      <dgm:prSet presAssocID="{6A981E8E-C5F4-47FF-835C-68A96F2E0AEE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9BB6C2CA-353F-449B-80CB-A4A59D357602}" type="pres">
      <dgm:prSet presAssocID="{248DB167-69AD-4561-9018-6CD2A7B58F4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13FF7-FE31-406A-8D73-EC8970F56375}" type="pres">
      <dgm:prSet presAssocID="{1C286D53-09B6-4D77-842F-0FC003792683}" presName="sibTrans" presStyleLbl="sibTrans2D1" presStyleIdx="7" presStyleCnt="8"/>
      <dgm:spPr/>
      <dgm:t>
        <a:bodyPr/>
        <a:lstStyle/>
        <a:p>
          <a:endParaRPr lang="en-US"/>
        </a:p>
      </dgm:t>
    </dgm:pt>
    <dgm:pt modelId="{758006D5-9ED7-409B-995F-567E8D0A5B58}" type="pres">
      <dgm:prSet presAssocID="{1C286D53-09B6-4D77-842F-0FC003792683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CE195A34-2CA6-4CA4-8984-D57EE48F3FAB}" type="pres">
      <dgm:prSet presAssocID="{E9A09AC3-3224-4BA0-9CCB-3E657A2019A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1C345D-2784-4341-842A-74C7521541D0}" type="presOf" srcId="{DBA7F8BE-AE61-4640-85FB-A9393FC73D7F}" destId="{4B883D3B-5AA9-407F-AC61-4B811B34E385}" srcOrd="0" destOrd="0" presId="urn:microsoft.com/office/officeart/2005/8/layout/process5"/>
    <dgm:cxn modelId="{1BD5B1AD-1D14-4436-9218-06031CF680D6}" srcId="{9FC4B8CA-0109-4B46-8E23-8BE4B1AD7475}" destId="{05399836-1B8F-4CCD-8305-1E0E638E83F9}" srcOrd="4" destOrd="0" parTransId="{01039FDE-948F-4E65-9009-A62921EC865F}" sibTransId="{C622F8C4-8E88-439D-91AE-33512EC7EB23}"/>
    <dgm:cxn modelId="{3E8E8AA7-B765-46AF-AA12-FDF75015AC7A}" type="presOf" srcId="{3383ECEB-AF85-4037-AA80-DFD716667E39}" destId="{9128E9E7-AFBD-4753-B7F3-79ACECA90069}" srcOrd="0" destOrd="0" presId="urn:microsoft.com/office/officeart/2005/8/layout/process5"/>
    <dgm:cxn modelId="{89C32FAB-24B9-401B-8BBC-41B1AEE41221}" srcId="{9FC4B8CA-0109-4B46-8E23-8BE4B1AD7475}" destId="{E9A09AC3-3224-4BA0-9CCB-3E657A2019A9}" srcOrd="8" destOrd="0" parTransId="{0F4EEDF1-EF9A-432E-BCDA-41FFFABCE6E4}" sibTransId="{85EC16CF-D4D1-4A0E-BF54-34BD1571F4A8}"/>
    <dgm:cxn modelId="{FCAF9CC8-421B-41AC-A9B9-BE45A08A7298}" srcId="{9FC4B8CA-0109-4B46-8E23-8BE4B1AD7475}" destId="{D3CF5013-2578-4EAF-B0F5-37AA7B9B8B30}" srcOrd="1" destOrd="0" parTransId="{F1AFCC70-3B23-4210-BDAF-D26322E7FC5B}" sibTransId="{827705B0-F709-49AF-93DB-17EB50C2AE7A}"/>
    <dgm:cxn modelId="{2C56DB32-90ED-4D0D-9CCD-301DD03EF24D}" type="presOf" srcId="{6A981E8E-C5F4-47FF-835C-68A96F2E0AEE}" destId="{24D04779-1454-4729-9174-59713B7F64A5}" srcOrd="0" destOrd="0" presId="urn:microsoft.com/office/officeart/2005/8/layout/process5"/>
    <dgm:cxn modelId="{D174E2C2-AF1A-4353-BA47-1CCABDF51F92}" srcId="{9FC4B8CA-0109-4B46-8E23-8BE4B1AD7475}" destId="{70B0A03A-8AD6-43EA-BA51-787C45D7F1D3}" srcOrd="2" destOrd="0" parTransId="{386B4DD0-A973-45AA-B9E7-619379A5DECC}" sibTransId="{3383ECEB-AF85-4037-AA80-DFD716667E39}"/>
    <dgm:cxn modelId="{E019B5D4-0B12-4D34-AACF-CA0B46B75996}" type="presOf" srcId="{05399836-1B8F-4CCD-8305-1E0E638E83F9}" destId="{83FA9537-098D-4407-B3AE-CD1E0D42C11B}" srcOrd="0" destOrd="0" presId="urn:microsoft.com/office/officeart/2005/8/layout/process5"/>
    <dgm:cxn modelId="{C214C9D0-1D3B-43D7-A0C2-6F6ACC8F1D80}" type="presOf" srcId="{439C8F71-B99D-42DD-8F40-9E65AB21D5B7}" destId="{49733C68-3BF3-4730-B8C3-C69518358939}" srcOrd="0" destOrd="0" presId="urn:microsoft.com/office/officeart/2005/8/layout/process5"/>
    <dgm:cxn modelId="{23861AC4-A972-4BBC-A076-0F4CFC439E1A}" type="presOf" srcId="{4E649C5C-A24B-423C-BD37-B715B8331CDD}" destId="{9054142A-3C13-4ED0-B004-7FF1CECABB50}" srcOrd="0" destOrd="0" presId="urn:microsoft.com/office/officeart/2005/8/layout/process5"/>
    <dgm:cxn modelId="{F07630DD-1F2F-40A1-86F6-D60352A23198}" type="presOf" srcId="{0DF4046D-B1F6-4233-86E3-B6AF55925E40}" destId="{03A6A04D-3CFB-4565-884D-1D2BD4CB107E}" srcOrd="0" destOrd="0" presId="urn:microsoft.com/office/officeart/2005/8/layout/process5"/>
    <dgm:cxn modelId="{283DEF7B-F463-4A43-83F8-B168F4878E87}" type="presOf" srcId="{D3CF5013-2578-4EAF-B0F5-37AA7B9B8B30}" destId="{80D83B3B-E995-4EB8-878B-4DC003C83A31}" srcOrd="0" destOrd="0" presId="urn:microsoft.com/office/officeart/2005/8/layout/process5"/>
    <dgm:cxn modelId="{2FFC0CB0-9726-4A12-801D-80824D7CF118}" type="presOf" srcId="{827705B0-F709-49AF-93DB-17EB50C2AE7A}" destId="{0C0244BD-536E-4C45-A6BD-36706ABC38B8}" srcOrd="0" destOrd="0" presId="urn:microsoft.com/office/officeart/2005/8/layout/process5"/>
    <dgm:cxn modelId="{D7B8A856-9C08-4987-A0DD-8039FB53AA95}" srcId="{9FC4B8CA-0109-4B46-8E23-8BE4B1AD7475}" destId="{4E649C5C-A24B-423C-BD37-B715B8331CDD}" srcOrd="6" destOrd="0" parTransId="{283F19D4-9C9C-4967-9F39-F8C4AC814885}" sibTransId="{6A981E8E-C5F4-47FF-835C-68A96F2E0AEE}"/>
    <dgm:cxn modelId="{BD5FAF72-71E1-49CE-BD1B-0DC312799D98}" type="presOf" srcId="{827705B0-F709-49AF-93DB-17EB50C2AE7A}" destId="{792D6B52-B283-45ED-9557-53FCEC105B98}" srcOrd="1" destOrd="0" presId="urn:microsoft.com/office/officeart/2005/8/layout/process5"/>
    <dgm:cxn modelId="{77745C89-2EA1-4937-A1FE-F9D6961AC73A}" srcId="{9FC4B8CA-0109-4B46-8E23-8BE4B1AD7475}" destId="{248DB167-69AD-4561-9018-6CD2A7B58F44}" srcOrd="7" destOrd="0" parTransId="{E245D596-B7BE-40A0-A4FA-43A816C6B33F}" sibTransId="{1C286D53-09B6-4D77-842F-0FC003792683}"/>
    <dgm:cxn modelId="{643EAF98-23D7-4C02-A0EE-00CF4D8E16CA}" type="presOf" srcId="{C622F8C4-8E88-439D-91AE-33512EC7EB23}" destId="{54B62C0F-AA5E-495A-937D-D9FFC32F7708}" srcOrd="1" destOrd="0" presId="urn:microsoft.com/office/officeart/2005/8/layout/process5"/>
    <dgm:cxn modelId="{4EAFED5B-25D0-4AB4-BF89-89F6018C407F}" type="presOf" srcId="{439C8F71-B99D-42DD-8F40-9E65AB21D5B7}" destId="{B750538D-4425-4649-B1B5-EB7B3CFE6A2A}" srcOrd="1" destOrd="0" presId="urn:microsoft.com/office/officeart/2005/8/layout/process5"/>
    <dgm:cxn modelId="{44BEE3BD-B11D-46AE-8D45-79C08AAF0FE8}" type="presOf" srcId="{70B0A03A-8AD6-43EA-BA51-787C45D7F1D3}" destId="{73162135-7348-48D1-A5BB-CF0C26E6FE44}" srcOrd="0" destOrd="0" presId="urn:microsoft.com/office/officeart/2005/8/layout/process5"/>
    <dgm:cxn modelId="{C3B35E5B-9270-4872-BC7D-9771BACD0C83}" type="presOf" srcId="{3383ECEB-AF85-4037-AA80-DFD716667E39}" destId="{6FC3725F-0899-4069-8D1E-7898FEA1793F}" srcOrd="1" destOrd="0" presId="urn:microsoft.com/office/officeart/2005/8/layout/process5"/>
    <dgm:cxn modelId="{92EC7A9F-EF27-40D0-A397-0D2FFA006F1E}" type="presOf" srcId="{E9A09AC3-3224-4BA0-9CCB-3E657A2019A9}" destId="{CE195A34-2CA6-4CA4-8984-D57EE48F3FAB}" srcOrd="0" destOrd="0" presId="urn:microsoft.com/office/officeart/2005/8/layout/process5"/>
    <dgm:cxn modelId="{D9F3F72C-1299-4B6D-8ACD-427DEC4F5668}" type="presOf" srcId="{248DB167-69AD-4561-9018-6CD2A7B58F44}" destId="{9BB6C2CA-353F-449B-80CB-A4A59D357602}" srcOrd="0" destOrd="0" presId="urn:microsoft.com/office/officeart/2005/8/layout/process5"/>
    <dgm:cxn modelId="{66FE8504-0C69-4E61-9E65-319498B47025}" type="presOf" srcId="{1C286D53-09B6-4D77-842F-0FC003792683}" destId="{E2E13FF7-FE31-406A-8D73-EC8970F56375}" srcOrd="0" destOrd="0" presId="urn:microsoft.com/office/officeart/2005/8/layout/process5"/>
    <dgm:cxn modelId="{5CCB898E-C30E-4450-9BAF-F26F96307061}" srcId="{9FC4B8CA-0109-4B46-8E23-8BE4B1AD7475}" destId="{C6E5DC13-5116-401B-8346-84C4B186B18C}" srcOrd="0" destOrd="0" parTransId="{50466FE7-5A41-4C14-9C89-32FB3B3C4CD7}" sibTransId="{439C8F71-B99D-42DD-8F40-9E65AB21D5B7}"/>
    <dgm:cxn modelId="{883AC32A-DC1C-415F-9AC6-A3B26A2417B7}" type="presOf" srcId="{C6E5DC13-5116-401B-8346-84C4B186B18C}" destId="{9BE62597-FF60-445D-BE2C-C2B298801534}" srcOrd="0" destOrd="0" presId="urn:microsoft.com/office/officeart/2005/8/layout/process5"/>
    <dgm:cxn modelId="{C386EE36-D854-4E00-BE85-CD16D3418D46}" type="presOf" srcId="{0DF4046D-B1F6-4233-86E3-B6AF55925E40}" destId="{4796D597-1EE4-4024-B581-8C8A96E281D5}" srcOrd="1" destOrd="0" presId="urn:microsoft.com/office/officeart/2005/8/layout/process5"/>
    <dgm:cxn modelId="{A70AFC59-3B61-4DA2-9BC5-2BF0DD78BDDE}" type="presOf" srcId="{1C286D53-09B6-4D77-842F-0FC003792683}" destId="{758006D5-9ED7-409B-995F-567E8D0A5B58}" srcOrd="1" destOrd="0" presId="urn:microsoft.com/office/officeart/2005/8/layout/process5"/>
    <dgm:cxn modelId="{340FDFD9-1A51-4CF8-ADD0-7FA2FF5894A5}" srcId="{9FC4B8CA-0109-4B46-8E23-8BE4B1AD7475}" destId="{7432AFB7-BCE4-40BA-8B1F-9C35A69FEAB0}" srcOrd="5" destOrd="0" parTransId="{14847C13-4390-4559-BB92-D17E3FB3BB9B}" sibTransId="{0DF4046D-B1F6-4233-86E3-B6AF55925E40}"/>
    <dgm:cxn modelId="{36AC2070-22D7-4D93-879F-01F13E99CA42}" type="presOf" srcId="{1EA41F8A-4A1C-495A-9F64-01C48B5E5468}" destId="{D87483BD-8F02-43AB-A40C-B8CFFFCDA693}" srcOrd="0" destOrd="0" presId="urn:microsoft.com/office/officeart/2005/8/layout/process5"/>
    <dgm:cxn modelId="{64DE747F-7978-4C0B-A954-E22C8F71FEEA}" type="presOf" srcId="{7432AFB7-BCE4-40BA-8B1F-9C35A69FEAB0}" destId="{68109C3E-A0F6-47DA-9A68-707B91276030}" srcOrd="0" destOrd="0" presId="urn:microsoft.com/office/officeart/2005/8/layout/process5"/>
    <dgm:cxn modelId="{E62F7457-4BB8-472D-9710-D2AB1C99FF87}" type="presOf" srcId="{C622F8C4-8E88-439D-91AE-33512EC7EB23}" destId="{2DDAEEAD-CAAA-46D9-A261-A62CC0E2C9AB}" srcOrd="0" destOrd="0" presId="urn:microsoft.com/office/officeart/2005/8/layout/process5"/>
    <dgm:cxn modelId="{95236A10-F28A-4DC3-944C-7C5AAC7DD775}" type="presOf" srcId="{1EA41F8A-4A1C-495A-9F64-01C48B5E5468}" destId="{6DD0DD70-6ECF-486D-9DC7-BFCAEBC72981}" srcOrd="1" destOrd="0" presId="urn:microsoft.com/office/officeart/2005/8/layout/process5"/>
    <dgm:cxn modelId="{352E7660-6EEB-46D7-8FD8-40966859731A}" type="presOf" srcId="{9FC4B8CA-0109-4B46-8E23-8BE4B1AD7475}" destId="{4AA9EF3B-886B-45AF-A880-879C626BD828}" srcOrd="0" destOrd="0" presId="urn:microsoft.com/office/officeart/2005/8/layout/process5"/>
    <dgm:cxn modelId="{C0E730D8-2826-4056-B491-644945ADACC6}" type="presOf" srcId="{6A981E8E-C5F4-47FF-835C-68A96F2E0AEE}" destId="{4DE21782-0534-4686-9DCD-687BED0679DC}" srcOrd="1" destOrd="0" presId="urn:microsoft.com/office/officeart/2005/8/layout/process5"/>
    <dgm:cxn modelId="{17DCB855-7E10-4161-B7B6-401F3D05D5E5}" srcId="{9FC4B8CA-0109-4B46-8E23-8BE4B1AD7475}" destId="{DBA7F8BE-AE61-4640-85FB-A9393FC73D7F}" srcOrd="3" destOrd="0" parTransId="{AE4E047B-2FE8-47A5-B16D-531F7ED2C337}" sibTransId="{1EA41F8A-4A1C-495A-9F64-01C48B5E5468}"/>
    <dgm:cxn modelId="{B1CA81A9-F271-4D1D-8621-A6414F7025D5}" type="presParOf" srcId="{4AA9EF3B-886B-45AF-A880-879C626BD828}" destId="{9BE62597-FF60-445D-BE2C-C2B298801534}" srcOrd="0" destOrd="0" presId="urn:microsoft.com/office/officeart/2005/8/layout/process5"/>
    <dgm:cxn modelId="{78A28B90-D8A1-4186-B130-0F9F1C08800D}" type="presParOf" srcId="{4AA9EF3B-886B-45AF-A880-879C626BD828}" destId="{49733C68-3BF3-4730-B8C3-C69518358939}" srcOrd="1" destOrd="0" presId="urn:microsoft.com/office/officeart/2005/8/layout/process5"/>
    <dgm:cxn modelId="{A9369396-99B0-480F-9849-313C4003D3DD}" type="presParOf" srcId="{49733C68-3BF3-4730-B8C3-C69518358939}" destId="{B750538D-4425-4649-B1B5-EB7B3CFE6A2A}" srcOrd="0" destOrd="0" presId="urn:microsoft.com/office/officeart/2005/8/layout/process5"/>
    <dgm:cxn modelId="{298F49E8-09F5-44A8-8A7F-7A404915F265}" type="presParOf" srcId="{4AA9EF3B-886B-45AF-A880-879C626BD828}" destId="{80D83B3B-E995-4EB8-878B-4DC003C83A31}" srcOrd="2" destOrd="0" presId="urn:microsoft.com/office/officeart/2005/8/layout/process5"/>
    <dgm:cxn modelId="{6B7F2F76-5A55-4049-95AF-960AD02E7258}" type="presParOf" srcId="{4AA9EF3B-886B-45AF-A880-879C626BD828}" destId="{0C0244BD-536E-4C45-A6BD-36706ABC38B8}" srcOrd="3" destOrd="0" presId="urn:microsoft.com/office/officeart/2005/8/layout/process5"/>
    <dgm:cxn modelId="{C5B995D8-E6E2-4DC4-B8DB-D2B6A6545D53}" type="presParOf" srcId="{0C0244BD-536E-4C45-A6BD-36706ABC38B8}" destId="{792D6B52-B283-45ED-9557-53FCEC105B98}" srcOrd="0" destOrd="0" presId="urn:microsoft.com/office/officeart/2005/8/layout/process5"/>
    <dgm:cxn modelId="{2E3C80A1-E052-4F89-9D41-A3816D02184E}" type="presParOf" srcId="{4AA9EF3B-886B-45AF-A880-879C626BD828}" destId="{73162135-7348-48D1-A5BB-CF0C26E6FE44}" srcOrd="4" destOrd="0" presId="urn:microsoft.com/office/officeart/2005/8/layout/process5"/>
    <dgm:cxn modelId="{C0230C22-3BD1-4F5A-B5F1-038A15F4567E}" type="presParOf" srcId="{4AA9EF3B-886B-45AF-A880-879C626BD828}" destId="{9128E9E7-AFBD-4753-B7F3-79ACECA90069}" srcOrd="5" destOrd="0" presId="urn:microsoft.com/office/officeart/2005/8/layout/process5"/>
    <dgm:cxn modelId="{DB19D70E-D704-4F05-8C92-3C927CCB5FED}" type="presParOf" srcId="{9128E9E7-AFBD-4753-B7F3-79ACECA90069}" destId="{6FC3725F-0899-4069-8D1E-7898FEA1793F}" srcOrd="0" destOrd="0" presId="urn:microsoft.com/office/officeart/2005/8/layout/process5"/>
    <dgm:cxn modelId="{C3EB937C-A83B-4570-A62F-07C214C35CAA}" type="presParOf" srcId="{4AA9EF3B-886B-45AF-A880-879C626BD828}" destId="{4B883D3B-5AA9-407F-AC61-4B811B34E385}" srcOrd="6" destOrd="0" presId="urn:microsoft.com/office/officeart/2005/8/layout/process5"/>
    <dgm:cxn modelId="{6F7176A6-A26C-4C04-AF23-7458FCA23714}" type="presParOf" srcId="{4AA9EF3B-886B-45AF-A880-879C626BD828}" destId="{D87483BD-8F02-43AB-A40C-B8CFFFCDA693}" srcOrd="7" destOrd="0" presId="urn:microsoft.com/office/officeart/2005/8/layout/process5"/>
    <dgm:cxn modelId="{A9D9E7FC-9F4F-47D5-9A6D-AC41040B411F}" type="presParOf" srcId="{D87483BD-8F02-43AB-A40C-B8CFFFCDA693}" destId="{6DD0DD70-6ECF-486D-9DC7-BFCAEBC72981}" srcOrd="0" destOrd="0" presId="urn:microsoft.com/office/officeart/2005/8/layout/process5"/>
    <dgm:cxn modelId="{9539665B-B282-45E5-81EA-FC9D2304241C}" type="presParOf" srcId="{4AA9EF3B-886B-45AF-A880-879C626BD828}" destId="{83FA9537-098D-4407-B3AE-CD1E0D42C11B}" srcOrd="8" destOrd="0" presId="urn:microsoft.com/office/officeart/2005/8/layout/process5"/>
    <dgm:cxn modelId="{7700132A-B63C-40A5-8D8A-58EF3BDA5D37}" type="presParOf" srcId="{4AA9EF3B-886B-45AF-A880-879C626BD828}" destId="{2DDAEEAD-CAAA-46D9-A261-A62CC0E2C9AB}" srcOrd="9" destOrd="0" presId="urn:microsoft.com/office/officeart/2005/8/layout/process5"/>
    <dgm:cxn modelId="{82253078-EDC8-4F80-983B-58F801036F32}" type="presParOf" srcId="{2DDAEEAD-CAAA-46D9-A261-A62CC0E2C9AB}" destId="{54B62C0F-AA5E-495A-937D-D9FFC32F7708}" srcOrd="0" destOrd="0" presId="urn:microsoft.com/office/officeart/2005/8/layout/process5"/>
    <dgm:cxn modelId="{E479B1E1-00C4-4C48-A306-E01C6F0105B0}" type="presParOf" srcId="{4AA9EF3B-886B-45AF-A880-879C626BD828}" destId="{68109C3E-A0F6-47DA-9A68-707B91276030}" srcOrd="10" destOrd="0" presId="urn:microsoft.com/office/officeart/2005/8/layout/process5"/>
    <dgm:cxn modelId="{C6F2CB05-D02B-4412-8EE3-841EBCC52702}" type="presParOf" srcId="{4AA9EF3B-886B-45AF-A880-879C626BD828}" destId="{03A6A04D-3CFB-4565-884D-1D2BD4CB107E}" srcOrd="11" destOrd="0" presId="urn:microsoft.com/office/officeart/2005/8/layout/process5"/>
    <dgm:cxn modelId="{2948E6F2-FF45-45BE-B552-EC560D74162A}" type="presParOf" srcId="{03A6A04D-3CFB-4565-884D-1D2BD4CB107E}" destId="{4796D597-1EE4-4024-B581-8C8A96E281D5}" srcOrd="0" destOrd="0" presId="urn:microsoft.com/office/officeart/2005/8/layout/process5"/>
    <dgm:cxn modelId="{EDC6797F-00D7-498B-82C0-6D5D6E11952A}" type="presParOf" srcId="{4AA9EF3B-886B-45AF-A880-879C626BD828}" destId="{9054142A-3C13-4ED0-B004-7FF1CECABB50}" srcOrd="12" destOrd="0" presId="urn:microsoft.com/office/officeart/2005/8/layout/process5"/>
    <dgm:cxn modelId="{740F1367-2C1F-45A6-948E-E3AABEBEEDB7}" type="presParOf" srcId="{4AA9EF3B-886B-45AF-A880-879C626BD828}" destId="{24D04779-1454-4729-9174-59713B7F64A5}" srcOrd="13" destOrd="0" presId="urn:microsoft.com/office/officeart/2005/8/layout/process5"/>
    <dgm:cxn modelId="{A4B75FF5-65ED-44A7-9D39-6E4E24A48FA1}" type="presParOf" srcId="{24D04779-1454-4729-9174-59713B7F64A5}" destId="{4DE21782-0534-4686-9DCD-687BED0679DC}" srcOrd="0" destOrd="0" presId="urn:microsoft.com/office/officeart/2005/8/layout/process5"/>
    <dgm:cxn modelId="{EBDC1039-A2CF-4313-AA0B-67B7BB880F5C}" type="presParOf" srcId="{4AA9EF3B-886B-45AF-A880-879C626BD828}" destId="{9BB6C2CA-353F-449B-80CB-A4A59D357602}" srcOrd="14" destOrd="0" presId="urn:microsoft.com/office/officeart/2005/8/layout/process5"/>
    <dgm:cxn modelId="{35CB8E34-354E-412F-A280-1664A4573C9D}" type="presParOf" srcId="{4AA9EF3B-886B-45AF-A880-879C626BD828}" destId="{E2E13FF7-FE31-406A-8D73-EC8970F56375}" srcOrd="15" destOrd="0" presId="urn:microsoft.com/office/officeart/2005/8/layout/process5"/>
    <dgm:cxn modelId="{0342918D-F812-480F-A6B2-C5251F061365}" type="presParOf" srcId="{E2E13FF7-FE31-406A-8D73-EC8970F56375}" destId="{758006D5-9ED7-409B-995F-567E8D0A5B58}" srcOrd="0" destOrd="0" presId="urn:microsoft.com/office/officeart/2005/8/layout/process5"/>
    <dgm:cxn modelId="{2FA15641-A257-4C03-BD0D-FF1B0B77D6DC}" type="presParOf" srcId="{4AA9EF3B-886B-45AF-A880-879C626BD828}" destId="{CE195A34-2CA6-4CA4-8984-D57EE48F3FAB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584093-8D12-4DF2-B77D-35395FCE7767}" type="doc">
      <dgm:prSet loTypeId="urn:microsoft.com/office/officeart/2005/8/layout/vList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882F8D-D899-4B57-AA33-B0764F5EA95C}">
      <dgm:prSet phldrT="[Text]"/>
      <dgm:spPr/>
      <dgm:t>
        <a:bodyPr/>
        <a:lstStyle/>
        <a:p>
          <a:r>
            <a:rPr lang="en-US" dirty="0" smtClean="0"/>
            <a:t>No Doubts</a:t>
          </a:r>
          <a:endParaRPr lang="en-US" dirty="0"/>
        </a:p>
      </dgm:t>
    </dgm:pt>
    <dgm:pt modelId="{452840EF-5632-4C4A-9942-34DD980D10D2}" type="parTrans" cxnId="{000240C9-D0C9-47A2-B9EB-40DB4C1C690D}">
      <dgm:prSet/>
      <dgm:spPr/>
      <dgm:t>
        <a:bodyPr/>
        <a:lstStyle/>
        <a:p>
          <a:endParaRPr lang="en-US"/>
        </a:p>
      </dgm:t>
    </dgm:pt>
    <dgm:pt modelId="{73E744D9-46F9-4BF8-BFF3-EECA456CF081}" type="sibTrans" cxnId="{000240C9-D0C9-47A2-B9EB-40DB4C1C690D}">
      <dgm:prSet/>
      <dgm:spPr/>
      <dgm:t>
        <a:bodyPr/>
        <a:lstStyle/>
        <a:p>
          <a:endParaRPr lang="en-US"/>
        </a:p>
      </dgm:t>
    </dgm:pt>
    <dgm:pt modelId="{A9273D0D-AC14-4F1C-B1BC-2ADD6C3BE64D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25000"/>
                </a:schemeClr>
              </a:solidFill>
            </a:rPr>
            <a:t>Knows Allah</a:t>
          </a:r>
          <a:endParaRPr lang="en-US" dirty="0">
            <a:solidFill>
              <a:schemeClr val="accent5">
                <a:lumMod val="25000"/>
              </a:schemeClr>
            </a:solidFill>
          </a:endParaRPr>
        </a:p>
      </dgm:t>
    </dgm:pt>
    <dgm:pt modelId="{0E8C389B-5D0D-4B59-9E60-590354AA628B}" type="parTrans" cxnId="{100E4908-C259-465B-B96E-44A715445CE9}">
      <dgm:prSet/>
      <dgm:spPr/>
      <dgm:t>
        <a:bodyPr/>
        <a:lstStyle/>
        <a:p>
          <a:endParaRPr lang="en-US"/>
        </a:p>
      </dgm:t>
    </dgm:pt>
    <dgm:pt modelId="{B7F62376-CCF6-4829-81FB-C3CF5A50FDD0}" type="sibTrans" cxnId="{100E4908-C259-465B-B96E-44A715445CE9}">
      <dgm:prSet/>
      <dgm:spPr/>
      <dgm:t>
        <a:bodyPr/>
        <a:lstStyle/>
        <a:p>
          <a:endParaRPr lang="en-US"/>
        </a:p>
      </dgm:t>
    </dgm:pt>
    <dgm:pt modelId="{20FD1940-2B32-4199-AC74-C5CC13CDDBE4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25000"/>
                </a:schemeClr>
              </a:solidFill>
            </a:rPr>
            <a:t>Knows right and wrong</a:t>
          </a:r>
          <a:endParaRPr lang="en-US" dirty="0">
            <a:solidFill>
              <a:schemeClr val="accent5">
                <a:lumMod val="25000"/>
              </a:schemeClr>
            </a:solidFill>
          </a:endParaRPr>
        </a:p>
      </dgm:t>
    </dgm:pt>
    <dgm:pt modelId="{E0BD4FC3-0A79-48C1-8BA9-1D571E7F4678}" type="parTrans" cxnId="{1460A05C-AB97-4A85-BF61-0EF52E8EB57F}">
      <dgm:prSet/>
      <dgm:spPr/>
      <dgm:t>
        <a:bodyPr/>
        <a:lstStyle/>
        <a:p>
          <a:endParaRPr lang="en-US"/>
        </a:p>
      </dgm:t>
    </dgm:pt>
    <dgm:pt modelId="{05AC7A94-2DE4-4D7F-B207-ED63D5977B18}" type="sibTrans" cxnId="{1460A05C-AB97-4A85-BF61-0EF52E8EB57F}">
      <dgm:prSet/>
      <dgm:spPr/>
      <dgm:t>
        <a:bodyPr/>
        <a:lstStyle/>
        <a:p>
          <a:endParaRPr lang="en-US"/>
        </a:p>
      </dgm:t>
    </dgm:pt>
    <dgm:pt modelId="{B5BF899D-3207-4D04-8384-0F7F979EFA01}">
      <dgm:prSet phldrT="[Text]"/>
      <dgm:spPr/>
      <dgm:t>
        <a:bodyPr/>
        <a:lstStyle/>
        <a:p>
          <a:r>
            <a:rPr lang="en-US" dirty="0" smtClean="0"/>
            <a:t>Attains the right knowledge</a:t>
          </a:r>
          <a:endParaRPr lang="en-US" dirty="0"/>
        </a:p>
      </dgm:t>
    </dgm:pt>
    <dgm:pt modelId="{61B9586E-6B86-406A-B82D-A7956719EAD4}" type="parTrans" cxnId="{B6CA3B4C-E709-4598-8FBF-602872203F27}">
      <dgm:prSet/>
      <dgm:spPr/>
      <dgm:t>
        <a:bodyPr/>
        <a:lstStyle/>
        <a:p>
          <a:endParaRPr lang="en-US"/>
        </a:p>
      </dgm:t>
    </dgm:pt>
    <dgm:pt modelId="{B8277790-9D33-4853-82A7-7C057A31F24C}" type="sibTrans" cxnId="{B6CA3B4C-E709-4598-8FBF-602872203F27}">
      <dgm:prSet/>
      <dgm:spPr/>
      <dgm:t>
        <a:bodyPr/>
        <a:lstStyle/>
        <a:p>
          <a:endParaRPr lang="en-US"/>
        </a:p>
      </dgm:t>
    </dgm:pt>
    <dgm:pt modelId="{7135DB78-88F3-4EB3-92C8-0C7170C30A1E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25000"/>
                </a:schemeClr>
              </a:solidFill>
            </a:rPr>
            <a:t>Good grip over what he/she knows</a:t>
          </a:r>
          <a:endParaRPr lang="en-US" dirty="0">
            <a:solidFill>
              <a:schemeClr val="accent5">
                <a:lumMod val="25000"/>
              </a:schemeClr>
            </a:solidFill>
          </a:endParaRPr>
        </a:p>
      </dgm:t>
    </dgm:pt>
    <dgm:pt modelId="{EADD7737-EF17-43A6-9902-B107BA5B25FF}" type="parTrans" cxnId="{3E784CF8-1926-4391-A1CD-86EE79D886BF}">
      <dgm:prSet/>
      <dgm:spPr/>
      <dgm:t>
        <a:bodyPr/>
        <a:lstStyle/>
        <a:p>
          <a:endParaRPr lang="en-US"/>
        </a:p>
      </dgm:t>
    </dgm:pt>
    <dgm:pt modelId="{854AB874-36CF-410E-A49E-90597571F283}" type="sibTrans" cxnId="{3E784CF8-1926-4391-A1CD-86EE79D886BF}">
      <dgm:prSet/>
      <dgm:spPr/>
      <dgm:t>
        <a:bodyPr/>
        <a:lstStyle/>
        <a:p>
          <a:endParaRPr lang="en-US"/>
        </a:p>
      </dgm:t>
    </dgm:pt>
    <dgm:pt modelId="{5988258D-84F3-4387-B2BA-38D7BD982832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25000"/>
                </a:schemeClr>
              </a:solidFill>
            </a:rPr>
            <a:t>Focus – this cannot come without studying Quran through and through!</a:t>
          </a:r>
          <a:endParaRPr lang="en-US" dirty="0">
            <a:solidFill>
              <a:schemeClr val="accent5">
                <a:lumMod val="25000"/>
              </a:schemeClr>
            </a:solidFill>
          </a:endParaRPr>
        </a:p>
      </dgm:t>
    </dgm:pt>
    <dgm:pt modelId="{8DE34FE4-F8D1-4D69-9BF7-BBE60BD77470}" type="parTrans" cxnId="{97494647-498A-41F4-92DD-C639BE8832AD}">
      <dgm:prSet/>
      <dgm:spPr/>
      <dgm:t>
        <a:bodyPr/>
        <a:lstStyle/>
        <a:p>
          <a:endParaRPr lang="en-US"/>
        </a:p>
      </dgm:t>
    </dgm:pt>
    <dgm:pt modelId="{76ED09E2-4F66-4DAC-BCE8-481C37812C14}" type="sibTrans" cxnId="{97494647-498A-41F4-92DD-C639BE8832AD}">
      <dgm:prSet/>
      <dgm:spPr/>
      <dgm:t>
        <a:bodyPr/>
        <a:lstStyle/>
        <a:p>
          <a:endParaRPr lang="en-US"/>
        </a:p>
      </dgm:t>
    </dgm:pt>
    <dgm:pt modelId="{843DD6F3-1E34-4CC3-84D7-A05A687A9EE0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25000"/>
                </a:schemeClr>
              </a:solidFill>
            </a:rPr>
            <a:t>Not switching from scholar to scholar</a:t>
          </a:r>
          <a:endParaRPr lang="en-US" dirty="0">
            <a:solidFill>
              <a:schemeClr val="accent5">
                <a:lumMod val="25000"/>
              </a:schemeClr>
            </a:solidFill>
          </a:endParaRPr>
        </a:p>
      </dgm:t>
    </dgm:pt>
    <dgm:pt modelId="{070E132D-C6F3-4C4C-98AA-C5A1A74875B9}" type="parTrans" cxnId="{7D525B72-9F21-4300-BFF8-F236024A0B72}">
      <dgm:prSet/>
      <dgm:spPr/>
      <dgm:t>
        <a:bodyPr/>
        <a:lstStyle/>
        <a:p>
          <a:endParaRPr lang="en-US"/>
        </a:p>
      </dgm:t>
    </dgm:pt>
    <dgm:pt modelId="{71DC57E5-F936-49FB-9EFC-B423318C3771}" type="sibTrans" cxnId="{7D525B72-9F21-4300-BFF8-F236024A0B72}">
      <dgm:prSet/>
      <dgm:spPr/>
      <dgm:t>
        <a:bodyPr/>
        <a:lstStyle/>
        <a:p>
          <a:endParaRPr lang="en-US"/>
        </a:p>
      </dgm:t>
    </dgm:pt>
    <dgm:pt modelId="{330E3D50-4161-4BA7-8767-7E745993913F}">
      <dgm:prSet phldrT="[Text]"/>
      <dgm:spPr/>
      <dgm:t>
        <a:bodyPr/>
        <a:lstStyle/>
        <a:p>
          <a:r>
            <a:rPr lang="en-US" dirty="0" smtClean="0"/>
            <a:t>Repentance</a:t>
          </a:r>
          <a:endParaRPr lang="en-US" dirty="0"/>
        </a:p>
      </dgm:t>
    </dgm:pt>
    <dgm:pt modelId="{D8905794-C0DB-4655-AB52-8729D7ADDBEF}" type="parTrans" cxnId="{D128B896-39E1-43EA-8BD4-1E9C7B009630}">
      <dgm:prSet/>
      <dgm:spPr/>
      <dgm:t>
        <a:bodyPr/>
        <a:lstStyle/>
        <a:p>
          <a:endParaRPr lang="en-US"/>
        </a:p>
      </dgm:t>
    </dgm:pt>
    <dgm:pt modelId="{3E368FE9-B9CA-4D45-88A5-B42FADD0BE22}" type="sibTrans" cxnId="{D128B896-39E1-43EA-8BD4-1E9C7B009630}">
      <dgm:prSet/>
      <dgm:spPr/>
      <dgm:t>
        <a:bodyPr/>
        <a:lstStyle/>
        <a:p>
          <a:endParaRPr lang="en-US"/>
        </a:p>
      </dgm:t>
    </dgm:pt>
    <dgm:pt modelId="{E91E4BA1-04E8-4B9A-BE27-667C423F8493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25000"/>
                </a:schemeClr>
              </a:solidFill>
            </a:rPr>
            <a:t>Strong concept of accountability</a:t>
          </a:r>
          <a:endParaRPr lang="en-US" dirty="0">
            <a:solidFill>
              <a:schemeClr val="accent5">
                <a:lumMod val="25000"/>
              </a:schemeClr>
            </a:solidFill>
          </a:endParaRPr>
        </a:p>
      </dgm:t>
    </dgm:pt>
    <dgm:pt modelId="{625C1EDC-0155-499B-8551-CAF494912DC4}" type="parTrans" cxnId="{5F5682EA-A6A9-4BF9-8F1B-902115542CE1}">
      <dgm:prSet/>
      <dgm:spPr/>
      <dgm:t>
        <a:bodyPr/>
        <a:lstStyle/>
        <a:p>
          <a:endParaRPr lang="en-US"/>
        </a:p>
      </dgm:t>
    </dgm:pt>
    <dgm:pt modelId="{0D4933CA-D11E-4054-A167-28C2F2DE59A2}" type="sibTrans" cxnId="{5F5682EA-A6A9-4BF9-8F1B-902115542CE1}">
      <dgm:prSet/>
      <dgm:spPr/>
      <dgm:t>
        <a:bodyPr/>
        <a:lstStyle/>
        <a:p>
          <a:endParaRPr lang="en-US"/>
        </a:p>
      </dgm:t>
    </dgm:pt>
    <dgm:pt modelId="{61F6BD84-C777-4C97-8BC8-692AEAF2730B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25000"/>
                </a:schemeClr>
              </a:solidFill>
            </a:rPr>
            <a:t>Don’t need to prove yourself right –admit your faults!</a:t>
          </a:r>
          <a:endParaRPr lang="en-US" dirty="0">
            <a:solidFill>
              <a:schemeClr val="accent5">
                <a:lumMod val="25000"/>
              </a:schemeClr>
            </a:solidFill>
          </a:endParaRPr>
        </a:p>
      </dgm:t>
    </dgm:pt>
    <dgm:pt modelId="{D4638363-EBC4-4B56-B7F9-9A02D2527541}" type="parTrans" cxnId="{EEA8737C-BCE6-48CE-A9AE-82B1913DE639}">
      <dgm:prSet/>
      <dgm:spPr/>
      <dgm:t>
        <a:bodyPr/>
        <a:lstStyle/>
        <a:p>
          <a:endParaRPr lang="en-US"/>
        </a:p>
      </dgm:t>
    </dgm:pt>
    <dgm:pt modelId="{CD83A173-A28E-41E0-9E74-B39A3F0E33E7}" type="sibTrans" cxnId="{EEA8737C-BCE6-48CE-A9AE-82B1913DE639}">
      <dgm:prSet/>
      <dgm:spPr/>
      <dgm:t>
        <a:bodyPr/>
        <a:lstStyle/>
        <a:p>
          <a:endParaRPr lang="en-US"/>
        </a:p>
      </dgm:t>
    </dgm:pt>
    <dgm:pt modelId="{BABC58A5-8E4C-443A-9453-446E4AD222A3}">
      <dgm:prSet phldrT="[Text]"/>
      <dgm:spPr/>
      <dgm:t>
        <a:bodyPr/>
        <a:lstStyle/>
        <a:p>
          <a:r>
            <a:rPr lang="en-US" dirty="0" smtClean="0"/>
            <a:t>Truthful</a:t>
          </a:r>
          <a:endParaRPr lang="en-US" dirty="0"/>
        </a:p>
      </dgm:t>
    </dgm:pt>
    <dgm:pt modelId="{26A2C324-7FCF-4F9F-864D-81C2883290F2}" type="parTrans" cxnId="{E04F79F5-7E42-4BE2-B17F-285E34F231BF}">
      <dgm:prSet/>
      <dgm:spPr/>
      <dgm:t>
        <a:bodyPr/>
        <a:lstStyle/>
        <a:p>
          <a:endParaRPr lang="en-US"/>
        </a:p>
      </dgm:t>
    </dgm:pt>
    <dgm:pt modelId="{88414792-DB46-4BF8-94B9-AD278A508646}" type="sibTrans" cxnId="{E04F79F5-7E42-4BE2-B17F-285E34F231BF}">
      <dgm:prSet/>
      <dgm:spPr/>
      <dgm:t>
        <a:bodyPr/>
        <a:lstStyle/>
        <a:p>
          <a:endParaRPr lang="en-US"/>
        </a:p>
      </dgm:t>
    </dgm:pt>
    <dgm:pt modelId="{CE75C747-AD65-429D-8708-B8E2B40ABB58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25000"/>
                </a:schemeClr>
              </a:solidFill>
            </a:rPr>
            <a:t>First to your OWN self!</a:t>
          </a:r>
          <a:endParaRPr lang="en-US" dirty="0">
            <a:solidFill>
              <a:schemeClr val="accent5">
                <a:lumMod val="25000"/>
              </a:schemeClr>
            </a:solidFill>
          </a:endParaRPr>
        </a:p>
      </dgm:t>
    </dgm:pt>
    <dgm:pt modelId="{4A6635BE-2820-43BF-B63E-DE827A0E7797}" type="parTrans" cxnId="{F55B2324-250E-4212-8535-101338868154}">
      <dgm:prSet/>
      <dgm:spPr/>
      <dgm:t>
        <a:bodyPr/>
        <a:lstStyle/>
        <a:p>
          <a:endParaRPr lang="en-US"/>
        </a:p>
      </dgm:t>
    </dgm:pt>
    <dgm:pt modelId="{FB76AEFE-F263-4166-8BA9-8D78B0D92E1B}" type="sibTrans" cxnId="{F55B2324-250E-4212-8535-101338868154}">
      <dgm:prSet/>
      <dgm:spPr/>
      <dgm:t>
        <a:bodyPr/>
        <a:lstStyle/>
        <a:p>
          <a:endParaRPr lang="en-US"/>
        </a:p>
      </dgm:t>
    </dgm:pt>
    <dgm:pt modelId="{982CB843-6E6B-4649-B179-EB4FABA91F01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25000"/>
                </a:schemeClr>
              </a:solidFill>
            </a:rPr>
            <a:t>As-</a:t>
          </a:r>
          <a:r>
            <a:rPr lang="en-US" dirty="0" err="1" smtClean="0">
              <a:solidFill>
                <a:schemeClr val="accent5">
                  <a:lumMod val="25000"/>
                </a:schemeClr>
              </a:solidFill>
            </a:rPr>
            <a:t>sideeq</a:t>
          </a:r>
          <a:r>
            <a:rPr lang="en-US" dirty="0" smtClean="0">
              <a:solidFill>
                <a:schemeClr val="accent5">
                  <a:lumMod val="25000"/>
                </a:schemeClr>
              </a:solidFill>
            </a:rPr>
            <a:t>: truthful in personality AND dealings</a:t>
          </a:r>
          <a:endParaRPr lang="en-US" dirty="0">
            <a:solidFill>
              <a:schemeClr val="accent5">
                <a:lumMod val="25000"/>
              </a:schemeClr>
            </a:solidFill>
          </a:endParaRPr>
        </a:p>
      </dgm:t>
    </dgm:pt>
    <dgm:pt modelId="{524C32A3-5130-4941-B58B-F8E6762E2F17}" type="parTrans" cxnId="{5BCA4C5A-14E9-42BC-86F7-620BF3E6877D}">
      <dgm:prSet/>
      <dgm:spPr/>
      <dgm:t>
        <a:bodyPr/>
        <a:lstStyle/>
        <a:p>
          <a:endParaRPr lang="en-US"/>
        </a:p>
      </dgm:t>
    </dgm:pt>
    <dgm:pt modelId="{50F5D333-BA20-475F-8C1A-577EC64E4DD2}" type="sibTrans" cxnId="{5BCA4C5A-14E9-42BC-86F7-620BF3E6877D}">
      <dgm:prSet/>
      <dgm:spPr/>
      <dgm:t>
        <a:bodyPr/>
        <a:lstStyle/>
        <a:p>
          <a:endParaRPr lang="en-US"/>
        </a:p>
      </dgm:t>
    </dgm:pt>
    <dgm:pt modelId="{0D6B4BD2-B9DE-40C5-A53B-4659CE3373B8}" type="pres">
      <dgm:prSet presAssocID="{65584093-8D12-4DF2-B77D-35395FCE776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16F4EC-6D62-4384-AFD3-9C2FB672BC08}" type="pres">
      <dgm:prSet presAssocID="{BA882F8D-D899-4B57-AA33-B0764F5EA95C}" presName="linNode" presStyleCnt="0"/>
      <dgm:spPr/>
      <dgm:t>
        <a:bodyPr/>
        <a:lstStyle/>
        <a:p>
          <a:endParaRPr lang="en-US"/>
        </a:p>
      </dgm:t>
    </dgm:pt>
    <dgm:pt modelId="{0F837413-496F-4373-8A49-222A694D8F94}" type="pres">
      <dgm:prSet presAssocID="{BA882F8D-D899-4B57-AA33-B0764F5EA95C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224F3-43D3-4E31-BB35-AD1269C0FA74}" type="pres">
      <dgm:prSet presAssocID="{BA882F8D-D899-4B57-AA33-B0764F5EA95C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58E7B-2D19-4F85-BB05-21739B1D09AB}" type="pres">
      <dgm:prSet presAssocID="{73E744D9-46F9-4BF8-BFF3-EECA456CF081}" presName="spacing" presStyleCnt="0"/>
      <dgm:spPr/>
      <dgm:t>
        <a:bodyPr/>
        <a:lstStyle/>
        <a:p>
          <a:endParaRPr lang="en-US"/>
        </a:p>
      </dgm:t>
    </dgm:pt>
    <dgm:pt modelId="{740B2D36-A256-417B-B300-415EF2147AFD}" type="pres">
      <dgm:prSet presAssocID="{B5BF899D-3207-4D04-8384-0F7F979EFA01}" presName="linNode" presStyleCnt="0"/>
      <dgm:spPr/>
      <dgm:t>
        <a:bodyPr/>
        <a:lstStyle/>
        <a:p>
          <a:endParaRPr lang="en-US"/>
        </a:p>
      </dgm:t>
    </dgm:pt>
    <dgm:pt modelId="{00CCDBF5-8E23-4A0E-AA28-15EF4EE2CDBA}" type="pres">
      <dgm:prSet presAssocID="{B5BF899D-3207-4D04-8384-0F7F979EFA01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50379-300C-457E-BA3D-3B2AFC348C78}" type="pres">
      <dgm:prSet presAssocID="{B5BF899D-3207-4D04-8384-0F7F979EFA01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628E1-D80D-4716-9521-4CBA3721DD0D}" type="pres">
      <dgm:prSet presAssocID="{B8277790-9D33-4853-82A7-7C057A31F24C}" presName="spacing" presStyleCnt="0"/>
      <dgm:spPr/>
      <dgm:t>
        <a:bodyPr/>
        <a:lstStyle/>
        <a:p>
          <a:endParaRPr lang="en-US"/>
        </a:p>
      </dgm:t>
    </dgm:pt>
    <dgm:pt modelId="{E92A3C83-1919-4859-90F0-9D9AFB3C9AC4}" type="pres">
      <dgm:prSet presAssocID="{330E3D50-4161-4BA7-8767-7E745993913F}" presName="linNode" presStyleCnt="0"/>
      <dgm:spPr/>
      <dgm:t>
        <a:bodyPr/>
        <a:lstStyle/>
        <a:p>
          <a:endParaRPr lang="en-US"/>
        </a:p>
      </dgm:t>
    </dgm:pt>
    <dgm:pt modelId="{BE7CF32B-CE37-4BD0-849E-6ED7E34E0D11}" type="pres">
      <dgm:prSet presAssocID="{330E3D50-4161-4BA7-8767-7E745993913F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DD6B6-6028-436C-B256-DAC65EA96B5F}" type="pres">
      <dgm:prSet presAssocID="{330E3D50-4161-4BA7-8767-7E745993913F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8D6D0-BCEE-401E-8A0A-A7C8FC565B26}" type="pres">
      <dgm:prSet presAssocID="{3E368FE9-B9CA-4D45-88A5-B42FADD0BE22}" presName="spacing" presStyleCnt="0"/>
      <dgm:spPr/>
      <dgm:t>
        <a:bodyPr/>
        <a:lstStyle/>
        <a:p>
          <a:endParaRPr lang="en-US"/>
        </a:p>
      </dgm:t>
    </dgm:pt>
    <dgm:pt modelId="{311CF7C0-DC7C-487B-AD64-30F2E5F5E28B}" type="pres">
      <dgm:prSet presAssocID="{BABC58A5-8E4C-443A-9453-446E4AD222A3}" presName="linNode" presStyleCnt="0"/>
      <dgm:spPr/>
      <dgm:t>
        <a:bodyPr/>
        <a:lstStyle/>
        <a:p>
          <a:endParaRPr lang="en-US"/>
        </a:p>
      </dgm:t>
    </dgm:pt>
    <dgm:pt modelId="{0C96D336-046E-4BF9-8022-64B52D2ABC8F}" type="pres">
      <dgm:prSet presAssocID="{BABC58A5-8E4C-443A-9453-446E4AD222A3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759FC-816C-4903-B219-A25F6077882A}" type="pres">
      <dgm:prSet presAssocID="{BABC58A5-8E4C-443A-9453-446E4AD222A3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740A9-0F09-42CD-A701-A18FA6E509C7}" type="presOf" srcId="{65584093-8D12-4DF2-B77D-35395FCE7767}" destId="{0D6B4BD2-B9DE-40C5-A53B-4659CE3373B8}" srcOrd="0" destOrd="0" presId="urn:microsoft.com/office/officeart/2005/8/layout/vList6"/>
    <dgm:cxn modelId="{D128B896-39E1-43EA-8BD4-1E9C7B009630}" srcId="{65584093-8D12-4DF2-B77D-35395FCE7767}" destId="{330E3D50-4161-4BA7-8767-7E745993913F}" srcOrd="2" destOrd="0" parTransId="{D8905794-C0DB-4655-AB52-8729D7ADDBEF}" sibTransId="{3E368FE9-B9CA-4D45-88A5-B42FADD0BE22}"/>
    <dgm:cxn modelId="{A0938858-9E6D-4142-937F-B109D55DCB5B}" type="presOf" srcId="{20FD1940-2B32-4199-AC74-C5CC13CDDBE4}" destId="{752224F3-43D3-4E31-BB35-AD1269C0FA74}" srcOrd="0" destOrd="1" presId="urn:microsoft.com/office/officeart/2005/8/layout/vList6"/>
    <dgm:cxn modelId="{26E748F0-08D7-4AE1-8CCF-27E2292DEA36}" type="presOf" srcId="{61F6BD84-C777-4C97-8BC8-692AEAF2730B}" destId="{330DD6B6-6028-436C-B256-DAC65EA96B5F}" srcOrd="0" destOrd="1" presId="urn:microsoft.com/office/officeart/2005/8/layout/vList6"/>
    <dgm:cxn modelId="{9A938F69-3B65-4FE3-AF0C-77828F15FD23}" type="presOf" srcId="{330E3D50-4161-4BA7-8767-7E745993913F}" destId="{BE7CF32B-CE37-4BD0-849E-6ED7E34E0D11}" srcOrd="0" destOrd="0" presId="urn:microsoft.com/office/officeart/2005/8/layout/vList6"/>
    <dgm:cxn modelId="{648F93D4-BAB9-4529-8320-D02B512D2882}" type="presOf" srcId="{E91E4BA1-04E8-4B9A-BE27-667C423F8493}" destId="{330DD6B6-6028-436C-B256-DAC65EA96B5F}" srcOrd="0" destOrd="0" presId="urn:microsoft.com/office/officeart/2005/8/layout/vList6"/>
    <dgm:cxn modelId="{EEA8737C-BCE6-48CE-A9AE-82B1913DE639}" srcId="{330E3D50-4161-4BA7-8767-7E745993913F}" destId="{61F6BD84-C777-4C97-8BC8-692AEAF2730B}" srcOrd="1" destOrd="0" parTransId="{D4638363-EBC4-4B56-B7F9-9A02D2527541}" sibTransId="{CD83A173-A28E-41E0-9E74-B39A3F0E33E7}"/>
    <dgm:cxn modelId="{3CD8B35F-0ED8-4ABF-BE0A-0E78D14552C2}" type="presOf" srcId="{B5BF899D-3207-4D04-8384-0F7F979EFA01}" destId="{00CCDBF5-8E23-4A0E-AA28-15EF4EE2CDBA}" srcOrd="0" destOrd="0" presId="urn:microsoft.com/office/officeart/2005/8/layout/vList6"/>
    <dgm:cxn modelId="{8CC66ED3-2CA2-4212-9FAE-56492142BA7C}" type="presOf" srcId="{CE75C747-AD65-429D-8708-B8E2B40ABB58}" destId="{D1D759FC-816C-4903-B219-A25F6077882A}" srcOrd="0" destOrd="0" presId="urn:microsoft.com/office/officeart/2005/8/layout/vList6"/>
    <dgm:cxn modelId="{100E4908-C259-465B-B96E-44A715445CE9}" srcId="{BA882F8D-D899-4B57-AA33-B0764F5EA95C}" destId="{A9273D0D-AC14-4F1C-B1BC-2ADD6C3BE64D}" srcOrd="0" destOrd="0" parTransId="{0E8C389B-5D0D-4B59-9E60-590354AA628B}" sibTransId="{B7F62376-CCF6-4829-81FB-C3CF5A50FDD0}"/>
    <dgm:cxn modelId="{3E784CF8-1926-4391-A1CD-86EE79D886BF}" srcId="{B5BF899D-3207-4D04-8384-0F7F979EFA01}" destId="{7135DB78-88F3-4EB3-92C8-0C7170C30A1E}" srcOrd="0" destOrd="0" parTransId="{EADD7737-EF17-43A6-9902-B107BA5B25FF}" sibTransId="{854AB874-36CF-410E-A49E-90597571F283}"/>
    <dgm:cxn modelId="{97494647-498A-41F4-92DD-C639BE8832AD}" srcId="{B5BF899D-3207-4D04-8384-0F7F979EFA01}" destId="{5988258D-84F3-4387-B2BA-38D7BD982832}" srcOrd="1" destOrd="0" parTransId="{8DE34FE4-F8D1-4D69-9BF7-BBE60BD77470}" sibTransId="{76ED09E2-4F66-4DAC-BCE8-481C37812C14}"/>
    <dgm:cxn modelId="{5F5682EA-A6A9-4BF9-8F1B-902115542CE1}" srcId="{330E3D50-4161-4BA7-8767-7E745993913F}" destId="{E91E4BA1-04E8-4B9A-BE27-667C423F8493}" srcOrd="0" destOrd="0" parTransId="{625C1EDC-0155-499B-8551-CAF494912DC4}" sibTransId="{0D4933CA-D11E-4054-A167-28C2F2DE59A2}"/>
    <dgm:cxn modelId="{1460A05C-AB97-4A85-BF61-0EF52E8EB57F}" srcId="{BA882F8D-D899-4B57-AA33-B0764F5EA95C}" destId="{20FD1940-2B32-4199-AC74-C5CC13CDDBE4}" srcOrd="1" destOrd="0" parTransId="{E0BD4FC3-0A79-48C1-8BA9-1D571E7F4678}" sibTransId="{05AC7A94-2DE4-4D7F-B207-ED63D5977B18}"/>
    <dgm:cxn modelId="{5C75CC25-FCAF-4A0B-B21E-9E13A8EF2A1A}" type="presOf" srcId="{A9273D0D-AC14-4F1C-B1BC-2ADD6C3BE64D}" destId="{752224F3-43D3-4E31-BB35-AD1269C0FA74}" srcOrd="0" destOrd="0" presId="urn:microsoft.com/office/officeart/2005/8/layout/vList6"/>
    <dgm:cxn modelId="{FE6204BC-ED75-4945-A654-1E83C5ACC97D}" type="presOf" srcId="{843DD6F3-1E34-4CC3-84D7-A05A687A9EE0}" destId="{752224F3-43D3-4E31-BB35-AD1269C0FA74}" srcOrd="0" destOrd="2" presId="urn:microsoft.com/office/officeart/2005/8/layout/vList6"/>
    <dgm:cxn modelId="{E04F79F5-7E42-4BE2-B17F-285E34F231BF}" srcId="{65584093-8D12-4DF2-B77D-35395FCE7767}" destId="{BABC58A5-8E4C-443A-9453-446E4AD222A3}" srcOrd="3" destOrd="0" parTransId="{26A2C324-7FCF-4F9F-864D-81C2883290F2}" sibTransId="{88414792-DB46-4BF8-94B9-AD278A508646}"/>
    <dgm:cxn modelId="{000240C9-D0C9-47A2-B9EB-40DB4C1C690D}" srcId="{65584093-8D12-4DF2-B77D-35395FCE7767}" destId="{BA882F8D-D899-4B57-AA33-B0764F5EA95C}" srcOrd="0" destOrd="0" parTransId="{452840EF-5632-4C4A-9942-34DD980D10D2}" sibTransId="{73E744D9-46F9-4BF8-BFF3-EECA456CF081}"/>
    <dgm:cxn modelId="{AD85CB5A-A6F4-4F4C-A014-A52F86B4772F}" type="presOf" srcId="{BA882F8D-D899-4B57-AA33-B0764F5EA95C}" destId="{0F837413-496F-4373-8A49-222A694D8F94}" srcOrd="0" destOrd="0" presId="urn:microsoft.com/office/officeart/2005/8/layout/vList6"/>
    <dgm:cxn modelId="{2F790DEF-D1F1-471D-B7AA-56D659613E60}" type="presOf" srcId="{BABC58A5-8E4C-443A-9453-446E4AD222A3}" destId="{0C96D336-046E-4BF9-8022-64B52D2ABC8F}" srcOrd="0" destOrd="0" presId="urn:microsoft.com/office/officeart/2005/8/layout/vList6"/>
    <dgm:cxn modelId="{A7A92251-A38F-4C73-AF3B-01504E477E29}" type="presOf" srcId="{982CB843-6E6B-4649-B179-EB4FABA91F01}" destId="{D1D759FC-816C-4903-B219-A25F6077882A}" srcOrd="0" destOrd="1" presId="urn:microsoft.com/office/officeart/2005/8/layout/vList6"/>
    <dgm:cxn modelId="{B6CA3B4C-E709-4598-8FBF-602872203F27}" srcId="{65584093-8D12-4DF2-B77D-35395FCE7767}" destId="{B5BF899D-3207-4D04-8384-0F7F979EFA01}" srcOrd="1" destOrd="0" parTransId="{61B9586E-6B86-406A-B82D-A7956719EAD4}" sibTransId="{B8277790-9D33-4853-82A7-7C057A31F24C}"/>
    <dgm:cxn modelId="{48022A85-AF95-4935-B181-C9CA9F8E09BB}" type="presOf" srcId="{7135DB78-88F3-4EB3-92C8-0C7170C30A1E}" destId="{34750379-300C-457E-BA3D-3B2AFC348C78}" srcOrd="0" destOrd="0" presId="urn:microsoft.com/office/officeart/2005/8/layout/vList6"/>
    <dgm:cxn modelId="{F55B2324-250E-4212-8535-101338868154}" srcId="{BABC58A5-8E4C-443A-9453-446E4AD222A3}" destId="{CE75C747-AD65-429D-8708-B8E2B40ABB58}" srcOrd="0" destOrd="0" parTransId="{4A6635BE-2820-43BF-B63E-DE827A0E7797}" sibTransId="{FB76AEFE-F263-4166-8BA9-8D78B0D92E1B}"/>
    <dgm:cxn modelId="{5BCA4C5A-14E9-42BC-86F7-620BF3E6877D}" srcId="{BABC58A5-8E4C-443A-9453-446E4AD222A3}" destId="{982CB843-6E6B-4649-B179-EB4FABA91F01}" srcOrd="1" destOrd="0" parTransId="{524C32A3-5130-4941-B58B-F8E6762E2F17}" sibTransId="{50F5D333-BA20-475F-8C1A-577EC64E4DD2}"/>
    <dgm:cxn modelId="{D83E9B6A-E3E6-4C5E-B44C-00ABD34C266C}" type="presOf" srcId="{5988258D-84F3-4387-B2BA-38D7BD982832}" destId="{34750379-300C-457E-BA3D-3B2AFC348C78}" srcOrd="0" destOrd="1" presId="urn:microsoft.com/office/officeart/2005/8/layout/vList6"/>
    <dgm:cxn modelId="{7D525B72-9F21-4300-BFF8-F236024A0B72}" srcId="{BA882F8D-D899-4B57-AA33-B0764F5EA95C}" destId="{843DD6F3-1E34-4CC3-84D7-A05A687A9EE0}" srcOrd="2" destOrd="0" parTransId="{070E132D-C6F3-4C4C-98AA-C5A1A74875B9}" sibTransId="{71DC57E5-F936-49FB-9EFC-B423318C3771}"/>
    <dgm:cxn modelId="{7BEDA258-AA1A-4B18-86DF-82371ECA74EE}" type="presParOf" srcId="{0D6B4BD2-B9DE-40C5-A53B-4659CE3373B8}" destId="{D716F4EC-6D62-4384-AFD3-9C2FB672BC08}" srcOrd="0" destOrd="0" presId="urn:microsoft.com/office/officeart/2005/8/layout/vList6"/>
    <dgm:cxn modelId="{4BB72843-3367-4D21-B845-DDF07F461360}" type="presParOf" srcId="{D716F4EC-6D62-4384-AFD3-9C2FB672BC08}" destId="{0F837413-496F-4373-8A49-222A694D8F94}" srcOrd="0" destOrd="0" presId="urn:microsoft.com/office/officeart/2005/8/layout/vList6"/>
    <dgm:cxn modelId="{28180D24-6802-4DEF-AC7D-CDD5275CEA28}" type="presParOf" srcId="{D716F4EC-6D62-4384-AFD3-9C2FB672BC08}" destId="{752224F3-43D3-4E31-BB35-AD1269C0FA74}" srcOrd="1" destOrd="0" presId="urn:microsoft.com/office/officeart/2005/8/layout/vList6"/>
    <dgm:cxn modelId="{6028EEA0-9E43-4C84-AD1B-DAA00C893DC9}" type="presParOf" srcId="{0D6B4BD2-B9DE-40C5-A53B-4659CE3373B8}" destId="{E4158E7B-2D19-4F85-BB05-21739B1D09AB}" srcOrd="1" destOrd="0" presId="urn:microsoft.com/office/officeart/2005/8/layout/vList6"/>
    <dgm:cxn modelId="{45F88188-C7B6-4E40-B09E-9A61EADB54CC}" type="presParOf" srcId="{0D6B4BD2-B9DE-40C5-A53B-4659CE3373B8}" destId="{740B2D36-A256-417B-B300-415EF2147AFD}" srcOrd="2" destOrd="0" presId="urn:microsoft.com/office/officeart/2005/8/layout/vList6"/>
    <dgm:cxn modelId="{ACE8612C-5247-47B5-87C7-5828A8540430}" type="presParOf" srcId="{740B2D36-A256-417B-B300-415EF2147AFD}" destId="{00CCDBF5-8E23-4A0E-AA28-15EF4EE2CDBA}" srcOrd="0" destOrd="0" presId="urn:microsoft.com/office/officeart/2005/8/layout/vList6"/>
    <dgm:cxn modelId="{F84ACA31-0E61-479E-BA9F-52F36617EA39}" type="presParOf" srcId="{740B2D36-A256-417B-B300-415EF2147AFD}" destId="{34750379-300C-457E-BA3D-3B2AFC348C78}" srcOrd="1" destOrd="0" presId="urn:microsoft.com/office/officeart/2005/8/layout/vList6"/>
    <dgm:cxn modelId="{EF9B3F87-C57F-456A-A992-B386E5549623}" type="presParOf" srcId="{0D6B4BD2-B9DE-40C5-A53B-4659CE3373B8}" destId="{453628E1-D80D-4716-9521-4CBA3721DD0D}" srcOrd="3" destOrd="0" presId="urn:microsoft.com/office/officeart/2005/8/layout/vList6"/>
    <dgm:cxn modelId="{E80D0B7C-54B3-496D-A594-5EEFF3A9C2ED}" type="presParOf" srcId="{0D6B4BD2-B9DE-40C5-A53B-4659CE3373B8}" destId="{E92A3C83-1919-4859-90F0-9D9AFB3C9AC4}" srcOrd="4" destOrd="0" presId="urn:microsoft.com/office/officeart/2005/8/layout/vList6"/>
    <dgm:cxn modelId="{2CC44320-947C-440E-8C43-61A9EFF49491}" type="presParOf" srcId="{E92A3C83-1919-4859-90F0-9D9AFB3C9AC4}" destId="{BE7CF32B-CE37-4BD0-849E-6ED7E34E0D11}" srcOrd="0" destOrd="0" presId="urn:microsoft.com/office/officeart/2005/8/layout/vList6"/>
    <dgm:cxn modelId="{3509E31E-C27C-4EB3-BC43-00FD567DD647}" type="presParOf" srcId="{E92A3C83-1919-4859-90F0-9D9AFB3C9AC4}" destId="{330DD6B6-6028-436C-B256-DAC65EA96B5F}" srcOrd="1" destOrd="0" presId="urn:microsoft.com/office/officeart/2005/8/layout/vList6"/>
    <dgm:cxn modelId="{BAFF152E-F533-4E4E-AB20-3BB94BC1CD12}" type="presParOf" srcId="{0D6B4BD2-B9DE-40C5-A53B-4659CE3373B8}" destId="{6A48D6D0-BCEE-401E-8A0A-A7C8FC565B26}" srcOrd="5" destOrd="0" presId="urn:microsoft.com/office/officeart/2005/8/layout/vList6"/>
    <dgm:cxn modelId="{BAF6A7E9-A52E-4156-939E-0DBD309CB0B0}" type="presParOf" srcId="{0D6B4BD2-B9DE-40C5-A53B-4659CE3373B8}" destId="{311CF7C0-DC7C-487B-AD64-30F2E5F5E28B}" srcOrd="6" destOrd="0" presId="urn:microsoft.com/office/officeart/2005/8/layout/vList6"/>
    <dgm:cxn modelId="{7292853E-5556-4039-B233-EE152EC91C86}" type="presParOf" srcId="{311CF7C0-DC7C-487B-AD64-30F2E5F5E28B}" destId="{0C96D336-046E-4BF9-8022-64B52D2ABC8F}" srcOrd="0" destOrd="0" presId="urn:microsoft.com/office/officeart/2005/8/layout/vList6"/>
    <dgm:cxn modelId="{0246B31E-4111-48F6-B951-75A9979C9AD3}" type="presParOf" srcId="{311CF7C0-DC7C-487B-AD64-30F2E5F5E28B}" destId="{D1D759FC-816C-4903-B219-A25F6077882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D61535-BE5F-42AD-A224-8D73FC00CBED}" type="doc">
      <dgm:prSet loTypeId="urn:microsoft.com/office/officeart/2005/8/layout/process5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CC57064-0213-4FC5-A870-38BAFBDDFC3F}">
      <dgm:prSet phldrT="[Text]"/>
      <dgm:spPr/>
      <dgm:t>
        <a:bodyPr/>
        <a:lstStyle/>
        <a:p>
          <a:r>
            <a:rPr lang="en-US" dirty="0" smtClean="0"/>
            <a:t>Dead heart</a:t>
          </a:r>
          <a:endParaRPr lang="en-US" dirty="0"/>
        </a:p>
      </dgm:t>
    </dgm:pt>
    <dgm:pt modelId="{F2A8B7BE-B855-46FB-9520-884F5775B2A3}" type="parTrans" cxnId="{0AE2FFC4-EE57-4122-813D-35FC5AEDC246}">
      <dgm:prSet/>
      <dgm:spPr/>
      <dgm:t>
        <a:bodyPr/>
        <a:lstStyle/>
        <a:p>
          <a:endParaRPr lang="en-US"/>
        </a:p>
      </dgm:t>
    </dgm:pt>
    <dgm:pt modelId="{B8312160-0907-4FDD-A9CE-739E5F1C0683}" type="sibTrans" cxnId="{0AE2FFC4-EE57-4122-813D-35FC5AEDC246}">
      <dgm:prSet/>
      <dgm:spPr/>
      <dgm:t>
        <a:bodyPr/>
        <a:lstStyle/>
        <a:p>
          <a:endParaRPr lang="en-US"/>
        </a:p>
      </dgm:t>
    </dgm:pt>
    <dgm:pt modelId="{B0FF887D-5735-40A4-B383-E4D8FC2023C1}">
      <dgm:prSet phldrT="[Text]"/>
      <dgm:spPr/>
      <dgm:t>
        <a:bodyPr/>
        <a:lstStyle/>
        <a:p>
          <a:r>
            <a:rPr lang="en-US" dirty="0" smtClean="0"/>
            <a:t>Only Cares about itself</a:t>
          </a:r>
          <a:endParaRPr lang="en-US" dirty="0"/>
        </a:p>
      </dgm:t>
    </dgm:pt>
    <dgm:pt modelId="{896963E0-9314-438E-8CD6-8AD393B4DC47}" type="parTrans" cxnId="{3270DFB5-2C6B-44EC-836C-3220ED42B6E8}">
      <dgm:prSet/>
      <dgm:spPr/>
      <dgm:t>
        <a:bodyPr/>
        <a:lstStyle/>
        <a:p>
          <a:endParaRPr lang="en-US"/>
        </a:p>
      </dgm:t>
    </dgm:pt>
    <dgm:pt modelId="{125D97AC-6646-48E9-9B80-861EC4A7BA4E}" type="sibTrans" cxnId="{3270DFB5-2C6B-44EC-836C-3220ED42B6E8}">
      <dgm:prSet/>
      <dgm:spPr/>
      <dgm:t>
        <a:bodyPr/>
        <a:lstStyle/>
        <a:p>
          <a:endParaRPr lang="en-US"/>
        </a:p>
      </dgm:t>
    </dgm:pt>
    <dgm:pt modelId="{71085C0E-1E5B-4F7A-A1DC-0E5BADA5D749}">
      <dgm:prSet phldrT="[Text]"/>
      <dgm:spPr/>
      <dgm:t>
        <a:bodyPr/>
        <a:lstStyle/>
        <a:p>
          <a:r>
            <a:rPr lang="en-US" dirty="0" smtClean="0"/>
            <a:t>Ungrateful</a:t>
          </a:r>
          <a:endParaRPr lang="en-US" dirty="0"/>
        </a:p>
      </dgm:t>
    </dgm:pt>
    <dgm:pt modelId="{9D013B89-26F3-476D-A59B-4B5DA5C745D0}" type="parTrans" cxnId="{B4DD521D-B0A0-4643-95C5-E49C0A9F2678}">
      <dgm:prSet/>
      <dgm:spPr/>
      <dgm:t>
        <a:bodyPr/>
        <a:lstStyle/>
        <a:p>
          <a:endParaRPr lang="en-US"/>
        </a:p>
      </dgm:t>
    </dgm:pt>
    <dgm:pt modelId="{1378E4FF-E202-4156-81C8-E8C7810A6416}" type="sibTrans" cxnId="{B4DD521D-B0A0-4643-95C5-E49C0A9F2678}">
      <dgm:prSet/>
      <dgm:spPr/>
      <dgm:t>
        <a:bodyPr/>
        <a:lstStyle/>
        <a:p>
          <a:endParaRPr lang="en-US"/>
        </a:p>
      </dgm:t>
    </dgm:pt>
    <dgm:pt modelId="{B6ED66E6-3C54-46BC-8A61-77DD29C0A562}">
      <dgm:prSet phldrT="[Text]"/>
      <dgm:spPr/>
      <dgm:t>
        <a:bodyPr/>
        <a:lstStyle/>
        <a:p>
          <a:r>
            <a:rPr lang="en-US" dirty="0" smtClean="0"/>
            <a:t>Disobedient to Allah</a:t>
          </a:r>
          <a:endParaRPr lang="en-US" dirty="0"/>
        </a:p>
      </dgm:t>
    </dgm:pt>
    <dgm:pt modelId="{0553AFF5-50C9-4CB5-AD14-81AB0F605C8A}" type="parTrans" cxnId="{188A4EC8-D37B-49C0-BCCA-304DCA01BEE7}">
      <dgm:prSet/>
      <dgm:spPr/>
      <dgm:t>
        <a:bodyPr/>
        <a:lstStyle/>
        <a:p>
          <a:endParaRPr lang="en-US"/>
        </a:p>
      </dgm:t>
    </dgm:pt>
    <dgm:pt modelId="{6956ABF8-CBA5-4ED1-A96D-DA11B8050497}" type="sibTrans" cxnId="{188A4EC8-D37B-49C0-BCCA-304DCA01BEE7}">
      <dgm:prSet/>
      <dgm:spPr/>
      <dgm:t>
        <a:bodyPr/>
        <a:lstStyle/>
        <a:p>
          <a:endParaRPr lang="en-US"/>
        </a:p>
      </dgm:t>
    </dgm:pt>
    <dgm:pt modelId="{B50857EF-AC7E-440E-90E7-6F55422BCFC1}">
      <dgm:prSet phldrT="[Text]"/>
      <dgm:spPr/>
      <dgm:t>
        <a:bodyPr/>
        <a:lstStyle/>
        <a:p>
          <a:r>
            <a:rPr lang="en-US" dirty="0" smtClean="0"/>
            <a:t>Calls itself “self made”</a:t>
          </a:r>
          <a:endParaRPr lang="en-US" dirty="0"/>
        </a:p>
      </dgm:t>
    </dgm:pt>
    <dgm:pt modelId="{AD787EC5-2DA9-4198-B592-90383BF0F720}" type="parTrans" cxnId="{9358BE90-5E0A-43D5-9069-281BE12A8831}">
      <dgm:prSet/>
      <dgm:spPr/>
      <dgm:t>
        <a:bodyPr/>
        <a:lstStyle/>
        <a:p>
          <a:endParaRPr lang="en-US"/>
        </a:p>
      </dgm:t>
    </dgm:pt>
    <dgm:pt modelId="{B213A659-1668-4F75-A0AA-805ABA38CFF9}" type="sibTrans" cxnId="{9358BE90-5E0A-43D5-9069-281BE12A8831}">
      <dgm:prSet/>
      <dgm:spPr/>
      <dgm:t>
        <a:bodyPr/>
        <a:lstStyle/>
        <a:p>
          <a:endParaRPr lang="en-US"/>
        </a:p>
      </dgm:t>
    </dgm:pt>
    <dgm:pt modelId="{4FCE50E2-74D4-4E6D-97B5-2BE7E8D91E7D}">
      <dgm:prSet phldrT="[Text]"/>
      <dgm:spPr/>
      <dgm:t>
        <a:bodyPr/>
        <a:lstStyle/>
        <a:p>
          <a:r>
            <a:rPr lang="en-US" dirty="0" smtClean="0"/>
            <a:t>Slave to desires</a:t>
          </a:r>
          <a:endParaRPr lang="en-US" dirty="0"/>
        </a:p>
      </dgm:t>
    </dgm:pt>
    <dgm:pt modelId="{32187A44-D123-4550-B5A4-950B030F247F}" type="parTrans" cxnId="{D8B84988-0665-411C-A92F-449B45DAB98D}">
      <dgm:prSet/>
      <dgm:spPr/>
      <dgm:t>
        <a:bodyPr/>
        <a:lstStyle/>
        <a:p>
          <a:endParaRPr lang="en-US"/>
        </a:p>
      </dgm:t>
    </dgm:pt>
    <dgm:pt modelId="{ABD9482E-E5E5-40E8-B64E-D14CD0A78AC1}" type="sibTrans" cxnId="{D8B84988-0665-411C-A92F-449B45DAB98D}">
      <dgm:prSet/>
      <dgm:spPr/>
      <dgm:t>
        <a:bodyPr/>
        <a:lstStyle/>
        <a:p>
          <a:endParaRPr lang="en-US"/>
        </a:p>
      </dgm:t>
    </dgm:pt>
    <dgm:pt modelId="{9B1FC1DC-04ED-4CD3-B2E5-86BF5E1A619A}">
      <dgm:prSet phldrT="[Text]"/>
      <dgm:spPr/>
      <dgm:t>
        <a:bodyPr/>
        <a:lstStyle/>
        <a:p>
          <a:r>
            <a:rPr lang="en-US" dirty="0" smtClean="0"/>
            <a:t>No limit to desires</a:t>
          </a:r>
          <a:endParaRPr lang="en-US" dirty="0"/>
        </a:p>
      </dgm:t>
    </dgm:pt>
    <dgm:pt modelId="{E8ED610F-757B-494B-B31E-94513A0B65AD}" type="parTrans" cxnId="{780E0728-6BF4-47DC-92ED-30494898867C}">
      <dgm:prSet/>
      <dgm:spPr/>
      <dgm:t>
        <a:bodyPr/>
        <a:lstStyle/>
        <a:p>
          <a:endParaRPr lang="en-US"/>
        </a:p>
      </dgm:t>
    </dgm:pt>
    <dgm:pt modelId="{AD064A10-5D53-46D1-8864-BDFF2FC4439F}" type="sibTrans" cxnId="{780E0728-6BF4-47DC-92ED-30494898867C}">
      <dgm:prSet/>
      <dgm:spPr/>
      <dgm:t>
        <a:bodyPr/>
        <a:lstStyle/>
        <a:p>
          <a:endParaRPr lang="en-US"/>
        </a:p>
      </dgm:t>
    </dgm:pt>
    <dgm:pt modelId="{094FA131-B96F-4BE5-969B-7791F253A2A1}">
      <dgm:prSet phldrT="[Text]"/>
      <dgm:spPr/>
      <dgm:t>
        <a:bodyPr/>
        <a:lstStyle/>
        <a:p>
          <a:r>
            <a:rPr lang="en-US" dirty="0" smtClean="0"/>
            <a:t>No guilt!</a:t>
          </a:r>
          <a:endParaRPr lang="en-US" dirty="0"/>
        </a:p>
      </dgm:t>
    </dgm:pt>
    <dgm:pt modelId="{41FC8094-3E10-4E53-98EC-4FA4BC9261FD}" type="parTrans" cxnId="{3A1AC305-63B4-4357-93A3-C73F132FE639}">
      <dgm:prSet/>
      <dgm:spPr/>
      <dgm:t>
        <a:bodyPr/>
        <a:lstStyle/>
        <a:p>
          <a:endParaRPr lang="en-US"/>
        </a:p>
      </dgm:t>
    </dgm:pt>
    <dgm:pt modelId="{9351B921-16A7-41C4-802F-A94EABEF8774}" type="sibTrans" cxnId="{3A1AC305-63B4-4357-93A3-C73F132FE639}">
      <dgm:prSet/>
      <dgm:spPr/>
      <dgm:t>
        <a:bodyPr/>
        <a:lstStyle/>
        <a:p>
          <a:endParaRPr lang="en-US"/>
        </a:p>
      </dgm:t>
    </dgm:pt>
    <dgm:pt modelId="{745B0DC1-0302-4EC6-852D-E1896F714422}">
      <dgm:prSet phldrT="[Text]"/>
      <dgm:spPr/>
      <dgm:t>
        <a:bodyPr/>
        <a:lstStyle/>
        <a:p>
          <a:r>
            <a:rPr lang="en-US" dirty="0" smtClean="0"/>
            <a:t>Religion is nothing</a:t>
          </a:r>
          <a:endParaRPr lang="en-US" dirty="0"/>
        </a:p>
      </dgm:t>
    </dgm:pt>
    <dgm:pt modelId="{BB35F8F8-2444-49D8-A3E4-391345D27F4E}" type="parTrans" cxnId="{FFCA15CE-1104-40D2-9168-402CF885E521}">
      <dgm:prSet/>
      <dgm:spPr/>
      <dgm:t>
        <a:bodyPr/>
        <a:lstStyle/>
        <a:p>
          <a:endParaRPr lang="en-US"/>
        </a:p>
      </dgm:t>
    </dgm:pt>
    <dgm:pt modelId="{E3C8687F-836D-4FB8-B2CF-C6C48F8C5F8D}" type="sibTrans" cxnId="{FFCA15CE-1104-40D2-9168-402CF885E521}">
      <dgm:prSet/>
      <dgm:spPr/>
      <dgm:t>
        <a:bodyPr/>
        <a:lstStyle/>
        <a:p>
          <a:endParaRPr lang="en-US"/>
        </a:p>
      </dgm:t>
    </dgm:pt>
    <dgm:pt modelId="{8973904E-F8FF-4088-B0C7-94D16A741968}" type="pres">
      <dgm:prSet presAssocID="{0ED61535-BE5F-42AD-A224-8D73FC00CB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1A7356-2566-44B0-B288-43A8290E815C}" type="pres">
      <dgm:prSet presAssocID="{5CC57064-0213-4FC5-A870-38BAFBDDFC3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B22BF-4386-4B47-A2BC-69737C33C092}" type="pres">
      <dgm:prSet presAssocID="{B8312160-0907-4FDD-A9CE-739E5F1C0683}" presName="sibTrans" presStyleLbl="sibTrans2D1" presStyleIdx="0" presStyleCnt="8"/>
      <dgm:spPr/>
      <dgm:t>
        <a:bodyPr/>
        <a:lstStyle/>
        <a:p>
          <a:endParaRPr lang="en-US"/>
        </a:p>
      </dgm:t>
    </dgm:pt>
    <dgm:pt modelId="{8B551F45-7B44-4904-8069-C124E5C4BCCD}" type="pres">
      <dgm:prSet presAssocID="{B8312160-0907-4FDD-A9CE-739E5F1C0683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CE2AE54E-6A94-4715-85D8-09F2302E2F04}" type="pres">
      <dgm:prSet presAssocID="{B0FF887D-5735-40A4-B383-E4D8FC2023C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99CF8-3239-4EC8-B163-2344A3D36786}" type="pres">
      <dgm:prSet presAssocID="{125D97AC-6646-48E9-9B80-861EC4A7BA4E}" presName="sibTrans" presStyleLbl="sibTrans2D1" presStyleIdx="1" presStyleCnt="8"/>
      <dgm:spPr/>
      <dgm:t>
        <a:bodyPr/>
        <a:lstStyle/>
        <a:p>
          <a:endParaRPr lang="en-US"/>
        </a:p>
      </dgm:t>
    </dgm:pt>
    <dgm:pt modelId="{B3E77ED1-F631-4221-979B-EC6E7A88796E}" type="pres">
      <dgm:prSet presAssocID="{125D97AC-6646-48E9-9B80-861EC4A7BA4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48BAB518-7050-4301-976B-D7DB424FA6E5}" type="pres">
      <dgm:prSet presAssocID="{71085C0E-1E5B-4F7A-A1DC-0E5BADA5D74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B92AF-A238-4527-A42B-C035C25FD10D}" type="pres">
      <dgm:prSet presAssocID="{1378E4FF-E202-4156-81C8-E8C7810A6416}" presName="sibTrans" presStyleLbl="sibTrans2D1" presStyleIdx="2" presStyleCnt="8"/>
      <dgm:spPr/>
      <dgm:t>
        <a:bodyPr/>
        <a:lstStyle/>
        <a:p>
          <a:endParaRPr lang="en-US"/>
        </a:p>
      </dgm:t>
    </dgm:pt>
    <dgm:pt modelId="{86672DE6-0FBF-40A6-8457-0596B00EDE05}" type="pres">
      <dgm:prSet presAssocID="{1378E4FF-E202-4156-81C8-E8C7810A6416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A42535B0-E713-4376-8843-CB8B73ECC4F6}" type="pres">
      <dgm:prSet presAssocID="{B6ED66E6-3C54-46BC-8A61-77DD29C0A56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EB5DC-552E-491F-AABA-017E11EF28EA}" type="pres">
      <dgm:prSet presAssocID="{6956ABF8-CBA5-4ED1-A96D-DA11B8050497}" presName="sibTrans" presStyleLbl="sibTrans2D1" presStyleIdx="3" presStyleCnt="8"/>
      <dgm:spPr/>
      <dgm:t>
        <a:bodyPr/>
        <a:lstStyle/>
        <a:p>
          <a:endParaRPr lang="en-US"/>
        </a:p>
      </dgm:t>
    </dgm:pt>
    <dgm:pt modelId="{BE4AC47B-05E8-4089-8463-34C7ADADCE78}" type="pres">
      <dgm:prSet presAssocID="{6956ABF8-CBA5-4ED1-A96D-DA11B8050497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854E4C90-0308-4263-BD10-0A634D181651}" type="pres">
      <dgm:prSet presAssocID="{B50857EF-AC7E-440E-90E7-6F55422BCFC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9C3AC-DD70-407F-8C14-0F1552639011}" type="pres">
      <dgm:prSet presAssocID="{B213A659-1668-4F75-A0AA-805ABA38CFF9}" presName="sibTrans" presStyleLbl="sibTrans2D1" presStyleIdx="4" presStyleCnt="8"/>
      <dgm:spPr/>
      <dgm:t>
        <a:bodyPr/>
        <a:lstStyle/>
        <a:p>
          <a:endParaRPr lang="en-US"/>
        </a:p>
      </dgm:t>
    </dgm:pt>
    <dgm:pt modelId="{5E49705A-ED1C-4023-B2E8-B67D32143CE0}" type="pres">
      <dgm:prSet presAssocID="{B213A659-1668-4F75-A0AA-805ABA38CFF9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6ADDDF98-AE8E-423C-98DF-AD5CB7AED6A9}" type="pres">
      <dgm:prSet presAssocID="{4FCE50E2-74D4-4E6D-97B5-2BE7E8D91E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87449-2979-4170-85CA-4086D98AFBDC}" type="pres">
      <dgm:prSet presAssocID="{ABD9482E-E5E5-40E8-B64E-D14CD0A78AC1}" presName="sibTrans" presStyleLbl="sibTrans2D1" presStyleIdx="5" presStyleCnt="8"/>
      <dgm:spPr/>
      <dgm:t>
        <a:bodyPr/>
        <a:lstStyle/>
        <a:p>
          <a:endParaRPr lang="en-US"/>
        </a:p>
      </dgm:t>
    </dgm:pt>
    <dgm:pt modelId="{B63FF86C-51A7-43F4-B511-82581DA3EA23}" type="pres">
      <dgm:prSet presAssocID="{ABD9482E-E5E5-40E8-B64E-D14CD0A78AC1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AAA678A1-55FB-42FE-9ED2-0F689C065002}" type="pres">
      <dgm:prSet presAssocID="{9B1FC1DC-04ED-4CD3-B2E5-86BF5E1A619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3CD36-DDEF-46D3-91CF-725601A27DB4}" type="pres">
      <dgm:prSet presAssocID="{AD064A10-5D53-46D1-8864-BDFF2FC4439F}" presName="sibTrans" presStyleLbl="sibTrans2D1" presStyleIdx="6" presStyleCnt="8"/>
      <dgm:spPr/>
      <dgm:t>
        <a:bodyPr/>
        <a:lstStyle/>
        <a:p>
          <a:endParaRPr lang="en-US"/>
        </a:p>
      </dgm:t>
    </dgm:pt>
    <dgm:pt modelId="{DEC128EE-84EC-402E-B4FF-0FF72CCA50BC}" type="pres">
      <dgm:prSet presAssocID="{AD064A10-5D53-46D1-8864-BDFF2FC4439F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0D269355-57CD-4EBB-8925-E9D2C7ADFCE3}" type="pres">
      <dgm:prSet presAssocID="{094FA131-B96F-4BE5-969B-7791F253A2A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12A5B-1D99-4719-8ABB-8D55DD05F684}" type="pres">
      <dgm:prSet presAssocID="{9351B921-16A7-41C4-802F-A94EABEF8774}" presName="sibTrans" presStyleLbl="sibTrans2D1" presStyleIdx="7" presStyleCnt="8"/>
      <dgm:spPr/>
      <dgm:t>
        <a:bodyPr/>
        <a:lstStyle/>
        <a:p>
          <a:endParaRPr lang="en-US"/>
        </a:p>
      </dgm:t>
    </dgm:pt>
    <dgm:pt modelId="{B13CAF86-21E3-4E4A-B789-8F9DE20A18A1}" type="pres">
      <dgm:prSet presAssocID="{9351B921-16A7-41C4-802F-A94EABEF8774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6D2D0592-FFB5-401A-B754-422CF2FD5866}" type="pres">
      <dgm:prSet presAssocID="{745B0DC1-0302-4EC6-852D-E1896F71442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8BDE67-9FCC-4289-BB25-CD30843BC12B}" type="presOf" srcId="{125D97AC-6646-48E9-9B80-861EC4A7BA4E}" destId="{B3E77ED1-F631-4221-979B-EC6E7A88796E}" srcOrd="1" destOrd="0" presId="urn:microsoft.com/office/officeart/2005/8/layout/process5"/>
    <dgm:cxn modelId="{489B01CB-B4DA-4B9C-A2EA-C3E505F3EB2F}" type="presOf" srcId="{B6ED66E6-3C54-46BC-8A61-77DD29C0A562}" destId="{A42535B0-E713-4376-8843-CB8B73ECC4F6}" srcOrd="0" destOrd="0" presId="urn:microsoft.com/office/officeart/2005/8/layout/process5"/>
    <dgm:cxn modelId="{6F7CF4B5-1A2D-4B46-B076-CB8C50AFA78A}" type="presOf" srcId="{745B0DC1-0302-4EC6-852D-E1896F714422}" destId="{6D2D0592-FFB5-401A-B754-422CF2FD5866}" srcOrd="0" destOrd="0" presId="urn:microsoft.com/office/officeart/2005/8/layout/process5"/>
    <dgm:cxn modelId="{6B7E70D9-8256-4339-8CDF-9F854A25620C}" type="presOf" srcId="{B8312160-0907-4FDD-A9CE-739E5F1C0683}" destId="{01DB22BF-4386-4B47-A2BC-69737C33C092}" srcOrd="0" destOrd="0" presId="urn:microsoft.com/office/officeart/2005/8/layout/process5"/>
    <dgm:cxn modelId="{0AE2FFC4-EE57-4122-813D-35FC5AEDC246}" srcId="{0ED61535-BE5F-42AD-A224-8D73FC00CBED}" destId="{5CC57064-0213-4FC5-A870-38BAFBDDFC3F}" srcOrd="0" destOrd="0" parTransId="{F2A8B7BE-B855-46FB-9520-884F5775B2A3}" sibTransId="{B8312160-0907-4FDD-A9CE-739E5F1C0683}"/>
    <dgm:cxn modelId="{2D9B7A5D-C925-44F7-8651-B62FB9E28D6C}" type="presOf" srcId="{B50857EF-AC7E-440E-90E7-6F55422BCFC1}" destId="{854E4C90-0308-4263-BD10-0A634D181651}" srcOrd="0" destOrd="0" presId="urn:microsoft.com/office/officeart/2005/8/layout/process5"/>
    <dgm:cxn modelId="{307DEE60-CFAA-41E4-B703-9146ABF556A3}" type="presOf" srcId="{4FCE50E2-74D4-4E6D-97B5-2BE7E8D91E7D}" destId="{6ADDDF98-AE8E-423C-98DF-AD5CB7AED6A9}" srcOrd="0" destOrd="0" presId="urn:microsoft.com/office/officeart/2005/8/layout/process5"/>
    <dgm:cxn modelId="{D97E236A-DD86-4497-B841-2267079832ED}" type="presOf" srcId="{AD064A10-5D53-46D1-8864-BDFF2FC4439F}" destId="{DEC128EE-84EC-402E-B4FF-0FF72CCA50BC}" srcOrd="1" destOrd="0" presId="urn:microsoft.com/office/officeart/2005/8/layout/process5"/>
    <dgm:cxn modelId="{C4AB2EC8-1E37-4633-95AF-5D9148EAABC0}" type="presOf" srcId="{B8312160-0907-4FDD-A9CE-739E5F1C0683}" destId="{8B551F45-7B44-4904-8069-C124E5C4BCCD}" srcOrd="1" destOrd="0" presId="urn:microsoft.com/office/officeart/2005/8/layout/process5"/>
    <dgm:cxn modelId="{188A4EC8-D37B-49C0-BCCA-304DCA01BEE7}" srcId="{0ED61535-BE5F-42AD-A224-8D73FC00CBED}" destId="{B6ED66E6-3C54-46BC-8A61-77DD29C0A562}" srcOrd="3" destOrd="0" parTransId="{0553AFF5-50C9-4CB5-AD14-81AB0F605C8A}" sibTransId="{6956ABF8-CBA5-4ED1-A96D-DA11B8050497}"/>
    <dgm:cxn modelId="{613D1609-0821-4A49-95B9-B7543FA65BEA}" type="presOf" srcId="{71085C0E-1E5B-4F7A-A1DC-0E5BADA5D749}" destId="{48BAB518-7050-4301-976B-D7DB424FA6E5}" srcOrd="0" destOrd="0" presId="urn:microsoft.com/office/officeart/2005/8/layout/process5"/>
    <dgm:cxn modelId="{42CC95E7-E4F7-425D-ABE6-4D0A93709C50}" type="presOf" srcId="{0ED61535-BE5F-42AD-A224-8D73FC00CBED}" destId="{8973904E-F8FF-4088-B0C7-94D16A741968}" srcOrd="0" destOrd="0" presId="urn:microsoft.com/office/officeart/2005/8/layout/process5"/>
    <dgm:cxn modelId="{B4DD521D-B0A0-4643-95C5-E49C0A9F2678}" srcId="{0ED61535-BE5F-42AD-A224-8D73FC00CBED}" destId="{71085C0E-1E5B-4F7A-A1DC-0E5BADA5D749}" srcOrd="2" destOrd="0" parTransId="{9D013B89-26F3-476D-A59B-4B5DA5C745D0}" sibTransId="{1378E4FF-E202-4156-81C8-E8C7810A6416}"/>
    <dgm:cxn modelId="{CB31E506-ED09-4813-A325-4C849CBE8CAA}" type="presOf" srcId="{6956ABF8-CBA5-4ED1-A96D-DA11B8050497}" destId="{BE4AC47B-05E8-4089-8463-34C7ADADCE78}" srcOrd="1" destOrd="0" presId="urn:microsoft.com/office/officeart/2005/8/layout/process5"/>
    <dgm:cxn modelId="{F7D61912-9C38-4867-9F27-9F84187B7903}" type="presOf" srcId="{B0FF887D-5735-40A4-B383-E4D8FC2023C1}" destId="{CE2AE54E-6A94-4715-85D8-09F2302E2F04}" srcOrd="0" destOrd="0" presId="urn:microsoft.com/office/officeart/2005/8/layout/process5"/>
    <dgm:cxn modelId="{3435B8BB-5F9B-4840-A3A8-91ED8BA08018}" type="presOf" srcId="{ABD9482E-E5E5-40E8-B64E-D14CD0A78AC1}" destId="{B4787449-2979-4170-85CA-4086D98AFBDC}" srcOrd="0" destOrd="0" presId="urn:microsoft.com/office/officeart/2005/8/layout/process5"/>
    <dgm:cxn modelId="{4C66778D-9E45-4F69-9162-19C0FED4CBDD}" type="presOf" srcId="{AD064A10-5D53-46D1-8864-BDFF2FC4439F}" destId="{F623CD36-DDEF-46D3-91CF-725601A27DB4}" srcOrd="0" destOrd="0" presId="urn:microsoft.com/office/officeart/2005/8/layout/process5"/>
    <dgm:cxn modelId="{780E0728-6BF4-47DC-92ED-30494898867C}" srcId="{0ED61535-BE5F-42AD-A224-8D73FC00CBED}" destId="{9B1FC1DC-04ED-4CD3-B2E5-86BF5E1A619A}" srcOrd="6" destOrd="0" parTransId="{E8ED610F-757B-494B-B31E-94513A0B65AD}" sibTransId="{AD064A10-5D53-46D1-8864-BDFF2FC4439F}"/>
    <dgm:cxn modelId="{354A4849-0ACF-4DB6-B070-4A0BE3F69C59}" type="presOf" srcId="{6956ABF8-CBA5-4ED1-A96D-DA11B8050497}" destId="{4D8EB5DC-552E-491F-AABA-017E11EF28EA}" srcOrd="0" destOrd="0" presId="urn:microsoft.com/office/officeart/2005/8/layout/process5"/>
    <dgm:cxn modelId="{6716503D-2157-4E20-909D-677BC7B76E8A}" type="presOf" srcId="{9B1FC1DC-04ED-4CD3-B2E5-86BF5E1A619A}" destId="{AAA678A1-55FB-42FE-9ED2-0F689C065002}" srcOrd="0" destOrd="0" presId="urn:microsoft.com/office/officeart/2005/8/layout/process5"/>
    <dgm:cxn modelId="{86F5026D-D588-4425-B379-92E672CA8150}" type="presOf" srcId="{B213A659-1668-4F75-A0AA-805ABA38CFF9}" destId="{2589C3AC-DD70-407F-8C14-0F1552639011}" srcOrd="0" destOrd="0" presId="urn:microsoft.com/office/officeart/2005/8/layout/process5"/>
    <dgm:cxn modelId="{1F4F102D-62F4-49B8-99DD-27F2682CEB69}" type="presOf" srcId="{125D97AC-6646-48E9-9B80-861EC4A7BA4E}" destId="{1E799CF8-3239-4EC8-B163-2344A3D36786}" srcOrd="0" destOrd="0" presId="urn:microsoft.com/office/officeart/2005/8/layout/process5"/>
    <dgm:cxn modelId="{3270DFB5-2C6B-44EC-836C-3220ED42B6E8}" srcId="{0ED61535-BE5F-42AD-A224-8D73FC00CBED}" destId="{B0FF887D-5735-40A4-B383-E4D8FC2023C1}" srcOrd="1" destOrd="0" parTransId="{896963E0-9314-438E-8CD6-8AD393B4DC47}" sibTransId="{125D97AC-6646-48E9-9B80-861EC4A7BA4E}"/>
    <dgm:cxn modelId="{082CBF24-0EB1-4CFC-8D28-4B502D4CBF4F}" type="presOf" srcId="{ABD9482E-E5E5-40E8-B64E-D14CD0A78AC1}" destId="{B63FF86C-51A7-43F4-B511-82581DA3EA23}" srcOrd="1" destOrd="0" presId="urn:microsoft.com/office/officeart/2005/8/layout/process5"/>
    <dgm:cxn modelId="{9358BE90-5E0A-43D5-9069-281BE12A8831}" srcId="{0ED61535-BE5F-42AD-A224-8D73FC00CBED}" destId="{B50857EF-AC7E-440E-90E7-6F55422BCFC1}" srcOrd="4" destOrd="0" parTransId="{AD787EC5-2DA9-4198-B592-90383BF0F720}" sibTransId="{B213A659-1668-4F75-A0AA-805ABA38CFF9}"/>
    <dgm:cxn modelId="{C4DCA192-A551-4558-9EBA-7D702E3FE0B6}" type="presOf" srcId="{B213A659-1668-4F75-A0AA-805ABA38CFF9}" destId="{5E49705A-ED1C-4023-B2E8-B67D32143CE0}" srcOrd="1" destOrd="0" presId="urn:microsoft.com/office/officeart/2005/8/layout/process5"/>
    <dgm:cxn modelId="{603F926E-0C33-454A-9ACB-FF15CC23C907}" type="presOf" srcId="{5CC57064-0213-4FC5-A870-38BAFBDDFC3F}" destId="{821A7356-2566-44B0-B288-43A8290E815C}" srcOrd="0" destOrd="0" presId="urn:microsoft.com/office/officeart/2005/8/layout/process5"/>
    <dgm:cxn modelId="{0A8EFDD5-3B5E-49F7-9C20-3444EA0A1B00}" type="presOf" srcId="{9351B921-16A7-41C4-802F-A94EABEF8774}" destId="{B13CAF86-21E3-4E4A-B789-8F9DE20A18A1}" srcOrd="1" destOrd="0" presId="urn:microsoft.com/office/officeart/2005/8/layout/process5"/>
    <dgm:cxn modelId="{D8B84988-0665-411C-A92F-449B45DAB98D}" srcId="{0ED61535-BE5F-42AD-A224-8D73FC00CBED}" destId="{4FCE50E2-74D4-4E6D-97B5-2BE7E8D91E7D}" srcOrd="5" destOrd="0" parTransId="{32187A44-D123-4550-B5A4-950B030F247F}" sibTransId="{ABD9482E-E5E5-40E8-B64E-D14CD0A78AC1}"/>
    <dgm:cxn modelId="{F9FF67B2-0FC6-42FA-B0D7-332AD2F99AF6}" type="presOf" srcId="{094FA131-B96F-4BE5-969B-7791F253A2A1}" destId="{0D269355-57CD-4EBB-8925-E9D2C7ADFCE3}" srcOrd="0" destOrd="0" presId="urn:microsoft.com/office/officeart/2005/8/layout/process5"/>
    <dgm:cxn modelId="{0D910773-E215-44B0-B3DF-C1FD79B299B6}" type="presOf" srcId="{1378E4FF-E202-4156-81C8-E8C7810A6416}" destId="{86672DE6-0FBF-40A6-8457-0596B00EDE05}" srcOrd="1" destOrd="0" presId="urn:microsoft.com/office/officeart/2005/8/layout/process5"/>
    <dgm:cxn modelId="{3A1AC305-63B4-4357-93A3-C73F132FE639}" srcId="{0ED61535-BE5F-42AD-A224-8D73FC00CBED}" destId="{094FA131-B96F-4BE5-969B-7791F253A2A1}" srcOrd="7" destOrd="0" parTransId="{41FC8094-3E10-4E53-98EC-4FA4BC9261FD}" sibTransId="{9351B921-16A7-41C4-802F-A94EABEF8774}"/>
    <dgm:cxn modelId="{FFCA15CE-1104-40D2-9168-402CF885E521}" srcId="{0ED61535-BE5F-42AD-A224-8D73FC00CBED}" destId="{745B0DC1-0302-4EC6-852D-E1896F714422}" srcOrd="8" destOrd="0" parTransId="{BB35F8F8-2444-49D8-A3E4-391345D27F4E}" sibTransId="{E3C8687F-836D-4FB8-B2CF-C6C48F8C5F8D}"/>
    <dgm:cxn modelId="{E21231A8-20EA-4878-AB29-D8C5A4573BD1}" type="presOf" srcId="{9351B921-16A7-41C4-802F-A94EABEF8774}" destId="{3F612A5B-1D99-4719-8ABB-8D55DD05F684}" srcOrd="0" destOrd="0" presId="urn:microsoft.com/office/officeart/2005/8/layout/process5"/>
    <dgm:cxn modelId="{10DB5263-1A44-4F40-9DF7-C52BD4069A57}" type="presOf" srcId="{1378E4FF-E202-4156-81C8-E8C7810A6416}" destId="{28EB92AF-A238-4527-A42B-C035C25FD10D}" srcOrd="0" destOrd="0" presId="urn:microsoft.com/office/officeart/2005/8/layout/process5"/>
    <dgm:cxn modelId="{ABB19346-1335-4891-A07C-8F9914D4D6A1}" type="presParOf" srcId="{8973904E-F8FF-4088-B0C7-94D16A741968}" destId="{821A7356-2566-44B0-B288-43A8290E815C}" srcOrd="0" destOrd="0" presId="urn:microsoft.com/office/officeart/2005/8/layout/process5"/>
    <dgm:cxn modelId="{6CB8E54B-6A23-43D4-9E96-363E1B56968C}" type="presParOf" srcId="{8973904E-F8FF-4088-B0C7-94D16A741968}" destId="{01DB22BF-4386-4B47-A2BC-69737C33C092}" srcOrd="1" destOrd="0" presId="urn:microsoft.com/office/officeart/2005/8/layout/process5"/>
    <dgm:cxn modelId="{926D05CE-481F-4464-A355-FD0490407D6B}" type="presParOf" srcId="{01DB22BF-4386-4B47-A2BC-69737C33C092}" destId="{8B551F45-7B44-4904-8069-C124E5C4BCCD}" srcOrd="0" destOrd="0" presId="urn:microsoft.com/office/officeart/2005/8/layout/process5"/>
    <dgm:cxn modelId="{0BF5C383-190F-4C74-9D8B-2853FDE05844}" type="presParOf" srcId="{8973904E-F8FF-4088-B0C7-94D16A741968}" destId="{CE2AE54E-6A94-4715-85D8-09F2302E2F04}" srcOrd="2" destOrd="0" presId="urn:microsoft.com/office/officeart/2005/8/layout/process5"/>
    <dgm:cxn modelId="{5E96EBE3-157C-4E63-8DBC-A1C88C7432FE}" type="presParOf" srcId="{8973904E-F8FF-4088-B0C7-94D16A741968}" destId="{1E799CF8-3239-4EC8-B163-2344A3D36786}" srcOrd="3" destOrd="0" presId="urn:microsoft.com/office/officeart/2005/8/layout/process5"/>
    <dgm:cxn modelId="{58FBBF6C-4FD8-4509-B4DA-F2A6E4093903}" type="presParOf" srcId="{1E799CF8-3239-4EC8-B163-2344A3D36786}" destId="{B3E77ED1-F631-4221-979B-EC6E7A88796E}" srcOrd="0" destOrd="0" presId="urn:microsoft.com/office/officeart/2005/8/layout/process5"/>
    <dgm:cxn modelId="{88819DF4-2ACD-4A74-B143-BCB0859ED2BE}" type="presParOf" srcId="{8973904E-F8FF-4088-B0C7-94D16A741968}" destId="{48BAB518-7050-4301-976B-D7DB424FA6E5}" srcOrd="4" destOrd="0" presId="urn:microsoft.com/office/officeart/2005/8/layout/process5"/>
    <dgm:cxn modelId="{AC3E6E91-1252-49D2-9E80-89657AA2E211}" type="presParOf" srcId="{8973904E-F8FF-4088-B0C7-94D16A741968}" destId="{28EB92AF-A238-4527-A42B-C035C25FD10D}" srcOrd="5" destOrd="0" presId="urn:microsoft.com/office/officeart/2005/8/layout/process5"/>
    <dgm:cxn modelId="{86C493C2-76EF-4860-8ABA-A2F1E9539A96}" type="presParOf" srcId="{28EB92AF-A238-4527-A42B-C035C25FD10D}" destId="{86672DE6-0FBF-40A6-8457-0596B00EDE05}" srcOrd="0" destOrd="0" presId="urn:microsoft.com/office/officeart/2005/8/layout/process5"/>
    <dgm:cxn modelId="{463890BA-58C6-44B6-89E9-2EA48B520981}" type="presParOf" srcId="{8973904E-F8FF-4088-B0C7-94D16A741968}" destId="{A42535B0-E713-4376-8843-CB8B73ECC4F6}" srcOrd="6" destOrd="0" presId="urn:microsoft.com/office/officeart/2005/8/layout/process5"/>
    <dgm:cxn modelId="{02959BA3-D9F8-4574-A3CE-BDDB0ED7E8A7}" type="presParOf" srcId="{8973904E-F8FF-4088-B0C7-94D16A741968}" destId="{4D8EB5DC-552E-491F-AABA-017E11EF28EA}" srcOrd="7" destOrd="0" presId="urn:microsoft.com/office/officeart/2005/8/layout/process5"/>
    <dgm:cxn modelId="{4C81BE4E-B5EB-44B4-981C-B4CA43FA6644}" type="presParOf" srcId="{4D8EB5DC-552E-491F-AABA-017E11EF28EA}" destId="{BE4AC47B-05E8-4089-8463-34C7ADADCE78}" srcOrd="0" destOrd="0" presId="urn:microsoft.com/office/officeart/2005/8/layout/process5"/>
    <dgm:cxn modelId="{EEA684DB-94FE-4EF5-A1F5-E09CD33DBCC0}" type="presParOf" srcId="{8973904E-F8FF-4088-B0C7-94D16A741968}" destId="{854E4C90-0308-4263-BD10-0A634D181651}" srcOrd="8" destOrd="0" presId="urn:microsoft.com/office/officeart/2005/8/layout/process5"/>
    <dgm:cxn modelId="{75AB62DD-26C5-4C64-8E00-C37D7D4C787C}" type="presParOf" srcId="{8973904E-F8FF-4088-B0C7-94D16A741968}" destId="{2589C3AC-DD70-407F-8C14-0F1552639011}" srcOrd="9" destOrd="0" presId="urn:microsoft.com/office/officeart/2005/8/layout/process5"/>
    <dgm:cxn modelId="{D2B019EB-817D-4131-8DE2-34027A43D38F}" type="presParOf" srcId="{2589C3AC-DD70-407F-8C14-0F1552639011}" destId="{5E49705A-ED1C-4023-B2E8-B67D32143CE0}" srcOrd="0" destOrd="0" presId="urn:microsoft.com/office/officeart/2005/8/layout/process5"/>
    <dgm:cxn modelId="{3A948ED1-70CD-4E6C-A97E-AECBE9000ACA}" type="presParOf" srcId="{8973904E-F8FF-4088-B0C7-94D16A741968}" destId="{6ADDDF98-AE8E-423C-98DF-AD5CB7AED6A9}" srcOrd="10" destOrd="0" presId="urn:microsoft.com/office/officeart/2005/8/layout/process5"/>
    <dgm:cxn modelId="{7967CBC7-05DC-47CC-884A-9F79036FDC6B}" type="presParOf" srcId="{8973904E-F8FF-4088-B0C7-94D16A741968}" destId="{B4787449-2979-4170-85CA-4086D98AFBDC}" srcOrd="11" destOrd="0" presId="urn:microsoft.com/office/officeart/2005/8/layout/process5"/>
    <dgm:cxn modelId="{E494C7D3-5E5C-4A04-B1E1-B1968D919D5D}" type="presParOf" srcId="{B4787449-2979-4170-85CA-4086D98AFBDC}" destId="{B63FF86C-51A7-43F4-B511-82581DA3EA23}" srcOrd="0" destOrd="0" presId="urn:microsoft.com/office/officeart/2005/8/layout/process5"/>
    <dgm:cxn modelId="{DBDC440C-8CC7-4BEE-AB0E-01C31B5EA9CD}" type="presParOf" srcId="{8973904E-F8FF-4088-B0C7-94D16A741968}" destId="{AAA678A1-55FB-42FE-9ED2-0F689C065002}" srcOrd="12" destOrd="0" presId="urn:microsoft.com/office/officeart/2005/8/layout/process5"/>
    <dgm:cxn modelId="{541D7D55-4FEB-4D46-BD10-90C68FA4D063}" type="presParOf" srcId="{8973904E-F8FF-4088-B0C7-94D16A741968}" destId="{F623CD36-DDEF-46D3-91CF-725601A27DB4}" srcOrd="13" destOrd="0" presId="urn:microsoft.com/office/officeart/2005/8/layout/process5"/>
    <dgm:cxn modelId="{F80EDC70-C62A-43CD-B39B-F2A27A48E3E3}" type="presParOf" srcId="{F623CD36-DDEF-46D3-91CF-725601A27DB4}" destId="{DEC128EE-84EC-402E-B4FF-0FF72CCA50BC}" srcOrd="0" destOrd="0" presId="urn:microsoft.com/office/officeart/2005/8/layout/process5"/>
    <dgm:cxn modelId="{A0E7B64D-267D-4E2A-AA8C-BD79C9631F74}" type="presParOf" srcId="{8973904E-F8FF-4088-B0C7-94D16A741968}" destId="{0D269355-57CD-4EBB-8925-E9D2C7ADFCE3}" srcOrd="14" destOrd="0" presId="urn:microsoft.com/office/officeart/2005/8/layout/process5"/>
    <dgm:cxn modelId="{D7EA72D4-DBE4-45F5-952D-6DD6742A0E2B}" type="presParOf" srcId="{8973904E-F8FF-4088-B0C7-94D16A741968}" destId="{3F612A5B-1D99-4719-8ABB-8D55DD05F684}" srcOrd="15" destOrd="0" presId="urn:microsoft.com/office/officeart/2005/8/layout/process5"/>
    <dgm:cxn modelId="{03C76CCF-B5AD-4980-971A-CDA140308E1F}" type="presParOf" srcId="{3F612A5B-1D99-4719-8ABB-8D55DD05F684}" destId="{B13CAF86-21E3-4E4A-B789-8F9DE20A18A1}" srcOrd="0" destOrd="0" presId="urn:microsoft.com/office/officeart/2005/8/layout/process5"/>
    <dgm:cxn modelId="{965166DA-2503-4EDC-B1DB-E314D5999C0A}" type="presParOf" srcId="{8973904E-F8FF-4088-B0C7-94D16A741968}" destId="{6D2D0592-FFB5-401A-B754-422CF2FD5866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0FA897-79A0-4D8C-9F88-0F08BAABA6CD}">
      <dsp:nvSpPr>
        <dsp:cNvPr id="0" name=""/>
        <dsp:cNvSpPr/>
      </dsp:nvSpPr>
      <dsp:spPr>
        <a:xfrm>
          <a:off x="2830327" y="2053596"/>
          <a:ext cx="1883145" cy="18760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Examples of Talents</a:t>
          </a:r>
          <a:endParaRPr lang="en-US" sz="2100" kern="1200" dirty="0"/>
        </a:p>
      </dsp:txBody>
      <dsp:txXfrm>
        <a:off x="2830327" y="2053596"/>
        <a:ext cx="1883145" cy="1876067"/>
      </dsp:txXfrm>
    </dsp:sp>
    <dsp:sp modelId="{8A4C362F-01E5-4219-9ADB-DDD94525A4FF}">
      <dsp:nvSpPr>
        <dsp:cNvPr id="0" name=""/>
        <dsp:cNvSpPr/>
      </dsp:nvSpPr>
      <dsp:spPr>
        <a:xfrm rot="16200000">
          <a:off x="3645190" y="1554308"/>
          <a:ext cx="253419" cy="5347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6200000">
        <a:off x="3645190" y="1554308"/>
        <a:ext cx="253419" cy="534769"/>
      </dsp:txXfrm>
    </dsp:sp>
    <dsp:sp modelId="{6B36BF17-A88F-479E-AEA0-C1393A43A5EF}">
      <dsp:nvSpPr>
        <dsp:cNvPr id="0" name=""/>
        <dsp:cNvSpPr/>
      </dsp:nvSpPr>
      <dsp:spPr>
        <a:xfrm>
          <a:off x="2985473" y="2593"/>
          <a:ext cx="1572852" cy="15728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Voice</a:t>
          </a:r>
          <a:endParaRPr lang="en-US" sz="1400" kern="1200" dirty="0"/>
        </a:p>
      </dsp:txBody>
      <dsp:txXfrm>
        <a:off x="2985473" y="2593"/>
        <a:ext cx="1572852" cy="1572852"/>
      </dsp:txXfrm>
    </dsp:sp>
    <dsp:sp modelId="{EBB92D34-3E81-4475-8960-0919DEFA8A88}">
      <dsp:nvSpPr>
        <dsp:cNvPr id="0" name=""/>
        <dsp:cNvSpPr/>
      </dsp:nvSpPr>
      <dsp:spPr>
        <a:xfrm rot="20520000">
          <a:off x="4760280" y="2362206"/>
          <a:ext cx="251724" cy="5347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20520000">
        <a:off x="4760280" y="2362206"/>
        <a:ext cx="251724" cy="534769"/>
      </dsp:txXfrm>
    </dsp:sp>
    <dsp:sp modelId="{8753DAD9-0C94-4AA8-B851-E2C436EBB628}">
      <dsp:nvSpPr>
        <dsp:cNvPr id="0" name=""/>
        <dsp:cNvSpPr/>
      </dsp:nvSpPr>
      <dsp:spPr>
        <a:xfrm>
          <a:off x="5080280" y="1524560"/>
          <a:ext cx="1572852" cy="15728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Interpersonal skills</a:t>
          </a:r>
          <a:endParaRPr lang="en-US" sz="1400" kern="1200" dirty="0"/>
        </a:p>
      </dsp:txBody>
      <dsp:txXfrm>
        <a:off x="5080280" y="1524560"/>
        <a:ext cx="1572852" cy="1572852"/>
      </dsp:txXfrm>
    </dsp:sp>
    <dsp:sp modelId="{096F22A2-B18E-44C9-8CC5-168506FF55AA}">
      <dsp:nvSpPr>
        <dsp:cNvPr id="0" name=""/>
        <dsp:cNvSpPr/>
      </dsp:nvSpPr>
      <dsp:spPr>
        <a:xfrm rot="3240000">
          <a:off x="4333553" y="3671251"/>
          <a:ext cx="252774" cy="5347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3240000">
        <a:off x="4333553" y="3671251"/>
        <a:ext cx="252774" cy="534769"/>
      </dsp:txXfrm>
    </dsp:sp>
    <dsp:sp modelId="{A75D125A-1290-4753-939F-8F0AD5FD13F4}">
      <dsp:nvSpPr>
        <dsp:cNvPr id="0" name=""/>
        <dsp:cNvSpPr/>
      </dsp:nvSpPr>
      <dsp:spPr>
        <a:xfrm>
          <a:off x="4280135" y="3987153"/>
          <a:ext cx="1572852" cy="15728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Writing</a:t>
          </a:r>
          <a:endParaRPr lang="en-US" sz="1400" kern="1200" dirty="0"/>
        </a:p>
      </dsp:txBody>
      <dsp:txXfrm>
        <a:off x="4280135" y="3987153"/>
        <a:ext cx="1572852" cy="1572852"/>
      </dsp:txXfrm>
    </dsp:sp>
    <dsp:sp modelId="{29D23715-29DD-4C3E-AD9D-A7DF33E586C2}">
      <dsp:nvSpPr>
        <dsp:cNvPr id="0" name=""/>
        <dsp:cNvSpPr/>
      </dsp:nvSpPr>
      <dsp:spPr>
        <a:xfrm rot="7560000">
          <a:off x="2957472" y="3671251"/>
          <a:ext cx="252774" cy="5347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7560000">
        <a:off x="2957472" y="3671251"/>
        <a:ext cx="252774" cy="534769"/>
      </dsp:txXfrm>
    </dsp:sp>
    <dsp:sp modelId="{26A911F8-90C4-4EB0-8EA4-F3D197C023D5}">
      <dsp:nvSpPr>
        <dsp:cNvPr id="0" name=""/>
        <dsp:cNvSpPr/>
      </dsp:nvSpPr>
      <dsp:spPr>
        <a:xfrm>
          <a:off x="1690811" y="3987153"/>
          <a:ext cx="1572852" cy="15728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Speaking</a:t>
          </a:r>
          <a:endParaRPr lang="en-US" sz="1400" kern="1200" dirty="0"/>
        </a:p>
      </dsp:txBody>
      <dsp:txXfrm>
        <a:off x="1690811" y="3987153"/>
        <a:ext cx="1572852" cy="1572852"/>
      </dsp:txXfrm>
    </dsp:sp>
    <dsp:sp modelId="{B137FF7F-B97E-4338-ACFA-D7959FDCA604}">
      <dsp:nvSpPr>
        <dsp:cNvPr id="0" name=""/>
        <dsp:cNvSpPr/>
      </dsp:nvSpPr>
      <dsp:spPr>
        <a:xfrm rot="11880000">
          <a:off x="2531795" y="2362206"/>
          <a:ext cx="251724" cy="5347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1880000">
        <a:off x="2531795" y="2362206"/>
        <a:ext cx="251724" cy="534769"/>
      </dsp:txXfrm>
    </dsp:sp>
    <dsp:sp modelId="{27095959-ACE3-4D65-9A3D-B6254C8232AC}">
      <dsp:nvSpPr>
        <dsp:cNvPr id="0" name=""/>
        <dsp:cNvSpPr/>
      </dsp:nvSpPr>
      <dsp:spPr>
        <a:xfrm>
          <a:off x="890666" y="1524560"/>
          <a:ext cx="1572852" cy="15728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Academic</a:t>
          </a:r>
          <a:endParaRPr lang="en-US" sz="1400" kern="1200" dirty="0"/>
        </a:p>
      </dsp:txBody>
      <dsp:txXfrm>
        <a:off x="890666" y="1524560"/>
        <a:ext cx="1572852" cy="157285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BEB38-1E9B-4E32-8163-F8143336535F}">
      <dsp:nvSpPr>
        <dsp:cNvPr id="0" name=""/>
        <dsp:cNvSpPr/>
      </dsp:nvSpPr>
      <dsp:spPr>
        <a:xfrm>
          <a:off x="743842" y="594"/>
          <a:ext cx="2047130" cy="1228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Regret</a:t>
          </a:r>
          <a:endParaRPr lang="en-US" sz="2300" kern="1200" dirty="0"/>
        </a:p>
      </dsp:txBody>
      <dsp:txXfrm>
        <a:off x="743842" y="594"/>
        <a:ext cx="2047130" cy="1228278"/>
      </dsp:txXfrm>
    </dsp:sp>
    <dsp:sp modelId="{ED4F9E01-D96C-4B95-A746-2C5E6AB70433}">
      <dsp:nvSpPr>
        <dsp:cNvPr id="0" name=""/>
        <dsp:cNvSpPr/>
      </dsp:nvSpPr>
      <dsp:spPr>
        <a:xfrm rot="21599287">
          <a:off x="2971206" y="360594"/>
          <a:ext cx="434197" cy="5076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21599287">
        <a:off x="2971206" y="360594"/>
        <a:ext cx="434197" cy="507688"/>
      </dsp:txXfrm>
    </dsp:sp>
    <dsp:sp modelId="{E77C2A7D-54CF-4952-8526-BCCBE471787B}">
      <dsp:nvSpPr>
        <dsp:cNvPr id="0" name=""/>
        <dsp:cNvSpPr/>
      </dsp:nvSpPr>
      <dsp:spPr>
        <a:xfrm>
          <a:off x="3610215" y="0"/>
          <a:ext cx="2047130" cy="1228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Guilt</a:t>
          </a:r>
          <a:endParaRPr lang="en-US" sz="2300" kern="1200" dirty="0"/>
        </a:p>
      </dsp:txBody>
      <dsp:txXfrm>
        <a:off x="3610215" y="0"/>
        <a:ext cx="2047130" cy="1228278"/>
      </dsp:txXfrm>
    </dsp:sp>
    <dsp:sp modelId="{169764BC-9F55-4AA6-9E18-07F7391C6D28}">
      <dsp:nvSpPr>
        <dsp:cNvPr id="0" name=""/>
        <dsp:cNvSpPr/>
      </dsp:nvSpPr>
      <dsp:spPr>
        <a:xfrm rot="5400653">
          <a:off x="4416434" y="1371866"/>
          <a:ext cx="434307" cy="5076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5400653">
        <a:off x="4416434" y="1371866"/>
        <a:ext cx="434307" cy="507688"/>
      </dsp:txXfrm>
    </dsp:sp>
    <dsp:sp modelId="{AD390A0D-2C62-41D1-92EB-37EB0F7A454D}">
      <dsp:nvSpPr>
        <dsp:cNvPr id="0" name=""/>
        <dsp:cNvSpPr/>
      </dsp:nvSpPr>
      <dsp:spPr>
        <a:xfrm>
          <a:off x="3609826" y="2047725"/>
          <a:ext cx="2047130" cy="1228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Wavering between good and bad</a:t>
          </a:r>
          <a:endParaRPr lang="en-US" sz="2300" kern="1200" dirty="0"/>
        </a:p>
      </dsp:txBody>
      <dsp:txXfrm>
        <a:off x="3609826" y="2047725"/>
        <a:ext cx="2047130" cy="122827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0EA5E6-3794-4F76-9345-52D4B160A04D}">
      <dsp:nvSpPr>
        <dsp:cNvPr id="0" name=""/>
        <dsp:cNvSpPr/>
      </dsp:nvSpPr>
      <dsp:spPr>
        <a:xfrm>
          <a:off x="2739929" y="52879"/>
          <a:ext cx="2749740" cy="27497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Need</a:t>
          </a:r>
          <a:endParaRPr lang="en-US" sz="1500" kern="1200" dirty="0"/>
        </a:p>
      </dsp:txBody>
      <dsp:txXfrm>
        <a:off x="3057207" y="423037"/>
        <a:ext cx="2115185" cy="872513"/>
      </dsp:txXfrm>
    </dsp:sp>
    <dsp:sp modelId="{8FD188D6-7C98-407C-943C-14B66E7EFDBF}">
      <dsp:nvSpPr>
        <dsp:cNvPr id="0" name=""/>
        <dsp:cNvSpPr/>
      </dsp:nvSpPr>
      <dsp:spPr>
        <a:xfrm>
          <a:off x="3956161" y="1269111"/>
          <a:ext cx="2749740" cy="27497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Talent</a:t>
          </a:r>
          <a:endParaRPr lang="en-US" sz="1500" kern="1200" dirty="0"/>
        </a:p>
      </dsp:txBody>
      <dsp:txXfrm>
        <a:off x="5436790" y="1586388"/>
        <a:ext cx="1057592" cy="2115185"/>
      </dsp:txXfrm>
    </dsp:sp>
    <dsp:sp modelId="{5B17DBAF-A1D7-4E56-9800-C4C621C9DA44}">
      <dsp:nvSpPr>
        <dsp:cNvPr id="0" name=""/>
        <dsp:cNvSpPr/>
      </dsp:nvSpPr>
      <dsp:spPr>
        <a:xfrm>
          <a:off x="2739929" y="2485342"/>
          <a:ext cx="2749740" cy="27497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Passion</a:t>
          </a:r>
          <a:endParaRPr lang="en-US" sz="1500" kern="1200" dirty="0"/>
        </a:p>
      </dsp:txBody>
      <dsp:txXfrm>
        <a:off x="3057207" y="3992412"/>
        <a:ext cx="2115185" cy="872513"/>
      </dsp:txXfrm>
    </dsp:sp>
    <dsp:sp modelId="{50A410EC-03A0-4B65-8614-E3FADA7B4F26}">
      <dsp:nvSpPr>
        <dsp:cNvPr id="0" name=""/>
        <dsp:cNvSpPr/>
      </dsp:nvSpPr>
      <dsp:spPr>
        <a:xfrm>
          <a:off x="1523698" y="1269111"/>
          <a:ext cx="2749740" cy="27497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Conscience</a:t>
          </a:r>
          <a:endParaRPr lang="en-US" sz="1500" kern="1200" dirty="0"/>
        </a:p>
      </dsp:txBody>
      <dsp:txXfrm>
        <a:off x="1735216" y="1586388"/>
        <a:ext cx="1057592" cy="211518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0EA5E6-3794-4F76-9345-52D4B160A04D}">
      <dsp:nvSpPr>
        <dsp:cNvPr id="0" name=""/>
        <dsp:cNvSpPr/>
      </dsp:nvSpPr>
      <dsp:spPr>
        <a:xfrm>
          <a:off x="2739929" y="52879"/>
          <a:ext cx="2749740" cy="27497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Need</a:t>
          </a:r>
          <a:endParaRPr lang="en-US" sz="1500" kern="1200" dirty="0"/>
        </a:p>
      </dsp:txBody>
      <dsp:txXfrm>
        <a:off x="3057207" y="423037"/>
        <a:ext cx="2115185" cy="872513"/>
      </dsp:txXfrm>
    </dsp:sp>
    <dsp:sp modelId="{8FD188D6-7C98-407C-943C-14B66E7EFDBF}">
      <dsp:nvSpPr>
        <dsp:cNvPr id="0" name=""/>
        <dsp:cNvSpPr/>
      </dsp:nvSpPr>
      <dsp:spPr>
        <a:xfrm>
          <a:off x="3956161" y="1269111"/>
          <a:ext cx="2749740" cy="27497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Talent</a:t>
          </a:r>
          <a:endParaRPr lang="en-US" sz="1500" kern="1200" dirty="0"/>
        </a:p>
      </dsp:txBody>
      <dsp:txXfrm>
        <a:off x="5436790" y="1586388"/>
        <a:ext cx="1057592" cy="2115185"/>
      </dsp:txXfrm>
    </dsp:sp>
    <dsp:sp modelId="{5B17DBAF-A1D7-4E56-9800-C4C621C9DA44}">
      <dsp:nvSpPr>
        <dsp:cNvPr id="0" name=""/>
        <dsp:cNvSpPr/>
      </dsp:nvSpPr>
      <dsp:spPr>
        <a:xfrm>
          <a:off x="2739929" y="2485342"/>
          <a:ext cx="2749740" cy="27497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Passion</a:t>
          </a:r>
          <a:endParaRPr lang="en-US" sz="1500" kern="1200" dirty="0"/>
        </a:p>
      </dsp:txBody>
      <dsp:txXfrm>
        <a:off x="3057207" y="3992412"/>
        <a:ext cx="2115185" cy="872513"/>
      </dsp:txXfrm>
    </dsp:sp>
    <dsp:sp modelId="{50A410EC-03A0-4B65-8614-E3FADA7B4F26}">
      <dsp:nvSpPr>
        <dsp:cNvPr id="0" name=""/>
        <dsp:cNvSpPr/>
      </dsp:nvSpPr>
      <dsp:spPr>
        <a:xfrm>
          <a:off x="1523698" y="1269111"/>
          <a:ext cx="2749740" cy="27497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Conscience</a:t>
          </a:r>
          <a:endParaRPr lang="en-US" sz="1500" kern="1200" dirty="0"/>
        </a:p>
      </dsp:txBody>
      <dsp:txXfrm>
        <a:off x="1735216" y="1586388"/>
        <a:ext cx="1057592" cy="21151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1DDC8-A020-4836-8D16-EF61687B961A}">
      <dsp:nvSpPr>
        <dsp:cNvPr id="0" name=""/>
        <dsp:cNvSpPr/>
      </dsp:nvSpPr>
      <dsp:spPr>
        <a:xfrm>
          <a:off x="3083365" y="2144887"/>
          <a:ext cx="1529469" cy="15294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Examples of Passions</a:t>
          </a:r>
          <a:endParaRPr lang="en-US" sz="1800" kern="1200" dirty="0"/>
        </a:p>
      </dsp:txBody>
      <dsp:txXfrm>
        <a:off x="3083365" y="2144887"/>
        <a:ext cx="1529469" cy="1529469"/>
      </dsp:txXfrm>
    </dsp:sp>
    <dsp:sp modelId="{70CBD1B0-41C4-482A-882B-849F57D98BCC}">
      <dsp:nvSpPr>
        <dsp:cNvPr id="0" name=""/>
        <dsp:cNvSpPr/>
      </dsp:nvSpPr>
      <dsp:spPr>
        <a:xfrm rot="16200000">
          <a:off x="3685836" y="1587905"/>
          <a:ext cx="324526" cy="5200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6200000">
        <a:off x="3685836" y="1587905"/>
        <a:ext cx="324526" cy="520019"/>
      </dsp:txXfrm>
    </dsp:sp>
    <dsp:sp modelId="{C5C9AD90-9856-4FEB-A970-CED4D23B6F16}">
      <dsp:nvSpPr>
        <dsp:cNvPr id="0" name=""/>
        <dsp:cNvSpPr/>
      </dsp:nvSpPr>
      <dsp:spPr>
        <a:xfrm>
          <a:off x="3083365" y="3103"/>
          <a:ext cx="1529469" cy="15294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Music</a:t>
          </a:r>
          <a:endParaRPr lang="en-US" sz="1800" kern="1200" dirty="0"/>
        </a:p>
      </dsp:txBody>
      <dsp:txXfrm>
        <a:off x="3083365" y="3103"/>
        <a:ext cx="1529469" cy="1529469"/>
      </dsp:txXfrm>
    </dsp:sp>
    <dsp:sp modelId="{E80536CE-8896-45DD-899A-1C895368EE26}">
      <dsp:nvSpPr>
        <dsp:cNvPr id="0" name=""/>
        <dsp:cNvSpPr/>
      </dsp:nvSpPr>
      <dsp:spPr>
        <a:xfrm rot="20520000">
          <a:off x="4695580" y="2321526"/>
          <a:ext cx="324526" cy="5200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20520000">
        <a:off x="4695580" y="2321526"/>
        <a:ext cx="324526" cy="520019"/>
      </dsp:txXfrm>
    </dsp:sp>
    <dsp:sp modelId="{EB955D3F-3DC8-4F8C-887F-4BF4085FC032}">
      <dsp:nvSpPr>
        <dsp:cNvPr id="0" name=""/>
        <dsp:cNvSpPr/>
      </dsp:nvSpPr>
      <dsp:spPr>
        <a:xfrm>
          <a:off x="5120322" y="1483039"/>
          <a:ext cx="1529469" cy="15294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Religion</a:t>
          </a:r>
          <a:endParaRPr lang="en-US" sz="1800" kern="1200" dirty="0"/>
        </a:p>
      </dsp:txBody>
      <dsp:txXfrm>
        <a:off x="5120322" y="1483039"/>
        <a:ext cx="1529469" cy="1529469"/>
      </dsp:txXfrm>
    </dsp:sp>
    <dsp:sp modelId="{EBEB24FF-5FE6-4CEA-A4CC-90C906A57DB6}">
      <dsp:nvSpPr>
        <dsp:cNvPr id="0" name=""/>
        <dsp:cNvSpPr/>
      </dsp:nvSpPr>
      <dsp:spPr>
        <a:xfrm rot="3240000">
          <a:off x="4309892" y="3508551"/>
          <a:ext cx="324526" cy="5200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3240000">
        <a:off x="4309892" y="3508551"/>
        <a:ext cx="324526" cy="520019"/>
      </dsp:txXfrm>
    </dsp:sp>
    <dsp:sp modelId="{D0111FB5-772D-4618-8D76-BB710080532C}">
      <dsp:nvSpPr>
        <dsp:cNvPr id="0" name=""/>
        <dsp:cNvSpPr/>
      </dsp:nvSpPr>
      <dsp:spPr>
        <a:xfrm>
          <a:off x="4342274" y="3877626"/>
          <a:ext cx="1529469" cy="15294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Sports</a:t>
          </a:r>
          <a:endParaRPr lang="en-US" sz="1800" kern="1200" dirty="0"/>
        </a:p>
      </dsp:txBody>
      <dsp:txXfrm>
        <a:off x="4342274" y="3877626"/>
        <a:ext cx="1529469" cy="1529469"/>
      </dsp:txXfrm>
    </dsp:sp>
    <dsp:sp modelId="{047C9FD5-9F29-407C-B218-C826F6AB5D7B}">
      <dsp:nvSpPr>
        <dsp:cNvPr id="0" name=""/>
        <dsp:cNvSpPr/>
      </dsp:nvSpPr>
      <dsp:spPr>
        <a:xfrm rot="7560000">
          <a:off x="3061780" y="3508551"/>
          <a:ext cx="324526" cy="5200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7560000">
        <a:off x="3061780" y="3508551"/>
        <a:ext cx="324526" cy="520019"/>
      </dsp:txXfrm>
    </dsp:sp>
    <dsp:sp modelId="{B0E026F3-6815-4F3E-B886-AE7D7D88FE41}">
      <dsp:nvSpPr>
        <dsp:cNvPr id="0" name=""/>
        <dsp:cNvSpPr/>
      </dsp:nvSpPr>
      <dsp:spPr>
        <a:xfrm>
          <a:off x="1824456" y="3877626"/>
          <a:ext cx="1529469" cy="15294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Reading</a:t>
          </a:r>
          <a:endParaRPr lang="en-US" sz="1800" kern="1200" dirty="0"/>
        </a:p>
      </dsp:txBody>
      <dsp:txXfrm>
        <a:off x="1824456" y="3877626"/>
        <a:ext cx="1529469" cy="1529469"/>
      </dsp:txXfrm>
    </dsp:sp>
    <dsp:sp modelId="{F06FE33A-60F4-4A9C-B394-6F22FE838577}">
      <dsp:nvSpPr>
        <dsp:cNvPr id="0" name=""/>
        <dsp:cNvSpPr/>
      </dsp:nvSpPr>
      <dsp:spPr>
        <a:xfrm rot="11880000">
          <a:off x="2676093" y="2321526"/>
          <a:ext cx="324526" cy="5200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1880000">
        <a:off x="2676093" y="2321526"/>
        <a:ext cx="324526" cy="520019"/>
      </dsp:txXfrm>
    </dsp:sp>
    <dsp:sp modelId="{B82D14D2-516F-42BF-9633-FE592857330A}">
      <dsp:nvSpPr>
        <dsp:cNvPr id="0" name=""/>
        <dsp:cNvSpPr/>
      </dsp:nvSpPr>
      <dsp:spPr>
        <a:xfrm>
          <a:off x="1046407" y="1483039"/>
          <a:ext cx="1529469" cy="15294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Teaching</a:t>
          </a:r>
          <a:endParaRPr lang="en-US" sz="1800" kern="1200" dirty="0"/>
        </a:p>
      </dsp:txBody>
      <dsp:txXfrm>
        <a:off x="1046407" y="1483039"/>
        <a:ext cx="1529469" cy="15294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9A3ECF-3DF5-4338-A132-7B417E7A29FD}">
      <dsp:nvSpPr>
        <dsp:cNvPr id="0" name=""/>
        <dsp:cNvSpPr/>
      </dsp:nvSpPr>
      <dsp:spPr>
        <a:xfrm>
          <a:off x="3502521" y="2145024"/>
          <a:ext cx="1529357" cy="15293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Examples of Needs</a:t>
          </a:r>
          <a:endParaRPr lang="en-US" sz="1800" kern="1200" dirty="0"/>
        </a:p>
      </dsp:txBody>
      <dsp:txXfrm>
        <a:off x="3502521" y="2145024"/>
        <a:ext cx="1529357" cy="1529357"/>
      </dsp:txXfrm>
    </dsp:sp>
    <dsp:sp modelId="{520222A7-6484-468B-949F-60698325D844}">
      <dsp:nvSpPr>
        <dsp:cNvPr id="0" name=""/>
        <dsp:cNvSpPr/>
      </dsp:nvSpPr>
      <dsp:spPr>
        <a:xfrm rot="16278339">
          <a:off x="4128134" y="1586441"/>
          <a:ext cx="326598" cy="519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6278339">
        <a:off x="4128134" y="1586441"/>
        <a:ext cx="326598" cy="519981"/>
      </dsp:txXfrm>
    </dsp:sp>
    <dsp:sp modelId="{182B2A88-BCCD-43DF-A0BC-BA7F67AEDA13}">
      <dsp:nvSpPr>
        <dsp:cNvPr id="0" name=""/>
        <dsp:cNvSpPr/>
      </dsp:nvSpPr>
      <dsp:spPr>
        <a:xfrm>
          <a:off x="3551409" y="0"/>
          <a:ext cx="1529357" cy="15293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Food</a:t>
          </a:r>
          <a:endParaRPr lang="en-US" sz="1800" kern="1200" dirty="0"/>
        </a:p>
      </dsp:txBody>
      <dsp:txXfrm>
        <a:off x="3551409" y="0"/>
        <a:ext cx="1529357" cy="1529357"/>
      </dsp:txXfrm>
    </dsp:sp>
    <dsp:sp modelId="{6E71ED13-1E3F-47AE-BD6D-3B7A6C202953}">
      <dsp:nvSpPr>
        <dsp:cNvPr id="0" name=""/>
        <dsp:cNvSpPr/>
      </dsp:nvSpPr>
      <dsp:spPr>
        <a:xfrm rot="20520000">
          <a:off x="5114816" y="2321499"/>
          <a:ext cx="325036" cy="519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20520000">
        <a:off x="5114816" y="2321499"/>
        <a:ext cx="325036" cy="519981"/>
      </dsp:txXfrm>
    </dsp:sp>
    <dsp:sp modelId="{DBA18E48-5240-4AD6-95C2-B76984A75546}">
      <dsp:nvSpPr>
        <dsp:cNvPr id="0" name=""/>
        <dsp:cNvSpPr/>
      </dsp:nvSpPr>
      <dsp:spPr>
        <a:xfrm>
          <a:off x="5540287" y="1482913"/>
          <a:ext cx="1529357" cy="15293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Money</a:t>
          </a:r>
          <a:endParaRPr lang="en-US" sz="1800" kern="1200" dirty="0"/>
        </a:p>
      </dsp:txBody>
      <dsp:txXfrm>
        <a:off x="5540287" y="1482913"/>
        <a:ext cx="1529357" cy="1529357"/>
      </dsp:txXfrm>
    </dsp:sp>
    <dsp:sp modelId="{EB30B970-21C9-4658-AEBF-F46B808091ED}">
      <dsp:nvSpPr>
        <dsp:cNvPr id="0" name=""/>
        <dsp:cNvSpPr/>
      </dsp:nvSpPr>
      <dsp:spPr>
        <a:xfrm rot="3240000">
          <a:off x="4728979" y="3508984"/>
          <a:ext cx="325036" cy="519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3240000">
        <a:off x="4728979" y="3508984"/>
        <a:ext cx="325036" cy="519981"/>
      </dsp:txXfrm>
    </dsp:sp>
    <dsp:sp modelId="{CF33902D-BEBD-4C51-B9D8-D369A829E460}">
      <dsp:nvSpPr>
        <dsp:cNvPr id="0" name=""/>
        <dsp:cNvSpPr/>
      </dsp:nvSpPr>
      <dsp:spPr>
        <a:xfrm>
          <a:off x="4761930" y="3878452"/>
          <a:ext cx="1529357" cy="15293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Shelter</a:t>
          </a:r>
          <a:endParaRPr lang="en-US" sz="1800" kern="1200" dirty="0"/>
        </a:p>
      </dsp:txBody>
      <dsp:txXfrm>
        <a:off x="4761930" y="3878452"/>
        <a:ext cx="1529357" cy="1529357"/>
      </dsp:txXfrm>
    </dsp:sp>
    <dsp:sp modelId="{09B00F88-1362-4A58-80C7-FDCC9557F150}">
      <dsp:nvSpPr>
        <dsp:cNvPr id="0" name=""/>
        <dsp:cNvSpPr/>
      </dsp:nvSpPr>
      <dsp:spPr>
        <a:xfrm rot="7560000">
          <a:off x="3480384" y="3508984"/>
          <a:ext cx="325036" cy="519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7560000">
        <a:off x="3480384" y="3508984"/>
        <a:ext cx="325036" cy="519981"/>
      </dsp:txXfrm>
    </dsp:sp>
    <dsp:sp modelId="{8BEF2814-73DF-46E4-809E-D74E0ADAA1BD}">
      <dsp:nvSpPr>
        <dsp:cNvPr id="0" name=""/>
        <dsp:cNvSpPr/>
      </dsp:nvSpPr>
      <dsp:spPr>
        <a:xfrm>
          <a:off x="2243111" y="3878452"/>
          <a:ext cx="1529357" cy="15293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Marriage</a:t>
          </a:r>
          <a:endParaRPr lang="en-US" sz="1800" kern="1200" dirty="0"/>
        </a:p>
      </dsp:txBody>
      <dsp:txXfrm>
        <a:off x="2243111" y="3878452"/>
        <a:ext cx="1529357" cy="1529357"/>
      </dsp:txXfrm>
    </dsp:sp>
    <dsp:sp modelId="{2056B5F3-3B99-42E0-989B-00B70790D722}">
      <dsp:nvSpPr>
        <dsp:cNvPr id="0" name=""/>
        <dsp:cNvSpPr/>
      </dsp:nvSpPr>
      <dsp:spPr>
        <a:xfrm rot="11880000">
          <a:off x="3094547" y="2321499"/>
          <a:ext cx="325036" cy="519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1880000">
        <a:off x="3094547" y="2321499"/>
        <a:ext cx="325036" cy="519981"/>
      </dsp:txXfrm>
    </dsp:sp>
    <dsp:sp modelId="{73EB0171-163E-4415-A3CC-C9F44D7BE37A}">
      <dsp:nvSpPr>
        <dsp:cNvPr id="0" name=""/>
        <dsp:cNvSpPr/>
      </dsp:nvSpPr>
      <dsp:spPr>
        <a:xfrm>
          <a:off x="1464754" y="1482913"/>
          <a:ext cx="1529357" cy="15293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Love</a:t>
          </a:r>
          <a:endParaRPr lang="en-US" sz="1800" kern="1200" dirty="0"/>
        </a:p>
      </dsp:txBody>
      <dsp:txXfrm>
        <a:off x="1464754" y="1482913"/>
        <a:ext cx="1529357" cy="152935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5AA1E6-5CFE-41FB-9C21-7E816810D404}">
      <dsp:nvSpPr>
        <dsp:cNvPr id="0" name=""/>
        <dsp:cNvSpPr/>
      </dsp:nvSpPr>
      <dsp:spPr>
        <a:xfrm>
          <a:off x="3073500" y="2559421"/>
          <a:ext cx="1549198" cy="15491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Conscience</a:t>
          </a:r>
          <a:endParaRPr lang="en-US" sz="1500" kern="1200" dirty="0"/>
        </a:p>
      </dsp:txBody>
      <dsp:txXfrm>
        <a:off x="3073500" y="2559421"/>
        <a:ext cx="1549198" cy="1549198"/>
      </dsp:txXfrm>
    </dsp:sp>
    <dsp:sp modelId="{C4996392-9A4A-4CFA-9D5A-29B95043C27D}">
      <dsp:nvSpPr>
        <dsp:cNvPr id="0" name=""/>
        <dsp:cNvSpPr/>
      </dsp:nvSpPr>
      <dsp:spPr>
        <a:xfrm rot="16200000">
          <a:off x="3683684" y="1995146"/>
          <a:ext cx="328830" cy="5267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6200000">
        <a:off x="3683684" y="1995146"/>
        <a:ext cx="328830" cy="526727"/>
      </dsp:txXfrm>
    </dsp:sp>
    <dsp:sp modelId="{8824BD7D-F71B-4E8E-83DA-AE04A6739FCE}">
      <dsp:nvSpPr>
        <dsp:cNvPr id="0" name=""/>
        <dsp:cNvSpPr/>
      </dsp:nvSpPr>
      <dsp:spPr>
        <a:xfrm>
          <a:off x="2879850" y="2488"/>
          <a:ext cx="1936498" cy="19364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Guidance</a:t>
          </a:r>
          <a:endParaRPr lang="en-US" sz="1500" kern="1200" dirty="0"/>
        </a:p>
      </dsp:txBody>
      <dsp:txXfrm>
        <a:off x="2879850" y="2488"/>
        <a:ext cx="1936498" cy="1936498"/>
      </dsp:txXfrm>
    </dsp:sp>
    <dsp:sp modelId="{14EF71AE-74C8-41EA-A864-7E5C46C260FF}">
      <dsp:nvSpPr>
        <dsp:cNvPr id="0" name=""/>
        <dsp:cNvSpPr/>
      </dsp:nvSpPr>
      <dsp:spPr>
        <a:xfrm rot="1800000">
          <a:off x="4615103" y="3608412"/>
          <a:ext cx="328830" cy="5267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800000">
        <a:off x="4615103" y="3608412"/>
        <a:ext cx="328830" cy="526727"/>
      </dsp:txXfrm>
    </dsp:sp>
    <dsp:sp modelId="{1EF48039-219B-41A8-9C99-89CD92975B56}">
      <dsp:nvSpPr>
        <dsp:cNvPr id="0" name=""/>
        <dsp:cNvSpPr/>
      </dsp:nvSpPr>
      <dsp:spPr>
        <a:xfrm>
          <a:off x="4926514" y="3547413"/>
          <a:ext cx="1936498" cy="19364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Good/Bad</a:t>
          </a:r>
          <a:endParaRPr lang="en-US" sz="1500" kern="1200" dirty="0"/>
        </a:p>
      </dsp:txBody>
      <dsp:txXfrm>
        <a:off x="4926514" y="3547413"/>
        <a:ext cx="1936498" cy="1936498"/>
      </dsp:txXfrm>
    </dsp:sp>
    <dsp:sp modelId="{8F1469A4-8BDF-4974-86C3-AEA288CCDE5D}">
      <dsp:nvSpPr>
        <dsp:cNvPr id="0" name=""/>
        <dsp:cNvSpPr/>
      </dsp:nvSpPr>
      <dsp:spPr>
        <a:xfrm rot="9000000">
          <a:off x="2752265" y="3608412"/>
          <a:ext cx="328830" cy="5267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9000000">
        <a:off x="2752265" y="3608412"/>
        <a:ext cx="328830" cy="526727"/>
      </dsp:txXfrm>
    </dsp:sp>
    <dsp:sp modelId="{027445A8-516E-44FF-824E-157CC2782637}">
      <dsp:nvSpPr>
        <dsp:cNvPr id="0" name=""/>
        <dsp:cNvSpPr/>
      </dsp:nvSpPr>
      <dsp:spPr>
        <a:xfrm>
          <a:off x="833187" y="3547413"/>
          <a:ext cx="1936498" cy="19364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Consequences of actions</a:t>
          </a:r>
          <a:endParaRPr lang="en-US" sz="1500" kern="1200" dirty="0"/>
        </a:p>
      </dsp:txBody>
      <dsp:txXfrm>
        <a:off x="833187" y="3547413"/>
        <a:ext cx="1936498" cy="193649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0EA5E6-3794-4F76-9345-52D4B160A04D}">
      <dsp:nvSpPr>
        <dsp:cNvPr id="0" name=""/>
        <dsp:cNvSpPr/>
      </dsp:nvSpPr>
      <dsp:spPr>
        <a:xfrm>
          <a:off x="2877311" y="56387"/>
          <a:ext cx="2932176" cy="29321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Needs</a:t>
          </a:r>
          <a:endParaRPr lang="en-US" sz="1600" kern="1200" dirty="0"/>
        </a:p>
      </dsp:txBody>
      <dsp:txXfrm>
        <a:off x="3215640" y="451103"/>
        <a:ext cx="2255520" cy="930402"/>
      </dsp:txXfrm>
    </dsp:sp>
    <dsp:sp modelId="{8FD188D6-7C98-407C-943C-14B66E7EFDBF}">
      <dsp:nvSpPr>
        <dsp:cNvPr id="0" name=""/>
        <dsp:cNvSpPr/>
      </dsp:nvSpPr>
      <dsp:spPr>
        <a:xfrm>
          <a:off x="4174236" y="1353311"/>
          <a:ext cx="2932176" cy="29321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Talents</a:t>
          </a:r>
          <a:endParaRPr lang="en-US" sz="1600" kern="1200" dirty="0"/>
        </a:p>
      </dsp:txBody>
      <dsp:txXfrm>
        <a:off x="5753100" y="1691640"/>
        <a:ext cx="1127760" cy="2255520"/>
      </dsp:txXfrm>
    </dsp:sp>
    <dsp:sp modelId="{5B17DBAF-A1D7-4E56-9800-C4C621C9DA44}">
      <dsp:nvSpPr>
        <dsp:cNvPr id="0" name=""/>
        <dsp:cNvSpPr/>
      </dsp:nvSpPr>
      <dsp:spPr>
        <a:xfrm>
          <a:off x="2877311" y="2650236"/>
          <a:ext cx="2932176" cy="29321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Passions</a:t>
          </a:r>
          <a:endParaRPr lang="en-US" sz="1600" kern="1200" dirty="0"/>
        </a:p>
      </dsp:txBody>
      <dsp:txXfrm>
        <a:off x="3215640" y="4257293"/>
        <a:ext cx="2255520" cy="930402"/>
      </dsp:txXfrm>
    </dsp:sp>
    <dsp:sp modelId="{50A410EC-03A0-4B65-8614-E3FADA7B4F26}">
      <dsp:nvSpPr>
        <dsp:cNvPr id="0" name=""/>
        <dsp:cNvSpPr/>
      </dsp:nvSpPr>
      <dsp:spPr>
        <a:xfrm>
          <a:off x="1580388" y="1353311"/>
          <a:ext cx="2932176" cy="29321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Conscience</a:t>
          </a:r>
          <a:endParaRPr lang="en-US" sz="1600" kern="1200" dirty="0"/>
        </a:p>
      </dsp:txBody>
      <dsp:txXfrm>
        <a:off x="1805940" y="1691640"/>
        <a:ext cx="1127760" cy="22555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1251CC-B2C9-43C8-9844-E7677232B91B}">
      <dsp:nvSpPr>
        <dsp:cNvPr id="0" name=""/>
        <dsp:cNvSpPr/>
      </dsp:nvSpPr>
      <dsp:spPr>
        <a:xfrm>
          <a:off x="3554730" y="2297430"/>
          <a:ext cx="2807970" cy="2807970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accent5">
                  <a:lumMod val="25000"/>
                </a:schemeClr>
              </a:solidFill>
            </a:rPr>
            <a:t>Nafs</a:t>
          </a:r>
          <a:r>
            <a:rPr lang="en-US" sz="1400" kern="1200" dirty="0" smtClean="0">
              <a:solidFill>
                <a:schemeClr val="accent5">
                  <a:lumMod val="25000"/>
                </a:schemeClr>
              </a:solidFill>
            </a:rPr>
            <a:t> e </a:t>
          </a:r>
          <a:r>
            <a:rPr lang="en-US" sz="1400" kern="1200" dirty="0" err="1" smtClean="0">
              <a:solidFill>
                <a:schemeClr val="accent5">
                  <a:lumMod val="25000"/>
                </a:schemeClr>
              </a:solidFill>
            </a:rPr>
            <a:t>Lawwama</a:t>
          </a:r>
          <a:endParaRPr lang="en-US" sz="14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3554730" y="2297430"/>
        <a:ext cx="2807970" cy="2807970"/>
      </dsp:txXfrm>
    </dsp:sp>
    <dsp:sp modelId="{EA407D2D-D296-45B0-804F-31467C584BD4}">
      <dsp:nvSpPr>
        <dsp:cNvPr id="0" name=""/>
        <dsp:cNvSpPr/>
      </dsp:nvSpPr>
      <dsp:spPr>
        <a:xfrm>
          <a:off x="1921002" y="1633728"/>
          <a:ext cx="2042160" cy="2042160"/>
        </a:xfrm>
        <a:prstGeom prst="gear6">
          <a:avLst/>
        </a:prstGeom>
        <a:gradFill rotWithShape="0">
          <a:gsLst>
            <a:gs pos="0">
              <a:schemeClr val="accent5">
                <a:hueOff val="-7859854"/>
                <a:satOff val="5402"/>
                <a:lumOff val="-15687"/>
                <a:alphaOff val="0"/>
                <a:shade val="51000"/>
                <a:satMod val="130000"/>
              </a:schemeClr>
            </a:gs>
            <a:gs pos="80000">
              <a:schemeClr val="accent5">
                <a:hueOff val="-7859854"/>
                <a:satOff val="5402"/>
                <a:lumOff val="-15687"/>
                <a:alphaOff val="0"/>
                <a:shade val="93000"/>
                <a:satMod val="130000"/>
              </a:schemeClr>
            </a:gs>
            <a:gs pos="100000">
              <a:schemeClr val="accent5">
                <a:hueOff val="-7859854"/>
                <a:satOff val="5402"/>
                <a:lumOff val="-156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accent5">
                  <a:lumMod val="25000"/>
                </a:schemeClr>
              </a:solidFill>
            </a:rPr>
            <a:t>Nafs</a:t>
          </a:r>
          <a:r>
            <a:rPr lang="en-US" sz="1400" kern="1200" dirty="0" smtClean="0">
              <a:solidFill>
                <a:schemeClr val="accent5">
                  <a:lumMod val="25000"/>
                </a:schemeClr>
              </a:solidFill>
            </a:rPr>
            <a:t> e </a:t>
          </a:r>
          <a:r>
            <a:rPr lang="en-US" sz="1400" kern="1200" dirty="0" err="1" smtClean="0">
              <a:solidFill>
                <a:schemeClr val="accent5">
                  <a:lumMod val="25000"/>
                </a:schemeClr>
              </a:solidFill>
            </a:rPr>
            <a:t>Ammara</a:t>
          </a:r>
          <a:endParaRPr lang="en-US" sz="14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1921002" y="1633728"/>
        <a:ext cx="2042160" cy="2042160"/>
      </dsp:txXfrm>
    </dsp:sp>
    <dsp:sp modelId="{72ADCD3C-AA1F-4071-AAB6-AF383C92BA67}">
      <dsp:nvSpPr>
        <dsp:cNvPr id="0" name=""/>
        <dsp:cNvSpPr/>
      </dsp:nvSpPr>
      <dsp:spPr>
        <a:xfrm rot="20700000">
          <a:off x="3064820" y="224846"/>
          <a:ext cx="2000899" cy="2000899"/>
        </a:xfrm>
        <a:prstGeom prst="gear6">
          <a:avLst/>
        </a:prstGeom>
        <a:gradFill rotWithShape="0">
          <a:gsLst>
            <a:gs pos="0">
              <a:schemeClr val="accent5">
                <a:hueOff val="-15719709"/>
                <a:satOff val="10805"/>
                <a:lumOff val="-31374"/>
                <a:alphaOff val="0"/>
                <a:shade val="51000"/>
                <a:satMod val="130000"/>
              </a:schemeClr>
            </a:gs>
            <a:gs pos="80000">
              <a:schemeClr val="accent5">
                <a:hueOff val="-15719709"/>
                <a:satOff val="10805"/>
                <a:lumOff val="-31374"/>
                <a:alphaOff val="0"/>
                <a:shade val="93000"/>
                <a:satMod val="130000"/>
              </a:schemeClr>
            </a:gs>
            <a:gs pos="100000">
              <a:schemeClr val="accent5">
                <a:hueOff val="-15719709"/>
                <a:satOff val="10805"/>
                <a:lumOff val="-313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Nafs</a:t>
          </a:r>
          <a:r>
            <a:rPr lang="en-US" sz="1400" kern="1200" dirty="0" smtClean="0"/>
            <a:t> e </a:t>
          </a:r>
          <a:r>
            <a:rPr lang="en-US" sz="1400" kern="1200" dirty="0" err="1" smtClean="0"/>
            <a:t>Mutma’innah</a:t>
          </a:r>
          <a:endParaRPr lang="en-US" sz="1400" kern="1200" dirty="0"/>
        </a:p>
      </dsp:txBody>
      <dsp:txXfrm>
        <a:off x="3503676" y="663701"/>
        <a:ext cx="1123188" cy="1123188"/>
      </dsp:txXfrm>
    </dsp:sp>
    <dsp:sp modelId="{2907CEC8-9635-49A4-B24F-316D9C831739}">
      <dsp:nvSpPr>
        <dsp:cNvPr id="0" name=""/>
        <dsp:cNvSpPr/>
      </dsp:nvSpPr>
      <dsp:spPr>
        <a:xfrm>
          <a:off x="3348947" y="1867926"/>
          <a:ext cx="3594201" cy="3594201"/>
        </a:xfrm>
        <a:prstGeom prst="circularArrow">
          <a:avLst>
            <a:gd name="adj1" fmla="val 4688"/>
            <a:gd name="adj2" fmla="val 299029"/>
            <a:gd name="adj3" fmla="val 2534336"/>
            <a:gd name="adj4" fmla="val 15822675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3AF663-7AFD-4FA3-8CE0-3119EF05938F}">
      <dsp:nvSpPr>
        <dsp:cNvPr id="0" name=""/>
        <dsp:cNvSpPr/>
      </dsp:nvSpPr>
      <dsp:spPr>
        <a:xfrm>
          <a:off x="1559339" y="1177965"/>
          <a:ext cx="2611412" cy="261141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7859854"/>
                <a:satOff val="5402"/>
                <a:lumOff val="-15687"/>
                <a:alphaOff val="0"/>
                <a:shade val="51000"/>
                <a:satMod val="130000"/>
              </a:schemeClr>
            </a:gs>
            <a:gs pos="80000">
              <a:schemeClr val="accent5">
                <a:hueOff val="-7859854"/>
                <a:satOff val="5402"/>
                <a:lumOff val="-15687"/>
                <a:alphaOff val="0"/>
                <a:shade val="93000"/>
                <a:satMod val="130000"/>
              </a:schemeClr>
            </a:gs>
            <a:gs pos="100000">
              <a:schemeClr val="accent5">
                <a:hueOff val="-7859854"/>
                <a:satOff val="5402"/>
                <a:lumOff val="-156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EB7C49-0C71-48E3-AF08-7ADFA2F670B3}">
      <dsp:nvSpPr>
        <dsp:cNvPr id="0" name=""/>
        <dsp:cNvSpPr/>
      </dsp:nvSpPr>
      <dsp:spPr>
        <a:xfrm>
          <a:off x="2601991" y="-217336"/>
          <a:ext cx="2815628" cy="281562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15719709"/>
                <a:satOff val="10805"/>
                <a:lumOff val="-31374"/>
                <a:alphaOff val="0"/>
                <a:shade val="51000"/>
                <a:satMod val="130000"/>
              </a:schemeClr>
            </a:gs>
            <a:gs pos="80000">
              <a:schemeClr val="accent5">
                <a:hueOff val="-15719709"/>
                <a:satOff val="10805"/>
                <a:lumOff val="-31374"/>
                <a:alphaOff val="0"/>
                <a:shade val="93000"/>
                <a:satMod val="130000"/>
              </a:schemeClr>
            </a:gs>
            <a:gs pos="100000">
              <a:schemeClr val="accent5">
                <a:hueOff val="-15719709"/>
                <a:satOff val="10805"/>
                <a:lumOff val="-313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E62597-FF60-445D-BE2C-C2B298801534}">
      <dsp:nvSpPr>
        <dsp:cNvPr id="0" name=""/>
        <dsp:cNvSpPr/>
      </dsp:nvSpPr>
      <dsp:spPr>
        <a:xfrm>
          <a:off x="345162" y="1547"/>
          <a:ext cx="1903809" cy="1142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Very stable</a:t>
          </a:r>
          <a:endParaRPr lang="en-US" sz="1800" kern="1200" dirty="0"/>
        </a:p>
      </dsp:txBody>
      <dsp:txXfrm>
        <a:off x="345162" y="1547"/>
        <a:ext cx="1903809" cy="1142285"/>
      </dsp:txXfrm>
    </dsp:sp>
    <dsp:sp modelId="{49733C68-3BF3-4730-B8C3-C69518358939}">
      <dsp:nvSpPr>
        <dsp:cNvPr id="0" name=""/>
        <dsp:cNvSpPr/>
      </dsp:nvSpPr>
      <dsp:spPr>
        <a:xfrm>
          <a:off x="2416506" y="336618"/>
          <a:ext cx="403607" cy="472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416506" y="336618"/>
        <a:ext cx="403607" cy="472144"/>
      </dsp:txXfrm>
    </dsp:sp>
    <dsp:sp modelId="{80D83B3B-E995-4EB8-878B-4DC003C83A31}">
      <dsp:nvSpPr>
        <dsp:cNvPr id="0" name=""/>
        <dsp:cNvSpPr/>
      </dsp:nvSpPr>
      <dsp:spPr>
        <a:xfrm>
          <a:off x="3010495" y="1547"/>
          <a:ext cx="1903809" cy="1142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Focused</a:t>
          </a:r>
          <a:endParaRPr lang="en-US" sz="1800" kern="1200" dirty="0"/>
        </a:p>
      </dsp:txBody>
      <dsp:txXfrm>
        <a:off x="3010495" y="1547"/>
        <a:ext cx="1903809" cy="1142285"/>
      </dsp:txXfrm>
    </dsp:sp>
    <dsp:sp modelId="{0C0244BD-536E-4C45-A6BD-36706ABC38B8}">
      <dsp:nvSpPr>
        <dsp:cNvPr id="0" name=""/>
        <dsp:cNvSpPr/>
      </dsp:nvSpPr>
      <dsp:spPr>
        <a:xfrm>
          <a:off x="5081839" y="336618"/>
          <a:ext cx="403607" cy="472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081839" y="336618"/>
        <a:ext cx="403607" cy="472144"/>
      </dsp:txXfrm>
    </dsp:sp>
    <dsp:sp modelId="{73162135-7348-48D1-A5BB-CF0C26E6FE44}">
      <dsp:nvSpPr>
        <dsp:cNvPr id="0" name=""/>
        <dsp:cNvSpPr/>
      </dsp:nvSpPr>
      <dsp:spPr>
        <a:xfrm>
          <a:off x="5675828" y="1547"/>
          <a:ext cx="1903809" cy="1142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Draws energy from obedience to Allah</a:t>
          </a:r>
          <a:endParaRPr lang="en-US" sz="1800" kern="1200" dirty="0"/>
        </a:p>
      </dsp:txBody>
      <dsp:txXfrm>
        <a:off x="5675828" y="1547"/>
        <a:ext cx="1903809" cy="1142285"/>
      </dsp:txXfrm>
    </dsp:sp>
    <dsp:sp modelId="{9128E9E7-AFBD-4753-B7F3-79ACECA90069}">
      <dsp:nvSpPr>
        <dsp:cNvPr id="0" name=""/>
        <dsp:cNvSpPr/>
      </dsp:nvSpPr>
      <dsp:spPr>
        <a:xfrm rot="5400000">
          <a:off x="6425929" y="1277100"/>
          <a:ext cx="403607" cy="472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6425929" y="1277100"/>
        <a:ext cx="403607" cy="472144"/>
      </dsp:txXfrm>
    </dsp:sp>
    <dsp:sp modelId="{4B883D3B-5AA9-407F-AC61-4B811B34E385}">
      <dsp:nvSpPr>
        <dsp:cNvPr id="0" name=""/>
        <dsp:cNvSpPr/>
      </dsp:nvSpPr>
      <dsp:spPr>
        <a:xfrm>
          <a:off x="5675828" y="1905357"/>
          <a:ext cx="1903809" cy="1142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Clear Vision</a:t>
          </a:r>
          <a:endParaRPr lang="en-US" sz="1800" kern="1200" dirty="0"/>
        </a:p>
      </dsp:txBody>
      <dsp:txXfrm>
        <a:off x="5675828" y="1905357"/>
        <a:ext cx="1903809" cy="1142285"/>
      </dsp:txXfrm>
    </dsp:sp>
    <dsp:sp modelId="{D87483BD-8F02-43AB-A40C-B8CFFFCDA693}">
      <dsp:nvSpPr>
        <dsp:cNvPr id="0" name=""/>
        <dsp:cNvSpPr/>
      </dsp:nvSpPr>
      <dsp:spPr>
        <a:xfrm rot="10800000">
          <a:off x="5104685" y="2240427"/>
          <a:ext cx="403607" cy="472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104685" y="2240427"/>
        <a:ext cx="403607" cy="472144"/>
      </dsp:txXfrm>
    </dsp:sp>
    <dsp:sp modelId="{83FA9537-098D-4407-B3AE-CD1E0D42C11B}">
      <dsp:nvSpPr>
        <dsp:cNvPr id="0" name=""/>
        <dsp:cNvSpPr/>
      </dsp:nvSpPr>
      <dsp:spPr>
        <a:xfrm>
          <a:off x="3010495" y="1905357"/>
          <a:ext cx="1903809" cy="1142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Satisfied with what it has</a:t>
          </a:r>
          <a:endParaRPr lang="en-US" sz="1800" kern="1200" dirty="0"/>
        </a:p>
      </dsp:txBody>
      <dsp:txXfrm>
        <a:off x="3010495" y="1905357"/>
        <a:ext cx="1903809" cy="1142285"/>
      </dsp:txXfrm>
    </dsp:sp>
    <dsp:sp modelId="{2DDAEEAD-CAAA-46D9-A261-A62CC0E2C9AB}">
      <dsp:nvSpPr>
        <dsp:cNvPr id="0" name=""/>
        <dsp:cNvSpPr/>
      </dsp:nvSpPr>
      <dsp:spPr>
        <a:xfrm rot="10800000">
          <a:off x="2439352" y="2240427"/>
          <a:ext cx="403607" cy="472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439352" y="2240427"/>
        <a:ext cx="403607" cy="472144"/>
      </dsp:txXfrm>
    </dsp:sp>
    <dsp:sp modelId="{68109C3E-A0F6-47DA-9A68-707B91276030}">
      <dsp:nvSpPr>
        <dsp:cNvPr id="0" name=""/>
        <dsp:cNvSpPr/>
      </dsp:nvSpPr>
      <dsp:spPr>
        <a:xfrm>
          <a:off x="345162" y="1905357"/>
          <a:ext cx="1903809" cy="1142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Dynamic/ On the Go</a:t>
          </a:r>
          <a:endParaRPr lang="en-US" sz="1800" kern="1200" dirty="0"/>
        </a:p>
      </dsp:txBody>
      <dsp:txXfrm>
        <a:off x="345162" y="1905357"/>
        <a:ext cx="1903809" cy="1142285"/>
      </dsp:txXfrm>
    </dsp:sp>
    <dsp:sp modelId="{03A6A04D-3CFB-4565-884D-1D2BD4CB107E}">
      <dsp:nvSpPr>
        <dsp:cNvPr id="0" name=""/>
        <dsp:cNvSpPr/>
      </dsp:nvSpPr>
      <dsp:spPr>
        <a:xfrm rot="5400000">
          <a:off x="1095263" y="3180909"/>
          <a:ext cx="403607" cy="472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1095263" y="3180909"/>
        <a:ext cx="403607" cy="472144"/>
      </dsp:txXfrm>
    </dsp:sp>
    <dsp:sp modelId="{9054142A-3C13-4ED0-B004-7FF1CECABB50}">
      <dsp:nvSpPr>
        <dsp:cNvPr id="0" name=""/>
        <dsp:cNvSpPr/>
      </dsp:nvSpPr>
      <dsp:spPr>
        <a:xfrm>
          <a:off x="345162" y="3809166"/>
          <a:ext cx="1903809" cy="1142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Happy</a:t>
          </a:r>
          <a:endParaRPr lang="en-US" sz="1800" kern="1200" dirty="0"/>
        </a:p>
      </dsp:txBody>
      <dsp:txXfrm>
        <a:off x="345162" y="3809166"/>
        <a:ext cx="1903809" cy="1142285"/>
      </dsp:txXfrm>
    </dsp:sp>
    <dsp:sp modelId="{24D04779-1454-4729-9174-59713B7F64A5}">
      <dsp:nvSpPr>
        <dsp:cNvPr id="0" name=""/>
        <dsp:cNvSpPr/>
      </dsp:nvSpPr>
      <dsp:spPr>
        <a:xfrm>
          <a:off x="2416506" y="4144237"/>
          <a:ext cx="403607" cy="472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416506" y="4144237"/>
        <a:ext cx="403607" cy="472144"/>
      </dsp:txXfrm>
    </dsp:sp>
    <dsp:sp modelId="{9BB6C2CA-353F-449B-80CB-A4A59D357602}">
      <dsp:nvSpPr>
        <dsp:cNvPr id="0" name=""/>
        <dsp:cNvSpPr/>
      </dsp:nvSpPr>
      <dsp:spPr>
        <a:xfrm>
          <a:off x="3010495" y="3809166"/>
          <a:ext cx="1903809" cy="1142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NOT confused</a:t>
          </a:r>
          <a:endParaRPr lang="en-US" sz="1800" kern="1200" dirty="0"/>
        </a:p>
      </dsp:txBody>
      <dsp:txXfrm>
        <a:off x="3010495" y="3809166"/>
        <a:ext cx="1903809" cy="1142285"/>
      </dsp:txXfrm>
    </dsp:sp>
    <dsp:sp modelId="{E2E13FF7-FE31-406A-8D73-EC8970F56375}">
      <dsp:nvSpPr>
        <dsp:cNvPr id="0" name=""/>
        <dsp:cNvSpPr/>
      </dsp:nvSpPr>
      <dsp:spPr>
        <a:xfrm>
          <a:off x="5081839" y="4144237"/>
          <a:ext cx="403607" cy="472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081839" y="4144237"/>
        <a:ext cx="403607" cy="472144"/>
      </dsp:txXfrm>
    </dsp:sp>
    <dsp:sp modelId="{CE195A34-2CA6-4CA4-8984-D57EE48F3FAB}">
      <dsp:nvSpPr>
        <dsp:cNvPr id="0" name=""/>
        <dsp:cNvSpPr/>
      </dsp:nvSpPr>
      <dsp:spPr>
        <a:xfrm>
          <a:off x="5675828" y="3809166"/>
          <a:ext cx="1903809" cy="1142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NOT wishing for something else all the time!</a:t>
          </a:r>
          <a:endParaRPr lang="en-US" sz="1800" kern="1200" dirty="0"/>
        </a:p>
      </dsp:txBody>
      <dsp:txXfrm>
        <a:off x="5675828" y="3809166"/>
        <a:ext cx="1903809" cy="114228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2224F3-43D3-4E31-BB35-AD1269C0FA74}">
      <dsp:nvSpPr>
        <dsp:cNvPr id="0" name=""/>
        <dsp:cNvSpPr/>
      </dsp:nvSpPr>
      <dsp:spPr>
        <a:xfrm>
          <a:off x="3200399" y="1406"/>
          <a:ext cx="4800600" cy="11157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25000"/>
                </a:schemeClr>
              </a:solidFill>
            </a:rPr>
            <a:t>Knows Allah</a:t>
          </a:r>
          <a:endParaRPr lang="en-US" sz="1800" kern="1200" dirty="0">
            <a:solidFill>
              <a:schemeClr val="accent5">
                <a:lumMod val="2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25000"/>
                </a:schemeClr>
              </a:solidFill>
            </a:rPr>
            <a:t>Knows right and wrong</a:t>
          </a:r>
          <a:endParaRPr lang="en-US" sz="1800" kern="1200" dirty="0">
            <a:solidFill>
              <a:schemeClr val="accent5">
                <a:lumMod val="2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25000"/>
                </a:schemeClr>
              </a:solidFill>
            </a:rPr>
            <a:t>Not switching from scholar to scholar</a:t>
          </a:r>
          <a:endParaRPr lang="en-US" sz="18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3200399" y="1406"/>
        <a:ext cx="4800600" cy="1115764"/>
      </dsp:txXfrm>
    </dsp:sp>
    <dsp:sp modelId="{0F837413-496F-4373-8A49-222A694D8F94}">
      <dsp:nvSpPr>
        <dsp:cNvPr id="0" name=""/>
        <dsp:cNvSpPr/>
      </dsp:nvSpPr>
      <dsp:spPr>
        <a:xfrm>
          <a:off x="0" y="1406"/>
          <a:ext cx="3200400" cy="1115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No Doubts</a:t>
          </a:r>
          <a:endParaRPr lang="en-US" sz="3200" kern="1200" dirty="0"/>
        </a:p>
      </dsp:txBody>
      <dsp:txXfrm>
        <a:off x="0" y="1406"/>
        <a:ext cx="3200400" cy="1115764"/>
      </dsp:txXfrm>
    </dsp:sp>
    <dsp:sp modelId="{34750379-300C-457E-BA3D-3B2AFC348C78}">
      <dsp:nvSpPr>
        <dsp:cNvPr id="0" name=""/>
        <dsp:cNvSpPr/>
      </dsp:nvSpPr>
      <dsp:spPr>
        <a:xfrm>
          <a:off x="3200399" y="1228747"/>
          <a:ext cx="4800600" cy="11157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25000"/>
                </a:schemeClr>
              </a:solidFill>
            </a:rPr>
            <a:t>Good grip over what he/she knows</a:t>
          </a:r>
          <a:endParaRPr lang="en-US" sz="1800" kern="1200" dirty="0">
            <a:solidFill>
              <a:schemeClr val="accent5">
                <a:lumMod val="2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25000"/>
                </a:schemeClr>
              </a:solidFill>
            </a:rPr>
            <a:t>Focus – this cannot come without studying Quran through and through!</a:t>
          </a:r>
          <a:endParaRPr lang="en-US" sz="18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3200399" y="1228747"/>
        <a:ext cx="4800600" cy="1115764"/>
      </dsp:txXfrm>
    </dsp:sp>
    <dsp:sp modelId="{00CCDBF5-8E23-4A0E-AA28-15EF4EE2CDBA}">
      <dsp:nvSpPr>
        <dsp:cNvPr id="0" name=""/>
        <dsp:cNvSpPr/>
      </dsp:nvSpPr>
      <dsp:spPr>
        <a:xfrm>
          <a:off x="0" y="1228747"/>
          <a:ext cx="3200400" cy="1115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Attains the right knowledge</a:t>
          </a:r>
          <a:endParaRPr lang="en-US" sz="3200" kern="1200" dirty="0"/>
        </a:p>
      </dsp:txBody>
      <dsp:txXfrm>
        <a:off x="0" y="1228747"/>
        <a:ext cx="3200400" cy="1115764"/>
      </dsp:txXfrm>
    </dsp:sp>
    <dsp:sp modelId="{330DD6B6-6028-436C-B256-DAC65EA96B5F}">
      <dsp:nvSpPr>
        <dsp:cNvPr id="0" name=""/>
        <dsp:cNvSpPr/>
      </dsp:nvSpPr>
      <dsp:spPr>
        <a:xfrm>
          <a:off x="3200399" y="2456088"/>
          <a:ext cx="4800600" cy="11157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25000"/>
                </a:schemeClr>
              </a:solidFill>
            </a:rPr>
            <a:t>Strong concept of accountability</a:t>
          </a:r>
          <a:endParaRPr lang="en-US" sz="1800" kern="1200" dirty="0">
            <a:solidFill>
              <a:schemeClr val="accent5">
                <a:lumMod val="2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25000"/>
                </a:schemeClr>
              </a:solidFill>
            </a:rPr>
            <a:t>Don’t need to prove yourself right –admit your faults!</a:t>
          </a:r>
          <a:endParaRPr lang="en-US" sz="18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3200399" y="2456088"/>
        <a:ext cx="4800600" cy="1115764"/>
      </dsp:txXfrm>
    </dsp:sp>
    <dsp:sp modelId="{BE7CF32B-CE37-4BD0-849E-6ED7E34E0D11}">
      <dsp:nvSpPr>
        <dsp:cNvPr id="0" name=""/>
        <dsp:cNvSpPr/>
      </dsp:nvSpPr>
      <dsp:spPr>
        <a:xfrm>
          <a:off x="0" y="2456088"/>
          <a:ext cx="3200400" cy="1115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Repentance</a:t>
          </a:r>
          <a:endParaRPr lang="en-US" sz="3200" kern="1200" dirty="0"/>
        </a:p>
      </dsp:txBody>
      <dsp:txXfrm>
        <a:off x="0" y="2456088"/>
        <a:ext cx="3200400" cy="1115764"/>
      </dsp:txXfrm>
    </dsp:sp>
    <dsp:sp modelId="{D1D759FC-816C-4903-B219-A25F6077882A}">
      <dsp:nvSpPr>
        <dsp:cNvPr id="0" name=""/>
        <dsp:cNvSpPr/>
      </dsp:nvSpPr>
      <dsp:spPr>
        <a:xfrm>
          <a:off x="3200399" y="3683429"/>
          <a:ext cx="4800600" cy="11157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25000"/>
                </a:schemeClr>
              </a:solidFill>
            </a:rPr>
            <a:t>First to your OWN self!</a:t>
          </a:r>
          <a:endParaRPr lang="en-US" sz="1800" kern="1200" dirty="0">
            <a:solidFill>
              <a:schemeClr val="accent5">
                <a:lumMod val="2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25000"/>
                </a:schemeClr>
              </a:solidFill>
            </a:rPr>
            <a:t>As-</a:t>
          </a:r>
          <a:r>
            <a:rPr lang="en-US" sz="1800" kern="1200" dirty="0" err="1" smtClean="0">
              <a:solidFill>
                <a:schemeClr val="accent5">
                  <a:lumMod val="25000"/>
                </a:schemeClr>
              </a:solidFill>
            </a:rPr>
            <a:t>sideeq</a:t>
          </a:r>
          <a:r>
            <a:rPr lang="en-US" sz="1800" kern="1200" dirty="0" smtClean="0">
              <a:solidFill>
                <a:schemeClr val="accent5">
                  <a:lumMod val="25000"/>
                </a:schemeClr>
              </a:solidFill>
            </a:rPr>
            <a:t>: truthful in personality AND dealings</a:t>
          </a:r>
          <a:endParaRPr lang="en-US" sz="18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3200399" y="3683429"/>
        <a:ext cx="4800600" cy="1115764"/>
      </dsp:txXfrm>
    </dsp:sp>
    <dsp:sp modelId="{0C96D336-046E-4BF9-8022-64B52D2ABC8F}">
      <dsp:nvSpPr>
        <dsp:cNvPr id="0" name=""/>
        <dsp:cNvSpPr/>
      </dsp:nvSpPr>
      <dsp:spPr>
        <a:xfrm>
          <a:off x="0" y="3683429"/>
          <a:ext cx="3200400" cy="1115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Truthful</a:t>
          </a:r>
          <a:endParaRPr lang="en-US" sz="3200" kern="1200" dirty="0"/>
        </a:p>
      </dsp:txBody>
      <dsp:txXfrm>
        <a:off x="0" y="3683429"/>
        <a:ext cx="3200400" cy="111576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1A7356-2566-44B0-B288-43A8290E815C}">
      <dsp:nvSpPr>
        <dsp:cNvPr id="0" name=""/>
        <dsp:cNvSpPr/>
      </dsp:nvSpPr>
      <dsp:spPr>
        <a:xfrm>
          <a:off x="418298" y="1456"/>
          <a:ext cx="1845264" cy="1107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Dead heart</a:t>
          </a:r>
          <a:endParaRPr lang="en-US" sz="2300" kern="1200" dirty="0"/>
        </a:p>
      </dsp:txBody>
      <dsp:txXfrm>
        <a:off x="418298" y="1456"/>
        <a:ext cx="1845264" cy="1107158"/>
      </dsp:txXfrm>
    </dsp:sp>
    <dsp:sp modelId="{01DB22BF-4386-4B47-A2BC-69737C33C092}">
      <dsp:nvSpPr>
        <dsp:cNvPr id="0" name=""/>
        <dsp:cNvSpPr/>
      </dsp:nvSpPr>
      <dsp:spPr>
        <a:xfrm>
          <a:off x="2425945" y="326223"/>
          <a:ext cx="391195" cy="4576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425945" y="326223"/>
        <a:ext cx="391195" cy="457625"/>
      </dsp:txXfrm>
    </dsp:sp>
    <dsp:sp modelId="{CE2AE54E-6A94-4715-85D8-09F2302E2F04}">
      <dsp:nvSpPr>
        <dsp:cNvPr id="0" name=""/>
        <dsp:cNvSpPr/>
      </dsp:nvSpPr>
      <dsp:spPr>
        <a:xfrm>
          <a:off x="3001667" y="1456"/>
          <a:ext cx="1845264" cy="1107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Only Cares about itself</a:t>
          </a:r>
          <a:endParaRPr lang="en-US" sz="2300" kern="1200" dirty="0"/>
        </a:p>
      </dsp:txBody>
      <dsp:txXfrm>
        <a:off x="3001667" y="1456"/>
        <a:ext cx="1845264" cy="1107158"/>
      </dsp:txXfrm>
    </dsp:sp>
    <dsp:sp modelId="{1E799CF8-3239-4EC8-B163-2344A3D36786}">
      <dsp:nvSpPr>
        <dsp:cNvPr id="0" name=""/>
        <dsp:cNvSpPr/>
      </dsp:nvSpPr>
      <dsp:spPr>
        <a:xfrm>
          <a:off x="5009315" y="326223"/>
          <a:ext cx="391195" cy="4576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009315" y="326223"/>
        <a:ext cx="391195" cy="457625"/>
      </dsp:txXfrm>
    </dsp:sp>
    <dsp:sp modelId="{48BAB518-7050-4301-976B-D7DB424FA6E5}">
      <dsp:nvSpPr>
        <dsp:cNvPr id="0" name=""/>
        <dsp:cNvSpPr/>
      </dsp:nvSpPr>
      <dsp:spPr>
        <a:xfrm>
          <a:off x="5585037" y="1456"/>
          <a:ext cx="1845264" cy="1107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Ungrateful</a:t>
          </a:r>
          <a:endParaRPr lang="en-US" sz="2300" kern="1200" dirty="0"/>
        </a:p>
      </dsp:txBody>
      <dsp:txXfrm>
        <a:off x="5585037" y="1456"/>
        <a:ext cx="1845264" cy="1107158"/>
      </dsp:txXfrm>
    </dsp:sp>
    <dsp:sp modelId="{28EB92AF-A238-4527-A42B-C035C25FD10D}">
      <dsp:nvSpPr>
        <dsp:cNvPr id="0" name=""/>
        <dsp:cNvSpPr/>
      </dsp:nvSpPr>
      <dsp:spPr>
        <a:xfrm rot="5400000">
          <a:off x="6312071" y="1237783"/>
          <a:ext cx="391195" cy="4576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6312071" y="1237783"/>
        <a:ext cx="391195" cy="457625"/>
      </dsp:txXfrm>
    </dsp:sp>
    <dsp:sp modelId="{A42535B0-E713-4376-8843-CB8B73ECC4F6}">
      <dsp:nvSpPr>
        <dsp:cNvPr id="0" name=""/>
        <dsp:cNvSpPr/>
      </dsp:nvSpPr>
      <dsp:spPr>
        <a:xfrm>
          <a:off x="5585037" y="1846720"/>
          <a:ext cx="1845264" cy="1107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Disobedient to Allah</a:t>
          </a:r>
          <a:endParaRPr lang="en-US" sz="2300" kern="1200" dirty="0"/>
        </a:p>
      </dsp:txBody>
      <dsp:txXfrm>
        <a:off x="5585037" y="1846720"/>
        <a:ext cx="1845264" cy="1107158"/>
      </dsp:txXfrm>
    </dsp:sp>
    <dsp:sp modelId="{4D8EB5DC-552E-491F-AABA-017E11EF28EA}">
      <dsp:nvSpPr>
        <dsp:cNvPr id="0" name=""/>
        <dsp:cNvSpPr/>
      </dsp:nvSpPr>
      <dsp:spPr>
        <a:xfrm rot="10800000">
          <a:off x="5031458" y="2171487"/>
          <a:ext cx="391195" cy="4576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031458" y="2171487"/>
        <a:ext cx="391195" cy="457625"/>
      </dsp:txXfrm>
    </dsp:sp>
    <dsp:sp modelId="{854E4C90-0308-4263-BD10-0A634D181651}">
      <dsp:nvSpPr>
        <dsp:cNvPr id="0" name=""/>
        <dsp:cNvSpPr/>
      </dsp:nvSpPr>
      <dsp:spPr>
        <a:xfrm>
          <a:off x="3001667" y="1846720"/>
          <a:ext cx="1845264" cy="1107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Calls itself “self made”</a:t>
          </a:r>
          <a:endParaRPr lang="en-US" sz="2300" kern="1200" dirty="0"/>
        </a:p>
      </dsp:txBody>
      <dsp:txXfrm>
        <a:off x="3001667" y="1846720"/>
        <a:ext cx="1845264" cy="1107158"/>
      </dsp:txXfrm>
    </dsp:sp>
    <dsp:sp modelId="{2589C3AC-DD70-407F-8C14-0F1552639011}">
      <dsp:nvSpPr>
        <dsp:cNvPr id="0" name=""/>
        <dsp:cNvSpPr/>
      </dsp:nvSpPr>
      <dsp:spPr>
        <a:xfrm rot="10800000">
          <a:off x="2448088" y="2171487"/>
          <a:ext cx="391195" cy="4576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448088" y="2171487"/>
        <a:ext cx="391195" cy="457625"/>
      </dsp:txXfrm>
    </dsp:sp>
    <dsp:sp modelId="{6ADDDF98-AE8E-423C-98DF-AD5CB7AED6A9}">
      <dsp:nvSpPr>
        <dsp:cNvPr id="0" name=""/>
        <dsp:cNvSpPr/>
      </dsp:nvSpPr>
      <dsp:spPr>
        <a:xfrm>
          <a:off x="418298" y="1846720"/>
          <a:ext cx="1845264" cy="1107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Slave to desires</a:t>
          </a:r>
          <a:endParaRPr lang="en-US" sz="2300" kern="1200" dirty="0"/>
        </a:p>
      </dsp:txBody>
      <dsp:txXfrm>
        <a:off x="418298" y="1846720"/>
        <a:ext cx="1845264" cy="1107158"/>
      </dsp:txXfrm>
    </dsp:sp>
    <dsp:sp modelId="{B4787449-2979-4170-85CA-4086D98AFBDC}">
      <dsp:nvSpPr>
        <dsp:cNvPr id="0" name=""/>
        <dsp:cNvSpPr/>
      </dsp:nvSpPr>
      <dsp:spPr>
        <a:xfrm rot="5400000">
          <a:off x="1145332" y="3083047"/>
          <a:ext cx="391195" cy="4576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1145332" y="3083047"/>
        <a:ext cx="391195" cy="457625"/>
      </dsp:txXfrm>
    </dsp:sp>
    <dsp:sp modelId="{AAA678A1-55FB-42FE-9ED2-0F689C065002}">
      <dsp:nvSpPr>
        <dsp:cNvPr id="0" name=""/>
        <dsp:cNvSpPr/>
      </dsp:nvSpPr>
      <dsp:spPr>
        <a:xfrm>
          <a:off x="418298" y="3691984"/>
          <a:ext cx="1845264" cy="1107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 limit to desires</a:t>
          </a:r>
          <a:endParaRPr lang="en-US" sz="2300" kern="1200" dirty="0"/>
        </a:p>
      </dsp:txBody>
      <dsp:txXfrm>
        <a:off x="418298" y="3691984"/>
        <a:ext cx="1845264" cy="1107158"/>
      </dsp:txXfrm>
    </dsp:sp>
    <dsp:sp modelId="{F623CD36-DDEF-46D3-91CF-725601A27DB4}">
      <dsp:nvSpPr>
        <dsp:cNvPr id="0" name=""/>
        <dsp:cNvSpPr/>
      </dsp:nvSpPr>
      <dsp:spPr>
        <a:xfrm>
          <a:off x="2425945" y="4016751"/>
          <a:ext cx="391195" cy="4576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425945" y="4016751"/>
        <a:ext cx="391195" cy="457625"/>
      </dsp:txXfrm>
    </dsp:sp>
    <dsp:sp modelId="{0D269355-57CD-4EBB-8925-E9D2C7ADFCE3}">
      <dsp:nvSpPr>
        <dsp:cNvPr id="0" name=""/>
        <dsp:cNvSpPr/>
      </dsp:nvSpPr>
      <dsp:spPr>
        <a:xfrm>
          <a:off x="3001667" y="3691984"/>
          <a:ext cx="1845264" cy="1107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 guilt!</a:t>
          </a:r>
          <a:endParaRPr lang="en-US" sz="2300" kern="1200" dirty="0"/>
        </a:p>
      </dsp:txBody>
      <dsp:txXfrm>
        <a:off x="3001667" y="3691984"/>
        <a:ext cx="1845264" cy="1107158"/>
      </dsp:txXfrm>
    </dsp:sp>
    <dsp:sp modelId="{3F612A5B-1D99-4719-8ABB-8D55DD05F684}">
      <dsp:nvSpPr>
        <dsp:cNvPr id="0" name=""/>
        <dsp:cNvSpPr/>
      </dsp:nvSpPr>
      <dsp:spPr>
        <a:xfrm>
          <a:off x="5009315" y="4016751"/>
          <a:ext cx="391195" cy="4576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009315" y="4016751"/>
        <a:ext cx="391195" cy="457625"/>
      </dsp:txXfrm>
    </dsp:sp>
    <dsp:sp modelId="{6D2D0592-FFB5-401A-B754-422CF2FD5866}">
      <dsp:nvSpPr>
        <dsp:cNvPr id="0" name=""/>
        <dsp:cNvSpPr/>
      </dsp:nvSpPr>
      <dsp:spPr>
        <a:xfrm>
          <a:off x="5585037" y="3691984"/>
          <a:ext cx="1845264" cy="1107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Religion is nothing</a:t>
          </a:r>
          <a:endParaRPr lang="en-US" sz="2300" kern="1200" dirty="0"/>
        </a:p>
      </dsp:txBody>
      <dsp:txXfrm>
        <a:off x="5585037" y="3691984"/>
        <a:ext cx="1845264" cy="1107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851DFF-E0D8-4DF3-B19B-94514CA81B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58B00-AE1C-4E1B-A7CC-B030C5243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07CF6-F884-46A9-A8A2-501F573371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1F068D-ADBA-4324-A48A-E59BF018F0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D18ED-52F8-44AF-A946-369A93A3A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9468E-182F-4630-92A0-B9AEEA94D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E9E07-2C7C-4BF3-B9E9-E95313CFB9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A6A7E-7E40-4DEF-8EF5-EF0586ACEA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F84AB-9C2E-49CD-9FDD-615A823F1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73830-1375-42DF-8B53-07CDB88DE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F33CC-8C4D-41EF-B1B0-8A85C218A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5E20E-99B7-469B-B706-66B3B78F7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AD2A3-3B33-4249-9914-D2A6559D5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FA5B-19A3-4553-ABE6-09CEEE4FF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89806-D188-4060-8778-F672AD5C5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362200"/>
            <a:ext cx="7772400" cy="12382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800">
                <a:solidFill>
                  <a:schemeClr val="bg1"/>
                </a:solidFill>
                <a:latin typeface="Bell MT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733800"/>
            <a:ext cx="7772400" cy="19050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Centaur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315200" cy="715962"/>
          </a:xfrm>
        </p:spPr>
        <p:txBody>
          <a:bodyPr/>
          <a:lstStyle>
            <a:lvl1pPr>
              <a:defRPr>
                <a:latin typeface="Bell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aur" pitchFamily="18" charset="0"/>
              </a:defRPr>
            </a:lvl1pPr>
            <a:lvl2pPr>
              <a:defRPr>
                <a:latin typeface="Centaur" pitchFamily="18" charset="0"/>
              </a:defRPr>
            </a:lvl2pPr>
            <a:lvl3pPr>
              <a:defRPr>
                <a:latin typeface="Centaur" pitchFamily="18" charset="0"/>
              </a:defRPr>
            </a:lvl3pPr>
            <a:lvl4pPr>
              <a:defRPr>
                <a:latin typeface="Centaur" pitchFamily="18" charset="0"/>
              </a:defRPr>
            </a:lvl4pPr>
            <a:lvl5pPr>
              <a:defRPr>
                <a:latin typeface="Centaur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F97E-F708-49ED-81DB-5B0E3F345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C1DF6-4B06-425C-B353-0C844E3E9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6D2EB-8192-4406-9C87-99EAF69E9E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E506B-D84A-42B8-A36C-315DCEFDD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CDCAF-122A-484D-8B16-8201B5593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5703C-101D-4A8B-9E1A-A06C5ECFF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52794-0152-4DCC-BA2D-441323592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0C29D0-13E1-4A79-9740-EBCEB8C3A32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B51FF9-0CB5-4DEE-A097-035DE45A3F5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Fitnas</a:t>
            </a:r>
            <a:r>
              <a:rPr lang="en-US" dirty="0" smtClean="0"/>
              <a:t> of the </a:t>
            </a:r>
            <a:r>
              <a:rPr lang="en-US" dirty="0" err="1" smtClean="0"/>
              <a:t>Nafs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This Common Area…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where </a:t>
            </a:r>
            <a:r>
              <a:rPr lang="en-US" dirty="0" err="1" smtClean="0"/>
              <a:t>Fitnahs</a:t>
            </a:r>
            <a:r>
              <a:rPr lang="en-US" dirty="0" smtClean="0"/>
              <a:t> of the </a:t>
            </a:r>
            <a:r>
              <a:rPr lang="en-US" dirty="0" err="1" smtClean="0"/>
              <a:t>Nafs</a:t>
            </a:r>
            <a:r>
              <a:rPr lang="en-US" dirty="0" smtClean="0"/>
              <a:t> arise!</a:t>
            </a:r>
          </a:p>
          <a:p>
            <a:r>
              <a:rPr lang="en-US" dirty="0" smtClean="0"/>
              <a:t>We have to cater to so many needs at once</a:t>
            </a:r>
          </a:p>
          <a:p>
            <a:r>
              <a:rPr lang="en-US" dirty="0" smtClean="0"/>
              <a:t>And at the same time listen to our conscience!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315200" cy="715962"/>
          </a:xfrm>
        </p:spPr>
        <p:txBody>
          <a:bodyPr/>
          <a:lstStyle/>
          <a:p>
            <a:r>
              <a:rPr lang="en-US" dirty="0" smtClean="0"/>
              <a:t>Three Types of </a:t>
            </a:r>
            <a:r>
              <a:rPr lang="en-US" dirty="0" err="1" smtClean="0"/>
              <a:t>Nafs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524000"/>
          <a:ext cx="7620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Nafs</a:t>
            </a:r>
            <a:r>
              <a:rPr lang="en-US" dirty="0" smtClean="0"/>
              <a:t> e </a:t>
            </a:r>
            <a:r>
              <a:rPr lang="en-US" dirty="0" err="1" smtClean="0"/>
              <a:t>Mutma’innah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r-PK" sz="4400" dirty="0" smtClean="0">
                <a:latin typeface="_PDMS_Saleem_QuranFont" pitchFamily="2" charset="-78"/>
                <a:cs typeface="_PDMS_Saleem_QuranFont" pitchFamily="2" charset="-78"/>
              </a:rPr>
              <a:t>يَا أَيَّتُهَا النَّفْسُ الْمُطْمَئِنَّةُ</a:t>
            </a:r>
            <a:endParaRPr lang="en-US" sz="4400" dirty="0" smtClean="0">
              <a:latin typeface="_PDMS_Saleem_QuranFont" pitchFamily="2" charset="-78"/>
              <a:cs typeface="_PDMS_Saleem_QuranFont" pitchFamily="2" charset="-78"/>
            </a:endParaRPr>
          </a:p>
          <a:p>
            <a:pPr algn="ctr">
              <a:buNone/>
            </a:pPr>
            <a:r>
              <a:rPr lang="ur-PK" sz="4400" dirty="0" smtClean="0">
                <a:latin typeface="_PDMS_Saleem_QuranFont" pitchFamily="2" charset="-78"/>
                <a:cs typeface="_PDMS_Saleem_QuranFont" pitchFamily="2" charset="-78"/>
              </a:rPr>
              <a:t>ارْجِعِي إِلَىٰ رَبِّكِ رَاضِيَةً مَّرْضِيَّةً</a:t>
            </a:r>
            <a:endParaRPr lang="en-US" sz="4400" dirty="0" smtClean="0">
              <a:latin typeface="_PDMS_Saleem_QuranFont" pitchFamily="2" charset="-78"/>
              <a:cs typeface="_PDMS_Saleem_QuranFont" pitchFamily="2" charset="-78"/>
            </a:endParaRPr>
          </a:p>
          <a:p>
            <a:pPr algn="ctr">
              <a:buNone/>
            </a:pPr>
            <a:r>
              <a:rPr lang="en-US" sz="2800" i="1" dirty="0" smtClean="0">
                <a:latin typeface="Monotype Corsiva" pitchFamily="66" charset="0"/>
              </a:rPr>
              <a:t>“[To the righteous it will be said], O reassured soul, return to your Lord, well-pleased and pleasing [to Him].”</a:t>
            </a:r>
          </a:p>
          <a:p>
            <a:pPr algn="ctr">
              <a:buNone/>
            </a:pPr>
            <a:r>
              <a:rPr lang="en-US" sz="2800" dirty="0" smtClean="0"/>
              <a:t>(</a:t>
            </a:r>
            <a:r>
              <a:rPr lang="en-US" sz="2800" dirty="0" err="1" smtClean="0"/>
              <a:t>Surah</a:t>
            </a:r>
            <a:r>
              <a:rPr lang="en-US" sz="2800" dirty="0" smtClean="0"/>
              <a:t> al </a:t>
            </a:r>
            <a:r>
              <a:rPr lang="en-US" sz="2800" dirty="0" err="1" smtClean="0"/>
              <a:t>Fajr</a:t>
            </a:r>
            <a:r>
              <a:rPr lang="en-US" sz="2800" dirty="0" smtClean="0"/>
              <a:t>, 89:26-27)</a:t>
            </a:r>
          </a:p>
        </p:txBody>
      </p:sp>
      <p:pic>
        <p:nvPicPr>
          <p:cNvPr id="4" name="Picture 2" descr="http://www.islamuncovered.com/images/quranst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14400"/>
            <a:ext cx="2438400" cy="185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15200" cy="715962"/>
          </a:xfrm>
        </p:spPr>
        <p:txBody>
          <a:bodyPr/>
          <a:lstStyle/>
          <a:p>
            <a:r>
              <a:rPr lang="en-US" dirty="0" smtClean="0"/>
              <a:t>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15200" cy="3581400"/>
          </a:xfrm>
        </p:spPr>
        <p:txBody>
          <a:bodyPr/>
          <a:lstStyle/>
          <a:p>
            <a:r>
              <a:rPr lang="en-US" sz="2800" dirty="0" smtClean="0"/>
              <a:t>A </a:t>
            </a:r>
            <a:r>
              <a:rPr lang="en-US" sz="2800" dirty="0" err="1" smtClean="0"/>
              <a:t>nafse</a:t>
            </a:r>
            <a:r>
              <a:rPr lang="en-US" sz="2800" dirty="0" smtClean="0"/>
              <a:t> </a:t>
            </a:r>
            <a:r>
              <a:rPr lang="en-US" sz="2800" dirty="0" err="1" smtClean="0"/>
              <a:t>mutma’innah</a:t>
            </a:r>
            <a:r>
              <a:rPr lang="en-US" sz="2800" dirty="0" smtClean="0"/>
              <a:t> is like a fully satisfied soul</a:t>
            </a:r>
          </a:p>
          <a:p>
            <a:r>
              <a:rPr lang="en-US" sz="2800" dirty="0" smtClean="0"/>
              <a:t>Like when your name is called and you walk on stage to accept a rare and prestigious award</a:t>
            </a:r>
          </a:p>
          <a:p>
            <a:r>
              <a:rPr lang="en-US" sz="2800" dirty="0" smtClean="0"/>
              <a:t>Knowing that after months and years of effort,</a:t>
            </a:r>
          </a:p>
          <a:p>
            <a:r>
              <a:rPr lang="en-US" sz="2800" dirty="0" smtClean="0"/>
              <a:t>YOU MADE IT!!!</a:t>
            </a:r>
          </a:p>
          <a:p>
            <a:r>
              <a:rPr lang="en-US" sz="2800" dirty="0" smtClean="0"/>
              <a:t>Very peaceful and satisfied state of heart</a:t>
            </a:r>
            <a:endParaRPr lang="en-US" sz="2800" dirty="0"/>
          </a:p>
        </p:txBody>
      </p:sp>
      <p:pic>
        <p:nvPicPr>
          <p:cNvPr id="65538" name="Picture 2" descr="http://www.telegraph.co.uk/telegraph/multimedia/archive/00789/pooley_78999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281776"/>
            <a:ext cx="4114800" cy="257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715962"/>
          </a:xfrm>
        </p:spPr>
        <p:txBody>
          <a:bodyPr/>
          <a:lstStyle/>
          <a:p>
            <a:r>
              <a:rPr lang="en-US" dirty="0" smtClean="0"/>
              <a:t>Qualities of </a:t>
            </a:r>
            <a:r>
              <a:rPr lang="en-US" dirty="0" err="1" smtClean="0"/>
              <a:t>Nafs</a:t>
            </a:r>
            <a:r>
              <a:rPr lang="en-US" dirty="0" smtClean="0"/>
              <a:t> e </a:t>
            </a:r>
            <a:r>
              <a:rPr lang="en-US" dirty="0" err="1" smtClean="0"/>
              <a:t>Mutma’innah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7924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Leads to </a:t>
            </a:r>
            <a:r>
              <a:rPr lang="en-US" dirty="0" err="1" smtClean="0"/>
              <a:t>Nafs</a:t>
            </a:r>
            <a:r>
              <a:rPr lang="en-US" dirty="0" smtClean="0"/>
              <a:t> e </a:t>
            </a:r>
            <a:r>
              <a:rPr lang="en-US" dirty="0" err="1" smtClean="0"/>
              <a:t>Mutma’innah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295400"/>
          <a:ext cx="8001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772400" cy="1238250"/>
          </a:xfrm>
        </p:spPr>
        <p:txBody>
          <a:bodyPr/>
          <a:lstStyle/>
          <a:p>
            <a:r>
              <a:rPr lang="en-US" dirty="0" smtClean="0"/>
              <a:t>So a </a:t>
            </a:r>
            <a:r>
              <a:rPr lang="en-US" dirty="0" err="1" smtClean="0"/>
              <a:t>nafs</a:t>
            </a:r>
            <a:r>
              <a:rPr lang="en-US" dirty="0" smtClean="0"/>
              <a:t> e </a:t>
            </a:r>
            <a:r>
              <a:rPr lang="en-US" dirty="0" err="1" smtClean="0"/>
              <a:t>mutma’innah</a:t>
            </a:r>
            <a:r>
              <a:rPr lang="en-US" dirty="0" smtClean="0"/>
              <a:t> is…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600200"/>
            <a:ext cx="6400800" cy="3124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A VERY dynamic personality</a:t>
            </a:r>
          </a:p>
          <a:p>
            <a:pPr algn="l"/>
            <a:r>
              <a:rPr lang="en-US" dirty="0" smtClean="0"/>
              <a:t>With a lot of awakening</a:t>
            </a:r>
          </a:p>
          <a:p>
            <a:pPr algn="l"/>
            <a:r>
              <a:rPr lang="en-US" dirty="0" smtClean="0"/>
              <a:t>Can manage all their needs, passions, talents</a:t>
            </a:r>
          </a:p>
          <a:p>
            <a:pPr algn="l"/>
            <a:r>
              <a:rPr lang="en-US" dirty="0" smtClean="0"/>
              <a:t>Without ignoring the conscience</a:t>
            </a:r>
          </a:p>
          <a:p>
            <a:pPr algn="l"/>
            <a:r>
              <a:rPr lang="en-US" dirty="0" smtClean="0"/>
              <a:t>And without wasting themselves!</a:t>
            </a:r>
          </a:p>
          <a:p>
            <a:pPr algn="l"/>
            <a:r>
              <a:rPr lang="en-US" dirty="0" smtClean="0"/>
              <a:t>Confident about all they do</a:t>
            </a:r>
          </a:p>
          <a:p>
            <a:pPr algn="l"/>
            <a:r>
              <a:rPr lang="en-US" dirty="0" smtClean="0"/>
              <a:t>No inferiority complex because of </a:t>
            </a:r>
            <a:r>
              <a:rPr lang="en-US" dirty="0" err="1" smtClean="0"/>
              <a:t>hijab</a:t>
            </a:r>
            <a:r>
              <a:rPr lang="en-US" dirty="0" smtClean="0"/>
              <a:t>, </a:t>
            </a:r>
            <a:r>
              <a:rPr lang="en-US" dirty="0" err="1" smtClean="0"/>
              <a:t>namaz</a:t>
            </a:r>
            <a:r>
              <a:rPr lang="en-US" dirty="0" smtClean="0"/>
              <a:t>, modesty etc!</a:t>
            </a:r>
            <a:endParaRPr lang="en-US" dirty="0"/>
          </a:p>
        </p:txBody>
      </p:sp>
      <p:pic>
        <p:nvPicPr>
          <p:cNvPr id="62466" name="Picture 2" descr="http://www.imow.org/dynamic/user_images/file_name_3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0"/>
            <a:ext cx="2788607" cy="1981200"/>
          </a:xfrm>
          <a:prstGeom prst="rect">
            <a:avLst/>
          </a:prstGeom>
          <a:noFill/>
        </p:spPr>
      </p:pic>
      <p:pic>
        <p:nvPicPr>
          <p:cNvPr id="62468" name="Picture 4" descr="http://adilmohdblog.com/wp-content/uploads/2010/05/hijab-bib-bi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572000"/>
            <a:ext cx="2667000" cy="2057400"/>
          </a:xfrm>
          <a:prstGeom prst="rect">
            <a:avLst/>
          </a:prstGeom>
          <a:noFill/>
        </p:spPr>
      </p:pic>
      <p:pic>
        <p:nvPicPr>
          <p:cNvPr id="62470" name="Picture 6" descr="http://img.youtube.com/vi/Yp5ORAqZIlA/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0872" y="4572000"/>
            <a:ext cx="2743199" cy="2057400"/>
          </a:xfrm>
          <a:prstGeom prst="rect">
            <a:avLst/>
          </a:prstGeom>
          <a:noFill/>
        </p:spPr>
      </p:pic>
      <p:pic>
        <p:nvPicPr>
          <p:cNvPr id="62472" name="Picture 8" descr="http://us.123rf.com/400wm/400/400/zurijeta/zurijeta1109/zurijeta110900254/10680242-muslim-female-doctor-in-hospit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0728" y="2514600"/>
            <a:ext cx="2667000" cy="2000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772400" cy="1238250"/>
          </a:xfrm>
        </p:spPr>
        <p:txBody>
          <a:bodyPr/>
          <a:lstStyle/>
          <a:p>
            <a:r>
              <a:rPr lang="en-US" dirty="0" smtClean="0"/>
              <a:t>Now the other extreme…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772400" cy="1905000"/>
          </a:xfrm>
        </p:spPr>
        <p:txBody>
          <a:bodyPr/>
          <a:lstStyle/>
          <a:p>
            <a:r>
              <a:rPr lang="en-US" dirty="0" err="1" smtClean="0"/>
              <a:t>Nafs</a:t>
            </a:r>
            <a:r>
              <a:rPr lang="en-US" dirty="0" smtClean="0"/>
              <a:t> e </a:t>
            </a:r>
            <a:r>
              <a:rPr lang="en-US" dirty="0" err="1" smtClean="0"/>
              <a:t>Ammara</a:t>
            </a:r>
            <a:endParaRPr lang="en-US" dirty="0" smtClean="0"/>
          </a:p>
          <a:p>
            <a:r>
              <a:rPr lang="en-US" dirty="0" smtClean="0"/>
              <a:t>A Dead heart</a:t>
            </a:r>
            <a:endParaRPr lang="en-US" dirty="0"/>
          </a:p>
        </p:txBody>
      </p:sp>
      <p:sp>
        <p:nvSpPr>
          <p:cNvPr id="61442" name="AutoShape 2" descr="http://img-cache.cdn.gaiaonline.com/9ce1ed71de2d81906a7f863770e01448/http:/i757.photobucket.com/albums/xx214/M0AKS/a_black_heart_by_strokie.jpg"/>
          <p:cNvSpPr>
            <a:spLocks noChangeAspect="1" noChangeArrowheads="1"/>
          </p:cNvSpPr>
          <p:nvPr/>
        </p:nvSpPr>
        <p:spPr bwMode="auto">
          <a:xfrm>
            <a:off x="155575" y="-2286000"/>
            <a:ext cx="3609975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AutoShape 4" descr="http://img-cache.cdn.gaiaonline.com/9ce1ed71de2d81906a7f863770e01448/http:/i757.photobucket.com/albums/xx214/M0AKS/a_black_heart_by_strokie.jpg"/>
          <p:cNvSpPr>
            <a:spLocks noChangeAspect="1" noChangeArrowheads="1"/>
          </p:cNvSpPr>
          <p:nvPr/>
        </p:nvSpPr>
        <p:spPr bwMode="auto">
          <a:xfrm>
            <a:off x="155575" y="-2286000"/>
            <a:ext cx="3609975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AutoShape 6" descr="http://img-cache.cdn.gaiaonline.com/9ce1ed71de2d81906a7f863770e01448/http:/i757.photobucket.com/albums/xx214/M0AKS/a_black_heart_by_strokie.jpg"/>
          <p:cNvSpPr>
            <a:spLocks noChangeAspect="1" noChangeArrowheads="1"/>
          </p:cNvSpPr>
          <p:nvPr/>
        </p:nvSpPr>
        <p:spPr bwMode="auto">
          <a:xfrm>
            <a:off x="155575" y="-2286000"/>
            <a:ext cx="3609975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33600"/>
            <a:ext cx="2844660" cy="375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Nafs</a:t>
            </a:r>
            <a:r>
              <a:rPr lang="en-US" dirty="0" smtClean="0"/>
              <a:t> e </a:t>
            </a:r>
            <a:r>
              <a:rPr lang="en-US" dirty="0" err="1" smtClean="0"/>
              <a:t>Ammara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r-PK" sz="4400" dirty="0" smtClean="0">
                <a:latin typeface="_PDMS_Saleem_QuranFont" pitchFamily="2" charset="-78"/>
                <a:cs typeface="_PDMS_Saleem_QuranFont" pitchFamily="2" charset="-78"/>
              </a:rPr>
              <a:t>إِنَّ النَّفْسَ لَأَمَّارَةٌ بِالسُّوءِ إِلَّا مَا رَحِمَ رَبِّي</a:t>
            </a:r>
            <a:r>
              <a:rPr lang="ur-PK" sz="4000" dirty="0" smtClean="0">
                <a:latin typeface="_PDMS_Saleem_QuranFont" pitchFamily="2" charset="-78"/>
                <a:cs typeface="_PDMS_Saleem_QuranFont" pitchFamily="2" charset="-78"/>
              </a:rPr>
              <a:t> </a:t>
            </a:r>
            <a:endParaRPr lang="en-US" sz="4000" dirty="0" smtClean="0">
              <a:latin typeface="_PDMS_Saleem_QuranFont" pitchFamily="2" charset="-78"/>
              <a:cs typeface="_PDMS_Saleem_QuranFont" pitchFamily="2" charset="-78"/>
            </a:endParaRPr>
          </a:p>
          <a:p>
            <a:pPr algn="ctr">
              <a:buNone/>
            </a:pPr>
            <a:r>
              <a:rPr lang="en-US" dirty="0" smtClean="0">
                <a:latin typeface="Monotype Corsiva" pitchFamily="66" charset="0"/>
              </a:rPr>
              <a:t>Indeed, the soul is a persistent enjoiner of evil, except those upon which my Lord has </a:t>
            </a:r>
            <a:r>
              <a:rPr lang="en-US" dirty="0" smtClean="0">
                <a:latin typeface="Monotype Corsiva" pitchFamily="66" charset="0"/>
              </a:rPr>
              <a:t>mercy.</a:t>
            </a:r>
            <a:endParaRPr lang="en-US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en-US" sz="2800" dirty="0" err="1" smtClean="0"/>
              <a:t>Surah</a:t>
            </a:r>
            <a:r>
              <a:rPr lang="en-US" sz="2800" dirty="0" smtClean="0"/>
              <a:t> Yusuf, 12:53</a:t>
            </a:r>
            <a:endParaRPr lang="en-US" sz="2800" dirty="0"/>
          </a:p>
        </p:txBody>
      </p:sp>
      <p:pic>
        <p:nvPicPr>
          <p:cNvPr id="60418" name="Picture 2" descr="http://www.islamuncovered.com/images/quranst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800600"/>
            <a:ext cx="2438400" cy="185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715962"/>
          </a:xfrm>
        </p:spPr>
        <p:txBody>
          <a:bodyPr/>
          <a:lstStyle/>
          <a:p>
            <a:r>
              <a:rPr lang="en-US" dirty="0" smtClean="0"/>
              <a:t>Qualities of </a:t>
            </a:r>
            <a:r>
              <a:rPr lang="en-US" dirty="0" err="1" smtClean="0"/>
              <a:t>Nafs</a:t>
            </a:r>
            <a:r>
              <a:rPr lang="en-US" dirty="0" smtClean="0"/>
              <a:t> e </a:t>
            </a:r>
            <a:r>
              <a:rPr lang="en-US" dirty="0" err="1" smtClean="0"/>
              <a:t>Ammara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6002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Nafs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Different from the heart (</a:t>
            </a:r>
            <a:r>
              <a:rPr lang="en-US" dirty="0" err="1" smtClean="0"/>
              <a:t>qalb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 tangible</a:t>
            </a:r>
          </a:p>
          <a:p>
            <a:r>
              <a:rPr lang="en-US" dirty="0" smtClean="0"/>
              <a:t>Affects our personality, perceptions of good and bad, and reactions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715962"/>
          </a:xfrm>
        </p:spPr>
        <p:txBody>
          <a:bodyPr/>
          <a:lstStyle/>
          <a:p>
            <a:r>
              <a:rPr lang="en-US" dirty="0" smtClean="0"/>
              <a:t>Some slogans of </a:t>
            </a:r>
            <a:r>
              <a:rPr lang="en-US" dirty="0" err="1" smtClean="0"/>
              <a:t>Nafs</a:t>
            </a:r>
            <a:r>
              <a:rPr lang="en-US" dirty="0" smtClean="0"/>
              <a:t> e </a:t>
            </a:r>
            <a:r>
              <a:rPr lang="en-US" dirty="0" err="1" smtClean="0"/>
              <a:t>Ammara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5715000" y="1752600"/>
            <a:ext cx="2743200" cy="1676400"/>
          </a:xfrm>
          <a:prstGeom prst="wedgeEllipseCallout">
            <a:avLst>
              <a:gd name="adj1" fmla="val -62371"/>
              <a:gd name="adj2" fmla="val 46556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85800" y="1981200"/>
            <a:ext cx="2895600" cy="838200"/>
          </a:xfrm>
          <a:prstGeom prst="wedgeRoundRectCallout">
            <a:avLst>
              <a:gd name="adj1" fmla="val 55442"/>
              <a:gd name="adj2" fmla="val 75087"/>
              <a:gd name="adj3" fmla="val 16667"/>
            </a:avLst>
          </a:prstGeom>
          <a:solidFill>
            <a:srgbClr val="C300E6">
              <a:alpha val="6117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4724400" y="4572000"/>
            <a:ext cx="4419600" cy="1295400"/>
          </a:xfrm>
          <a:prstGeom prst="cloudCallout">
            <a:avLst>
              <a:gd name="adj1" fmla="val -41204"/>
              <a:gd name="adj2" fmla="val -52785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990600" y="4191000"/>
            <a:ext cx="2286000" cy="1447800"/>
          </a:xfrm>
          <a:prstGeom prst="wedgeEllipseCallout">
            <a:avLst>
              <a:gd name="adj1" fmla="val 60398"/>
              <a:gd name="adj2" fmla="val -59929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2133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‘s MY life!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2133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Jaisay</a:t>
            </a:r>
            <a:r>
              <a:rPr lang="en-US" dirty="0" smtClean="0"/>
              <a:t> </a:t>
            </a:r>
            <a:r>
              <a:rPr lang="en-US" dirty="0" err="1" smtClean="0"/>
              <a:t>Chaho</a:t>
            </a:r>
            <a:r>
              <a:rPr lang="en-US" dirty="0" smtClean="0"/>
              <a:t> </a:t>
            </a:r>
            <a:r>
              <a:rPr lang="en-US" dirty="0" err="1" smtClean="0"/>
              <a:t>Jiyo</a:t>
            </a:r>
            <a:r>
              <a:rPr lang="en-US" dirty="0" smtClean="0"/>
              <a:t>! (Live as you wish)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4876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a SELF-MADE man/woman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43434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what you want – you only live once!</a:t>
            </a:r>
            <a:endParaRPr lang="en-US" dirty="0"/>
          </a:p>
        </p:txBody>
      </p:sp>
      <p:pic>
        <p:nvPicPr>
          <p:cNvPr id="1026" name="Picture 2" descr="Bad Guy Fr#1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447925"/>
          </a:xfrm>
          <a:prstGeom prst="rect">
            <a:avLst/>
          </a:prstGeom>
          <a:noFill/>
        </p:spPr>
      </p:pic>
      <p:pic>
        <p:nvPicPr>
          <p:cNvPr id="1028" name="Picture 4" descr="Bad Guy Fr#1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57500" cy="2447925"/>
          </a:xfrm>
          <a:prstGeom prst="rect">
            <a:avLst/>
          </a:prstGeom>
          <a:noFill/>
        </p:spPr>
      </p:pic>
      <p:pic>
        <p:nvPicPr>
          <p:cNvPr id="1029" name="Picture 5" descr="C:\Users\Zani\Pictures\11949845111858953703bad_guy_fr_1_01_svg_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937659"/>
            <a:ext cx="1676400" cy="143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7772400" cy="1238250"/>
          </a:xfrm>
        </p:spPr>
        <p:txBody>
          <a:bodyPr/>
          <a:lstStyle/>
          <a:p>
            <a:r>
              <a:rPr lang="en-US" dirty="0" smtClean="0"/>
              <a:t>The Third Type: </a:t>
            </a:r>
            <a:r>
              <a:rPr lang="en-US" dirty="0" err="1" smtClean="0"/>
              <a:t>Nafse</a:t>
            </a:r>
            <a:r>
              <a:rPr lang="en-US" dirty="0" smtClean="0"/>
              <a:t> </a:t>
            </a:r>
            <a:r>
              <a:rPr lang="en-US" dirty="0" err="1" smtClean="0"/>
              <a:t>Lawwama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772400" cy="1905000"/>
          </a:xfrm>
        </p:spPr>
        <p:txBody>
          <a:bodyPr/>
          <a:lstStyle/>
          <a:p>
            <a:r>
              <a:rPr lang="en-US" dirty="0" smtClean="0"/>
              <a:t>In between</a:t>
            </a:r>
            <a:endParaRPr lang="en-US" dirty="0"/>
          </a:p>
        </p:txBody>
      </p:sp>
      <p:pic>
        <p:nvPicPr>
          <p:cNvPr id="57346" name="Picture 2" descr="http://blogs.msdn.com/blogfiles/willy-peter_schaub/WindowsLiveWriter/TFSIntegrationPlatformWhatConflictTypesd_12148/CLIPART_OF_15527_SMJP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29718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Quran Mentions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r-PK" sz="3600" dirty="0" smtClean="0">
                <a:latin typeface="_PDMS_Saleem_QuranFont" pitchFamily="2" charset="-78"/>
                <a:cs typeface="_PDMS_Saleem_QuranFont" pitchFamily="2" charset="-78"/>
              </a:rPr>
              <a:t>وَلَا أُقْسِمُ بِالنَّفْسِ اللَّوَّامَةِ</a:t>
            </a:r>
            <a:endParaRPr lang="en-US" sz="3600" dirty="0" smtClean="0">
              <a:latin typeface="_PDMS_Saleem_QuranFont" pitchFamily="2" charset="-78"/>
              <a:cs typeface="_PDMS_Saleem_QuranFont" pitchFamily="2" charset="-78"/>
            </a:endParaRPr>
          </a:p>
          <a:p>
            <a:pPr algn="ctr">
              <a:buNone/>
            </a:pPr>
            <a:r>
              <a:rPr lang="en-US" i="1" dirty="0" smtClean="0">
                <a:latin typeface="Monotype Corsiva" pitchFamily="66" charset="0"/>
              </a:rPr>
              <a:t>And I swear by the reproaching soul</a:t>
            </a:r>
          </a:p>
          <a:p>
            <a:pPr algn="ctr">
              <a:buNone/>
            </a:pPr>
            <a:r>
              <a:rPr lang="en-US" sz="2800" dirty="0" err="1" smtClean="0"/>
              <a:t>Surah</a:t>
            </a:r>
            <a:r>
              <a:rPr lang="en-US" sz="2800" dirty="0" smtClean="0"/>
              <a:t> al </a:t>
            </a:r>
            <a:r>
              <a:rPr lang="en-US" sz="2800" dirty="0" err="1" smtClean="0"/>
              <a:t>Qiyamah</a:t>
            </a:r>
            <a:r>
              <a:rPr lang="en-US" sz="2800" dirty="0" smtClean="0"/>
              <a:t>, 75:2</a:t>
            </a:r>
            <a:endParaRPr lang="en-US" sz="2800" dirty="0"/>
          </a:p>
        </p:txBody>
      </p:sp>
      <p:pic>
        <p:nvPicPr>
          <p:cNvPr id="56322" name="Picture 2" descr="http://www.islamuncovered.com/images/quranst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267200"/>
            <a:ext cx="2857500" cy="21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Qualities of </a:t>
            </a:r>
            <a:r>
              <a:rPr lang="en-US" dirty="0" err="1" smtClean="0"/>
              <a:t>Nafs</a:t>
            </a:r>
            <a:r>
              <a:rPr lang="en-US" dirty="0" smtClean="0"/>
              <a:t> e </a:t>
            </a:r>
            <a:r>
              <a:rPr lang="en-US" dirty="0" err="1" smtClean="0"/>
              <a:t>Lawwama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2438400"/>
          <a:ext cx="6400800" cy="32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Link Between Driving Forces and </a:t>
            </a:r>
            <a:r>
              <a:rPr lang="en-US" dirty="0" err="1" smtClean="0"/>
              <a:t>Nafs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Someone has an Interest in Music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28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2667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Compostion</a:t>
            </a:r>
            <a:r>
              <a:rPr lang="en-US" dirty="0" smtClean="0"/>
              <a:t>, singing,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990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Money/Fame: Musical career can give both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5181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Music/</a:t>
            </a:r>
          </a:p>
          <a:p>
            <a:r>
              <a:rPr lang="en-US" dirty="0" smtClean="0"/>
              <a:t>Singing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53000" y="1447800"/>
            <a:ext cx="1676400" cy="2286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858000" y="2971800"/>
            <a:ext cx="838200" cy="4572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29200" y="5334000"/>
            <a:ext cx="914400" cy="1524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0" y="3657600"/>
            <a:ext cx="762000" cy="2286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37338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goes INSIDE the conscience:</a:t>
            </a:r>
          </a:p>
          <a:p>
            <a:r>
              <a:rPr lang="en-US" dirty="0" smtClean="0"/>
              <a:t>Knowledge about whether music is </a:t>
            </a:r>
            <a:r>
              <a:rPr lang="en-US" dirty="0" err="1" smtClean="0"/>
              <a:t>halal</a:t>
            </a:r>
            <a:r>
              <a:rPr lang="en-US" dirty="0" smtClean="0"/>
              <a:t> or </a:t>
            </a:r>
            <a:r>
              <a:rPr lang="en-US" dirty="0" err="1" smtClean="0"/>
              <a:t>haram</a:t>
            </a:r>
            <a:endParaRPr lang="en-US" dirty="0"/>
          </a:p>
        </p:txBody>
      </p:sp>
      <p:pic>
        <p:nvPicPr>
          <p:cNvPr id="53250" name="Picture 2" descr="http://4.bp.blogspot.com/-8GW1Aq66mas/Tz1AmFygdxI/AAAAAAAAA14/22WDiJhO8Wc/s1600/musi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990600"/>
            <a:ext cx="2057400" cy="154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3152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Type of </a:t>
            </a:r>
            <a:r>
              <a:rPr lang="en-US" dirty="0" err="1" smtClean="0"/>
              <a:t>Nafs</a:t>
            </a:r>
            <a:r>
              <a:rPr lang="en-US" dirty="0" smtClean="0"/>
              <a:t> do You Become?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315200" cy="4191000"/>
          </a:xfrm>
        </p:spPr>
        <p:txBody>
          <a:bodyPr/>
          <a:lstStyle/>
          <a:p>
            <a:r>
              <a:rPr lang="en-US" dirty="0" smtClean="0"/>
              <a:t>Depends on your conscience!</a:t>
            </a:r>
          </a:p>
          <a:p>
            <a:r>
              <a:rPr lang="en-US" dirty="0" smtClean="0"/>
              <a:t>For example:</a:t>
            </a:r>
          </a:p>
          <a:p>
            <a:r>
              <a:rPr lang="en-US" dirty="0" err="1" smtClean="0"/>
              <a:t>Nafse</a:t>
            </a:r>
            <a:r>
              <a:rPr lang="en-US" dirty="0" smtClean="0"/>
              <a:t> </a:t>
            </a:r>
            <a:r>
              <a:rPr lang="en-US" dirty="0" err="1" smtClean="0"/>
              <a:t>Ammara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The knowledge going inside is wrong/insufficient</a:t>
            </a:r>
          </a:p>
          <a:p>
            <a:pPr lvl="1"/>
            <a:r>
              <a:rPr lang="en-US" dirty="0" smtClean="0"/>
              <a:t>So the conscience tells you to go ahead in a musical career</a:t>
            </a:r>
          </a:p>
          <a:p>
            <a:pPr lvl="1"/>
            <a:r>
              <a:rPr lang="en-US" dirty="0" smtClean="0"/>
              <a:t>And you become </a:t>
            </a:r>
            <a:r>
              <a:rPr lang="en-US" dirty="0" err="1" smtClean="0"/>
              <a:t>nafse</a:t>
            </a:r>
            <a:r>
              <a:rPr lang="en-US" dirty="0" smtClean="0"/>
              <a:t> </a:t>
            </a:r>
            <a:r>
              <a:rPr lang="en-US" dirty="0" err="1" smtClean="0"/>
              <a:t>ammara</a:t>
            </a:r>
            <a:endParaRPr lang="en-US" dirty="0" smtClean="0"/>
          </a:p>
          <a:p>
            <a:pPr lvl="1"/>
            <a:r>
              <a:rPr lang="en-US" dirty="0" smtClean="0"/>
              <a:t>No guilt!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 </a:t>
            </a:r>
            <a:r>
              <a:rPr lang="en-US" dirty="0" smtClean="0"/>
              <a:t>A Girl </a:t>
            </a:r>
            <a:r>
              <a:rPr lang="en-US" dirty="0" smtClean="0"/>
              <a:t>Want to Get Married…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28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2667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Dress well</a:t>
            </a:r>
          </a:p>
          <a:p>
            <a:r>
              <a:rPr lang="en-US" dirty="0" smtClean="0"/>
              <a:t>Talk well</a:t>
            </a:r>
          </a:p>
          <a:p>
            <a:r>
              <a:rPr lang="en-US" dirty="0" smtClean="0"/>
              <a:t>Flirt?</a:t>
            </a:r>
          </a:p>
          <a:p>
            <a:r>
              <a:rPr lang="en-US" dirty="0" smtClean="0"/>
              <a:t>Be smart!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990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Marriage/</a:t>
            </a:r>
          </a:p>
          <a:p>
            <a:r>
              <a:rPr lang="en-US" dirty="0" smtClean="0"/>
              <a:t>Love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51816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Handsome, rich, educated, loving husband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76800" y="1447800"/>
            <a:ext cx="17526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781800" y="2971800"/>
            <a:ext cx="914400" cy="5334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29200" y="5334000"/>
            <a:ext cx="914400" cy="1524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0" y="3657600"/>
            <a:ext cx="762000" cy="2286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37338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goes INSIDE </a:t>
            </a:r>
            <a:r>
              <a:rPr lang="en-US" dirty="0" smtClean="0"/>
              <a:t>her </a:t>
            </a:r>
            <a:r>
              <a:rPr lang="en-US" dirty="0" smtClean="0"/>
              <a:t>conscience:</a:t>
            </a:r>
          </a:p>
          <a:p>
            <a:r>
              <a:rPr lang="en-US" dirty="0" smtClean="0"/>
              <a:t>Knowledge about </a:t>
            </a:r>
            <a:r>
              <a:rPr lang="en-US" dirty="0" smtClean="0"/>
              <a:t>her </a:t>
            </a:r>
            <a:r>
              <a:rPr lang="en-US" dirty="0" smtClean="0"/>
              <a:t>limits of interaction with men</a:t>
            </a:r>
            <a:endParaRPr lang="en-US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990600"/>
            <a:ext cx="2514600" cy="136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315200" cy="715962"/>
          </a:xfrm>
        </p:spPr>
        <p:txBody>
          <a:bodyPr/>
          <a:lstStyle/>
          <a:p>
            <a:r>
              <a:rPr lang="en-US" dirty="0" smtClean="0"/>
              <a:t>What Does the Conscience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543800" cy="4495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Nafse</a:t>
            </a:r>
            <a:r>
              <a:rPr lang="en-US" dirty="0" smtClean="0"/>
              <a:t> </a:t>
            </a:r>
            <a:r>
              <a:rPr lang="en-US" dirty="0" err="1" smtClean="0"/>
              <a:t>Ammara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Grab him/her!</a:t>
            </a:r>
          </a:p>
          <a:p>
            <a:pPr lvl="1"/>
            <a:r>
              <a:rPr lang="en-US" dirty="0" smtClean="0"/>
              <a:t>Even if you have to break his/her marriage</a:t>
            </a:r>
          </a:p>
          <a:p>
            <a:pPr lvl="1"/>
            <a:r>
              <a:rPr lang="en-US" dirty="0" smtClean="0"/>
              <a:t>Wear what he likes</a:t>
            </a:r>
          </a:p>
          <a:p>
            <a:pPr lvl="1"/>
            <a:r>
              <a:rPr lang="en-US" dirty="0" smtClean="0"/>
              <a:t>Talk how he likes</a:t>
            </a:r>
          </a:p>
          <a:p>
            <a:endParaRPr lang="en-US" dirty="0" smtClean="0"/>
          </a:p>
        </p:txBody>
      </p:sp>
      <p:pic>
        <p:nvPicPr>
          <p:cNvPr id="49156" name="Picture 4" descr="http://us.cdn4.123rf.com/168nwm/velusariot/velusariot0905/velusariot090500023/4855874-stylish-woman-in-a-sexy-vampire-costume-for-halloween-with-blood-red-cocktail-in-hand--plenty-of-c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474720"/>
            <a:ext cx="2819400" cy="338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238250"/>
          </a:xfrm>
        </p:spPr>
        <p:txBody>
          <a:bodyPr/>
          <a:lstStyle/>
          <a:p>
            <a:r>
              <a:rPr lang="en-US" dirty="0" smtClean="0"/>
              <a:t>Some Forces that Drive Us</a:t>
            </a:r>
            <a:endParaRPr lang="en-US" dirty="0"/>
          </a:p>
        </p:txBody>
      </p:sp>
      <p:pic>
        <p:nvPicPr>
          <p:cNvPr id="75778" name="Picture 2" descr="http://aphroditesasylum.files.wordpress.com/2012/01/confused-man.jpg?w=800"/>
          <p:cNvPicPr>
            <a:picLocks noChangeAspect="1" noChangeArrowheads="1"/>
          </p:cNvPicPr>
          <p:nvPr/>
        </p:nvPicPr>
        <p:blipFill>
          <a:blip r:embed="rId2" cstate="print"/>
          <a:srcRect l="6809" t="5517" r="1277"/>
          <a:stretch>
            <a:fillRect/>
          </a:stretch>
        </p:blipFill>
        <p:spPr bwMode="auto">
          <a:xfrm>
            <a:off x="1600200" y="2286000"/>
            <a:ext cx="6172200" cy="39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eft Arrow 4"/>
          <p:cNvSpPr/>
          <p:nvPr/>
        </p:nvSpPr>
        <p:spPr bwMode="auto">
          <a:xfrm rot="19504909">
            <a:off x="6009403" y="2396797"/>
            <a:ext cx="1691767" cy="762000"/>
          </a:xfrm>
          <a:prstGeom prst="leftArrow">
            <a:avLst/>
          </a:prstGeom>
          <a:solidFill>
            <a:srgbClr val="C300E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7376867" y="3893992"/>
            <a:ext cx="1691767" cy="762000"/>
          </a:xfrm>
          <a:prstGeom prst="leftArrow">
            <a:avLst/>
          </a:prstGeom>
          <a:solidFill>
            <a:srgbClr val="C300E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 rot="13865116">
            <a:off x="1370767" y="2293791"/>
            <a:ext cx="1691767" cy="762000"/>
          </a:xfrm>
          <a:prstGeom prst="leftArrow">
            <a:avLst/>
          </a:prstGeom>
          <a:solidFill>
            <a:srgbClr val="C300E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 rot="12548791">
            <a:off x="764256" y="4478539"/>
            <a:ext cx="1691767" cy="762000"/>
          </a:xfrm>
          <a:prstGeom prst="leftArrow">
            <a:avLst/>
          </a:prstGeom>
          <a:solidFill>
            <a:srgbClr val="C300E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 rot="1681616">
            <a:off x="7090228" y="5743212"/>
            <a:ext cx="1691767" cy="762000"/>
          </a:xfrm>
          <a:prstGeom prst="leftArrow">
            <a:avLst/>
          </a:prstGeom>
          <a:solidFill>
            <a:srgbClr val="C300E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315200" cy="715962"/>
          </a:xfrm>
        </p:spPr>
        <p:txBody>
          <a:bodyPr/>
          <a:lstStyle/>
          <a:p>
            <a:r>
              <a:rPr lang="en-US" dirty="0" smtClean="0"/>
              <a:t>What Does the Conscience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543800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Nafse</a:t>
            </a:r>
            <a:r>
              <a:rPr lang="en-US" dirty="0" smtClean="0"/>
              <a:t> </a:t>
            </a:r>
            <a:r>
              <a:rPr lang="en-US" dirty="0" err="1" smtClean="0"/>
              <a:t>Mutma’innah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Very stable and unemotional</a:t>
            </a:r>
          </a:p>
          <a:p>
            <a:pPr lvl="1"/>
            <a:r>
              <a:rPr lang="en-US" dirty="0" smtClean="0"/>
              <a:t>Pray to Allah and trust Him</a:t>
            </a:r>
          </a:p>
          <a:p>
            <a:pPr lvl="1"/>
            <a:r>
              <a:rPr lang="en-US" dirty="0" smtClean="0"/>
              <a:t>Keep to your </a:t>
            </a:r>
            <a:r>
              <a:rPr lang="en-US" dirty="0" smtClean="0"/>
              <a:t>limits</a:t>
            </a:r>
            <a:endParaRPr lang="en-US" dirty="0" smtClean="0"/>
          </a:p>
        </p:txBody>
      </p:sp>
      <p:pic>
        <p:nvPicPr>
          <p:cNvPr id="2050" name="Picture 2" descr="http://www.gumsa.org/wp-content/uploads/2009/08/Du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14600"/>
            <a:ext cx="2590800" cy="24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315200" cy="715962"/>
          </a:xfrm>
        </p:spPr>
        <p:txBody>
          <a:bodyPr/>
          <a:lstStyle/>
          <a:p>
            <a:r>
              <a:rPr lang="en-US" dirty="0" smtClean="0"/>
              <a:t>What Does the Conscience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543800" cy="4495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Nafse</a:t>
            </a:r>
            <a:r>
              <a:rPr lang="en-US" dirty="0" smtClean="0"/>
              <a:t> </a:t>
            </a:r>
            <a:r>
              <a:rPr lang="en-US" dirty="0" err="1" smtClean="0"/>
              <a:t>Lawwama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Madly in love</a:t>
            </a:r>
          </a:p>
          <a:p>
            <a:pPr lvl="1"/>
            <a:r>
              <a:rPr lang="en-US" dirty="0" smtClean="0"/>
              <a:t>Yet always guilty</a:t>
            </a:r>
          </a:p>
          <a:p>
            <a:pPr lvl="1"/>
            <a:r>
              <a:rPr lang="en-US" dirty="0" smtClean="0"/>
              <a:t>Confusion and heartache!</a:t>
            </a:r>
            <a:endParaRPr lang="en-US" dirty="0" smtClean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2514600" cy="223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Zani\Pictures\I-hate-people-angry-little-girls.gif"/>
          <p:cNvPicPr>
            <a:picLocks noChangeAspect="1" noChangeArrowheads="1"/>
          </p:cNvPicPr>
          <p:nvPr/>
        </p:nvPicPr>
        <p:blipFill>
          <a:blip r:embed="rId3" cstate="print"/>
          <a:srcRect t="32258"/>
          <a:stretch>
            <a:fillRect/>
          </a:stretch>
        </p:blipFill>
        <p:spPr bwMode="auto">
          <a:xfrm>
            <a:off x="5791200" y="3886200"/>
            <a:ext cx="2438400" cy="206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7772400" cy="1238250"/>
          </a:xfrm>
        </p:spPr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772400" cy="1905000"/>
          </a:xfrm>
        </p:spPr>
        <p:txBody>
          <a:bodyPr/>
          <a:lstStyle/>
          <a:p>
            <a:r>
              <a:rPr lang="en-US" dirty="0" smtClean="0"/>
              <a:t>How to Control the </a:t>
            </a:r>
            <a:r>
              <a:rPr lang="en-US" dirty="0" err="1" smtClean="0"/>
              <a:t>Nafs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8130" name="Picture 2" descr="http://www.clipartheaven.com/clipart/police_&amp;_fire/traffic_control_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95600"/>
            <a:ext cx="2438400" cy="3063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772400" cy="1238250"/>
          </a:xfrm>
        </p:spPr>
        <p:txBody>
          <a:bodyPr/>
          <a:lstStyle/>
          <a:p>
            <a:r>
              <a:rPr lang="en-US" dirty="0" smtClean="0"/>
              <a:t>Don’t Become a </a:t>
            </a:r>
            <a:r>
              <a:rPr lang="en-US" dirty="0" err="1" smtClean="0"/>
              <a:t>Nafse</a:t>
            </a:r>
            <a:r>
              <a:rPr lang="en-US" dirty="0" smtClean="0"/>
              <a:t> </a:t>
            </a:r>
            <a:r>
              <a:rPr lang="en-US" dirty="0" err="1" smtClean="0"/>
              <a:t>Ammara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772400" cy="1905000"/>
          </a:xfrm>
        </p:spPr>
        <p:txBody>
          <a:bodyPr/>
          <a:lstStyle/>
          <a:p>
            <a:r>
              <a:rPr lang="en-US" dirty="0" smtClean="0"/>
              <a:t>Then you can’t do ANYTHING!</a:t>
            </a:r>
          </a:p>
          <a:p>
            <a:r>
              <a:rPr lang="en-US" dirty="0" smtClean="0"/>
              <a:t>Your heart is DEAD!</a:t>
            </a:r>
          </a:p>
          <a:p>
            <a:r>
              <a:rPr lang="en-US" dirty="0" smtClean="0"/>
              <a:t>You don’t WANT to obey!</a:t>
            </a:r>
            <a:endParaRPr lang="en-US" dirty="0"/>
          </a:p>
        </p:txBody>
      </p:sp>
      <p:pic>
        <p:nvPicPr>
          <p:cNvPr id="47108" name="Picture 4" descr="http://fc07.deviantart.net/fs70/i/2011/100/8/a/the_dead_heart_by_aktn-d3doh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14800"/>
            <a:ext cx="3810000" cy="2504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to avoid that…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Don’t ignore your conscience</a:t>
            </a:r>
          </a:p>
          <a:p>
            <a:r>
              <a:rPr lang="en-US" dirty="0" smtClean="0"/>
              <a:t>Don’t get irritated and stubborn when you get good advice</a:t>
            </a:r>
          </a:p>
          <a:p>
            <a:r>
              <a:rPr lang="en-US" dirty="0" smtClean="0"/>
              <a:t>Listen to what is right</a:t>
            </a:r>
          </a:p>
          <a:p>
            <a:r>
              <a:rPr lang="en-US" dirty="0" smtClean="0"/>
              <a:t>Make dua to save you from dead heart!</a:t>
            </a:r>
            <a:endParaRPr lang="en-US" dirty="0"/>
          </a:p>
        </p:txBody>
      </p:sp>
      <p:pic>
        <p:nvPicPr>
          <p:cNvPr id="46082" name="Picture 2" descr="http://www.paramountlearning.co.uk/wp-content/uploads/2009/04/kids-00144.gif?w=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14400"/>
            <a:ext cx="2514600" cy="2455664"/>
          </a:xfrm>
          <a:prstGeom prst="rect">
            <a:avLst/>
          </a:prstGeom>
          <a:noFill/>
        </p:spPr>
      </p:pic>
      <p:pic>
        <p:nvPicPr>
          <p:cNvPr id="46084" name="Picture 4" descr="http://3.bp.blogspot.com/-HVSl6sSi9KY/ToyVkbN0mQI/AAAAAAAAAaQ/8yDkf-7n0uk/s1600/Cope-Stubborn-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2590800" cy="1807729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 bwMode="auto">
          <a:xfrm>
            <a:off x="228600" y="838200"/>
            <a:ext cx="2819400" cy="19812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76200">
            <a:solidFill>
              <a:srgbClr val="FF0000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28600" y="762000"/>
            <a:ext cx="2819400" cy="19812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76200">
            <a:solidFill>
              <a:srgbClr val="FF0000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086" name="Picture 6" descr="http://nurkose.net/wp-content/uploads/2011/07/Dua.jpg"/>
          <p:cNvPicPr>
            <a:picLocks noChangeAspect="1" noChangeArrowheads="1"/>
          </p:cNvPicPr>
          <p:nvPr/>
        </p:nvPicPr>
        <p:blipFill>
          <a:blip r:embed="rId4" cstate="print"/>
          <a:srcRect l="37931"/>
          <a:stretch>
            <a:fillRect/>
          </a:stretch>
        </p:blipFill>
        <p:spPr bwMode="auto">
          <a:xfrm>
            <a:off x="7391400" y="4572000"/>
            <a:ext cx="1600200" cy="230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If you become a </a:t>
            </a:r>
            <a:r>
              <a:rPr lang="en-US" dirty="0" err="1" smtClean="0"/>
              <a:t>nafse</a:t>
            </a:r>
            <a:r>
              <a:rPr lang="en-US" dirty="0" smtClean="0"/>
              <a:t> </a:t>
            </a:r>
            <a:r>
              <a:rPr lang="en-US" dirty="0" err="1" smtClean="0"/>
              <a:t>Ammara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Nothing in this life will satisfy you</a:t>
            </a:r>
          </a:p>
          <a:p>
            <a:r>
              <a:rPr lang="en-US" dirty="0" smtClean="0"/>
              <a:t>Because if it did…</a:t>
            </a:r>
          </a:p>
          <a:p>
            <a:r>
              <a:rPr lang="en-US" dirty="0" smtClean="0"/>
              <a:t>Then why the suicides among the rich and famous?</a:t>
            </a:r>
          </a:p>
          <a:p>
            <a:r>
              <a:rPr lang="en-US" dirty="0" smtClean="0"/>
              <a:t>You’ll always have a void in your heart</a:t>
            </a:r>
          </a:p>
          <a:p>
            <a:r>
              <a:rPr lang="en-US" dirty="0" smtClean="0"/>
              <a:t>Misery in </a:t>
            </a:r>
            <a:r>
              <a:rPr lang="en-US" dirty="0" err="1" smtClean="0"/>
              <a:t>duniya</a:t>
            </a:r>
            <a:r>
              <a:rPr lang="en-US" dirty="0" smtClean="0"/>
              <a:t> + Misery in </a:t>
            </a:r>
            <a:r>
              <a:rPr lang="en-US" dirty="0" err="1" smtClean="0"/>
              <a:t>akhirah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5058" name="Picture 2" descr="http://www.arthursclipart.org/death/death/death%20by%20suicide.gif"/>
          <p:cNvPicPr>
            <a:picLocks noChangeAspect="1" noChangeArrowheads="1"/>
          </p:cNvPicPr>
          <p:nvPr/>
        </p:nvPicPr>
        <p:blipFill>
          <a:blip r:embed="rId2" cstate="print"/>
          <a:srcRect l="16095" r="9866" b="4348"/>
          <a:stretch>
            <a:fillRect/>
          </a:stretch>
        </p:blipFill>
        <p:spPr bwMode="auto">
          <a:xfrm>
            <a:off x="152400" y="2209801"/>
            <a:ext cx="1752600" cy="3352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http://images.sodahead.com/polls/002188891/493070195_sad_smiley_x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the true </a:t>
            </a:r>
            <a:r>
              <a:rPr lang="en-US" dirty="0" err="1" smtClean="0"/>
              <a:t>Fitna</a:t>
            </a:r>
            <a:r>
              <a:rPr lang="en-US" dirty="0" smtClean="0"/>
              <a:t> of the </a:t>
            </a:r>
            <a:r>
              <a:rPr lang="en-US" dirty="0" err="1" smtClean="0"/>
              <a:t>Nafs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 the suppressing of the conscience!</a:t>
            </a:r>
            <a:endParaRPr lang="en-US" dirty="0"/>
          </a:p>
        </p:txBody>
      </p:sp>
      <p:pic>
        <p:nvPicPr>
          <p:cNvPr id="44034" name="Picture 2" descr="http://www.stickergiant.com/Merchant2/imgs/450/pb4271_4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1910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7772400" cy="1238250"/>
          </a:xfrm>
        </p:spPr>
        <p:txBody>
          <a:bodyPr/>
          <a:lstStyle/>
          <a:p>
            <a:r>
              <a:rPr lang="en-US" dirty="0" smtClean="0"/>
              <a:t>So sharpen your conscience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667000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How?</a:t>
            </a:r>
          </a:p>
          <a:p>
            <a:r>
              <a:rPr lang="en-US" dirty="0" smtClean="0"/>
              <a:t>Can’t do it without Quran and </a:t>
            </a:r>
            <a:r>
              <a:rPr lang="en-US" dirty="0" err="1" smtClean="0"/>
              <a:t>hadith</a:t>
            </a:r>
            <a:r>
              <a:rPr lang="en-US" dirty="0" smtClean="0"/>
              <a:t>!</a:t>
            </a:r>
          </a:p>
          <a:p>
            <a:r>
              <a:rPr lang="en-US" dirty="0" smtClean="0"/>
              <a:t>Beg Allah for help!</a:t>
            </a:r>
            <a:endParaRPr lang="en-US" dirty="0"/>
          </a:p>
        </p:txBody>
      </p:sp>
      <p:pic>
        <p:nvPicPr>
          <p:cNvPr id="43010" name="Picture 2" descr="http://t2.gstatic.com/images?q=tbn:ANd9GcQVZXz26DzEu6f24EjaAqwbjDNmxcxMJ0wfAeh1_w7N2cMa_HNfUevz2A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419600"/>
            <a:ext cx="2628900" cy="17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7772400" cy="1238250"/>
          </a:xfrm>
        </p:spPr>
        <p:txBody>
          <a:bodyPr/>
          <a:lstStyle/>
          <a:p>
            <a:r>
              <a:rPr lang="en-US" dirty="0" smtClean="0"/>
              <a:t>Doesn’t mean let go of your talents and passions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24200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Don’t waste yourself!</a:t>
            </a:r>
          </a:p>
          <a:p>
            <a:r>
              <a:rPr lang="en-US" dirty="0" smtClean="0"/>
              <a:t>If Allah hadn’t wanted us to use our passion/talent</a:t>
            </a:r>
          </a:p>
          <a:p>
            <a:r>
              <a:rPr lang="en-US" dirty="0" smtClean="0"/>
              <a:t>He would have made us potatoes, not humans!</a:t>
            </a:r>
            <a:endParaRPr lang="en-US" dirty="0"/>
          </a:p>
        </p:txBody>
      </p:sp>
      <p:pic>
        <p:nvPicPr>
          <p:cNvPr id="41986" name="Picture 2" descr="http://s3.amazonaws.com/greenwala-attachments/production/attachments/16781/slider/u14476569.jpg?12907697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724400"/>
            <a:ext cx="1981200" cy="194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238250"/>
          </a:xfrm>
        </p:spPr>
        <p:txBody>
          <a:bodyPr/>
          <a:lstStyle/>
          <a:p>
            <a:r>
              <a:rPr lang="en-US" dirty="0" smtClean="0"/>
              <a:t>If you’re falling into the </a:t>
            </a:r>
            <a:r>
              <a:rPr lang="en-US" dirty="0" err="1" smtClean="0"/>
              <a:t>lawwama</a:t>
            </a:r>
            <a:r>
              <a:rPr lang="en-US" dirty="0" smtClean="0"/>
              <a:t> category…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64008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See where the guilt is coming</a:t>
            </a:r>
          </a:p>
          <a:p>
            <a:r>
              <a:rPr lang="en-US" dirty="0" smtClean="0"/>
              <a:t>See where you’re going wrong</a:t>
            </a:r>
          </a:p>
          <a:p>
            <a:r>
              <a:rPr lang="en-US" dirty="0" smtClean="0"/>
              <a:t>Need, passion, or talent?</a:t>
            </a:r>
          </a:p>
          <a:p>
            <a:r>
              <a:rPr lang="en-US" dirty="0" smtClean="0"/>
              <a:t>Which is messed up?</a:t>
            </a:r>
          </a:p>
          <a:p>
            <a:r>
              <a:rPr lang="en-US" dirty="0" smtClean="0"/>
              <a:t>Let your CONSCIENCE guide you!</a:t>
            </a:r>
            <a:endParaRPr lang="en-US" dirty="0"/>
          </a:p>
        </p:txBody>
      </p:sp>
      <p:pic>
        <p:nvPicPr>
          <p:cNvPr id="40962" name="Picture 2" descr="http://images.inmagine.com/img/rubberball/rbv008/rbv008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14800"/>
            <a:ext cx="2590800" cy="276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315200" cy="715962"/>
          </a:xfrm>
        </p:spPr>
        <p:txBody>
          <a:bodyPr/>
          <a:lstStyle/>
          <a:p>
            <a:r>
              <a:rPr lang="en-US" dirty="0" smtClean="0"/>
              <a:t>Talents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381000" y="1295400"/>
          <a:ext cx="7543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4754" name="Picture 2" descr="http://stereofeed.com/wp-content/uploads/2012/03/talen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381000"/>
            <a:ext cx="3276600" cy="240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this Dua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2590800"/>
            <a:ext cx="5457825" cy="12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438400" y="3352800"/>
            <a:ext cx="12954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8" name="Picture 2" descr="http://holyquraninfo.files.wordpress.com/2011/02/du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267200"/>
            <a:ext cx="2819400" cy="240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315200" cy="715962"/>
          </a:xfrm>
        </p:spPr>
        <p:txBody>
          <a:bodyPr/>
          <a:lstStyle/>
          <a:p>
            <a:r>
              <a:rPr lang="en-US" dirty="0" smtClean="0"/>
              <a:t>Passions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457200" y="1219200"/>
          <a:ext cx="7696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3730" name="Picture 2" descr="http://www.disneyclips.com/imagesnewb/imageslwrakr01/clipdonsw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0"/>
            <a:ext cx="2258704" cy="2743200"/>
          </a:xfrm>
          <a:prstGeom prst="rect">
            <a:avLst/>
          </a:prstGeom>
          <a:noFill/>
        </p:spPr>
      </p:pic>
      <p:pic>
        <p:nvPicPr>
          <p:cNvPr id="73732" name="Picture 4" descr="http://www.homestead.com/~media/elements/Clipart/people/musician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2750" y="2590800"/>
            <a:ext cx="2381250" cy="2238376"/>
          </a:xfrm>
          <a:prstGeom prst="rect">
            <a:avLst/>
          </a:prstGeom>
          <a:noFill/>
        </p:spPr>
      </p:pic>
      <p:pic>
        <p:nvPicPr>
          <p:cNvPr id="73734" name="Picture 6" descr="teacher clip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4800600"/>
            <a:ext cx="1905000" cy="178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315200" cy="715962"/>
          </a:xfrm>
        </p:spPr>
        <p:txBody>
          <a:bodyPr/>
          <a:lstStyle/>
          <a:p>
            <a:r>
              <a:rPr lang="en-US" dirty="0" smtClean="0"/>
              <a:t>Needs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066800" y="1219200"/>
          <a:ext cx="8534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2706" name="Picture 2" descr="http://static.freepik.com/free-photo/fries-burger-soda-fast-food-clip-art_4141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685800"/>
            <a:ext cx="1985991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08" name="Picture 4" descr="http://static.freepik.com/free-photo/money-bag-clip-art_4287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2438400"/>
            <a:ext cx="1905000" cy="224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0" name="Picture 6" descr="http://static.freepik.com/free-photo/mushroom-house-clip-art_4210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4724400"/>
            <a:ext cx="2057400" cy="190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2" name="Picture 8" descr="http://images5.fanpop.com/image/photos/28200000/Hearts-people-who-r-in-love-28227847-300-30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685800"/>
            <a:ext cx="1676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315200" cy="715962"/>
          </a:xfrm>
        </p:spPr>
        <p:txBody>
          <a:bodyPr/>
          <a:lstStyle/>
          <a:p>
            <a:r>
              <a:rPr lang="en-US" dirty="0" smtClean="0"/>
              <a:t>Conscience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990600"/>
          <a:ext cx="7696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682" name="Picture 2" descr="http://us.cdn1.123rf.com/168nwm/frenta/frenta0806/frenta080600122/3247647-angel-and-devil--kindness-and-ev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1371600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to understand </a:t>
            </a:r>
            <a:r>
              <a:rPr lang="en-US" dirty="0" err="1" smtClean="0"/>
              <a:t>nafs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Understand all the needs and forces that drive us!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Interplay between the Forces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382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572000" y="3429000"/>
            <a:ext cx="297180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67600" y="3810000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Area:</a:t>
            </a:r>
          </a:p>
          <a:p>
            <a:r>
              <a:rPr lang="en-US" dirty="0" smtClean="0"/>
              <a:t>We take decisions </a:t>
            </a:r>
            <a:r>
              <a:rPr lang="en-US" dirty="0" smtClean="0"/>
              <a:t>here (with the VOICE of our conscience!)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4191000" y="2895600"/>
            <a:ext cx="381000" cy="1447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3204" y="2847536"/>
            <a:ext cx="22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voice</a:t>
            </a:r>
            <a:endParaRPr lang="en-US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pink circles">
  <a:themeElements>
    <a:clrScheme name="Office Theme 2">
      <a:dk1>
        <a:srgbClr val="333333"/>
      </a:dk1>
      <a:lt1>
        <a:srgbClr val="FFFFFF"/>
      </a:lt1>
      <a:dk2>
        <a:srgbClr val="CC3366"/>
      </a:dk2>
      <a:lt2>
        <a:srgbClr val="FFFFFF"/>
      </a:lt2>
      <a:accent1>
        <a:srgbClr val="F9B2FF"/>
      </a:accent1>
      <a:accent2>
        <a:srgbClr val="FFA599"/>
      </a:accent2>
      <a:accent3>
        <a:srgbClr val="E2ADB8"/>
      </a:accent3>
      <a:accent4>
        <a:srgbClr val="DADADA"/>
      </a:accent4>
      <a:accent5>
        <a:srgbClr val="FBD5FF"/>
      </a:accent5>
      <a:accent6>
        <a:srgbClr val="E7958A"/>
      </a:accent6>
      <a:hlink>
        <a:srgbClr val="E6D35C"/>
      </a:hlink>
      <a:folHlink>
        <a:srgbClr val="FFA6C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CC3366"/>
        </a:dk2>
        <a:lt2>
          <a:srgbClr val="FFFFFF"/>
        </a:lt2>
        <a:accent1>
          <a:srgbClr val="FF5F94"/>
        </a:accent1>
        <a:accent2>
          <a:srgbClr val="EBB9CB"/>
        </a:accent2>
        <a:accent3>
          <a:srgbClr val="E2ADB8"/>
        </a:accent3>
        <a:accent4>
          <a:srgbClr val="DADADA"/>
        </a:accent4>
        <a:accent5>
          <a:srgbClr val="FFB6C8"/>
        </a:accent5>
        <a:accent6>
          <a:srgbClr val="D5A7B8"/>
        </a:accent6>
        <a:hlink>
          <a:srgbClr val="FFD9E6"/>
        </a:hlink>
        <a:folHlink>
          <a:srgbClr val="FF9C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CC3366"/>
        </a:dk2>
        <a:lt2>
          <a:srgbClr val="FFFFFF"/>
        </a:lt2>
        <a:accent1>
          <a:srgbClr val="F9B2FF"/>
        </a:accent1>
        <a:accent2>
          <a:srgbClr val="FFA599"/>
        </a:accent2>
        <a:accent3>
          <a:srgbClr val="E2ADB8"/>
        </a:accent3>
        <a:accent4>
          <a:srgbClr val="DADADA"/>
        </a:accent4>
        <a:accent5>
          <a:srgbClr val="FBD5FF"/>
        </a:accent5>
        <a:accent6>
          <a:srgbClr val="E7958A"/>
        </a:accent6>
        <a:hlink>
          <a:srgbClr val="E6D35C"/>
        </a:hlink>
        <a:folHlink>
          <a:srgbClr val="FFA6C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CC3366"/>
        </a:dk2>
        <a:lt2>
          <a:srgbClr val="FFFFFF"/>
        </a:lt2>
        <a:accent1>
          <a:srgbClr val="DFE65C"/>
        </a:accent1>
        <a:accent2>
          <a:srgbClr val="FFB2CC"/>
        </a:accent2>
        <a:accent3>
          <a:srgbClr val="E2ADB8"/>
        </a:accent3>
        <a:accent4>
          <a:srgbClr val="DADADA"/>
        </a:accent4>
        <a:accent5>
          <a:srgbClr val="ECF0B5"/>
        </a:accent5>
        <a:accent6>
          <a:srgbClr val="E7A1B9"/>
        </a:accent6>
        <a:hlink>
          <a:srgbClr val="5CE68C"/>
        </a:hlink>
        <a:folHlink>
          <a:srgbClr val="BAC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CC3366"/>
        </a:dk2>
        <a:lt2>
          <a:srgbClr val="FFFFFF"/>
        </a:lt2>
        <a:accent1>
          <a:srgbClr val="FFB2CC"/>
        </a:accent1>
        <a:accent2>
          <a:srgbClr val="ACF261"/>
        </a:accent2>
        <a:accent3>
          <a:srgbClr val="E2ADB8"/>
        </a:accent3>
        <a:accent4>
          <a:srgbClr val="DADADA"/>
        </a:accent4>
        <a:accent5>
          <a:srgbClr val="FFD5E2"/>
        </a:accent5>
        <a:accent6>
          <a:srgbClr val="9BDB57"/>
        </a:accent6>
        <a:hlink>
          <a:srgbClr val="F2C879"/>
        </a:hlink>
        <a:folHlink>
          <a:srgbClr val="B2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5F94"/>
        </a:accent1>
        <a:accent2>
          <a:srgbClr val="EBB9CB"/>
        </a:accent2>
        <a:accent3>
          <a:srgbClr val="FFFFFF"/>
        </a:accent3>
        <a:accent4>
          <a:srgbClr val="000000"/>
        </a:accent4>
        <a:accent5>
          <a:srgbClr val="FFB6C8"/>
        </a:accent5>
        <a:accent6>
          <a:srgbClr val="D5A7B8"/>
        </a:accent6>
        <a:hlink>
          <a:srgbClr val="FFD9E6"/>
        </a:hlink>
        <a:folHlink>
          <a:srgbClr val="FF9C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9B2FF"/>
        </a:accent1>
        <a:accent2>
          <a:srgbClr val="FFA599"/>
        </a:accent2>
        <a:accent3>
          <a:srgbClr val="FFFFFF"/>
        </a:accent3>
        <a:accent4>
          <a:srgbClr val="000000"/>
        </a:accent4>
        <a:accent5>
          <a:srgbClr val="FBD5FF"/>
        </a:accent5>
        <a:accent6>
          <a:srgbClr val="E7958A"/>
        </a:accent6>
        <a:hlink>
          <a:srgbClr val="E6D35C"/>
        </a:hlink>
        <a:folHlink>
          <a:srgbClr val="FFA6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E65C"/>
        </a:accent1>
        <a:accent2>
          <a:srgbClr val="FFB2CC"/>
        </a:accent2>
        <a:accent3>
          <a:srgbClr val="FFFFFF"/>
        </a:accent3>
        <a:accent4>
          <a:srgbClr val="000000"/>
        </a:accent4>
        <a:accent5>
          <a:srgbClr val="ECF0B5"/>
        </a:accent5>
        <a:accent6>
          <a:srgbClr val="E7A1B9"/>
        </a:accent6>
        <a:hlink>
          <a:srgbClr val="5CE68C"/>
        </a:hlink>
        <a:folHlink>
          <a:srgbClr val="BACA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CC"/>
        </a:accent1>
        <a:accent2>
          <a:srgbClr val="ACF261"/>
        </a:accent2>
        <a:accent3>
          <a:srgbClr val="FFFFFF"/>
        </a:accent3>
        <a:accent4>
          <a:srgbClr val="000000"/>
        </a:accent4>
        <a:accent5>
          <a:srgbClr val="FFD5E2"/>
        </a:accent5>
        <a:accent6>
          <a:srgbClr val="9BDB57"/>
        </a:accent6>
        <a:hlink>
          <a:srgbClr val="F2C879"/>
        </a:hlink>
        <a:folHlink>
          <a:srgbClr val="B2C4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3366"/>
      </a:dk2>
      <a:lt2>
        <a:srgbClr val="FFFFFF"/>
      </a:lt2>
      <a:accent1>
        <a:srgbClr val="F9B2FF"/>
      </a:accent1>
      <a:accent2>
        <a:srgbClr val="FFA599"/>
      </a:accent2>
      <a:accent3>
        <a:srgbClr val="E2ADB8"/>
      </a:accent3>
      <a:accent4>
        <a:srgbClr val="DADADA"/>
      </a:accent4>
      <a:accent5>
        <a:srgbClr val="FBD5FF"/>
      </a:accent5>
      <a:accent6>
        <a:srgbClr val="E7958A"/>
      </a:accent6>
      <a:hlink>
        <a:srgbClr val="E6D35C"/>
      </a:hlink>
      <a:folHlink>
        <a:srgbClr val="FFA6C4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3366"/>
        </a:dk2>
        <a:lt2>
          <a:srgbClr val="FFFFFF"/>
        </a:lt2>
        <a:accent1>
          <a:srgbClr val="FF5F94"/>
        </a:accent1>
        <a:accent2>
          <a:srgbClr val="EBB9CB"/>
        </a:accent2>
        <a:accent3>
          <a:srgbClr val="E2ADB8"/>
        </a:accent3>
        <a:accent4>
          <a:srgbClr val="DADADA"/>
        </a:accent4>
        <a:accent5>
          <a:srgbClr val="FFB6C8"/>
        </a:accent5>
        <a:accent6>
          <a:srgbClr val="D5A7B8"/>
        </a:accent6>
        <a:hlink>
          <a:srgbClr val="FFD9E6"/>
        </a:hlink>
        <a:folHlink>
          <a:srgbClr val="FF9C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3366"/>
        </a:dk2>
        <a:lt2>
          <a:srgbClr val="FFFFFF"/>
        </a:lt2>
        <a:accent1>
          <a:srgbClr val="F9B2FF"/>
        </a:accent1>
        <a:accent2>
          <a:srgbClr val="FFA599"/>
        </a:accent2>
        <a:accent3>
          <a:srgbClr val="E2ADB8"/>
        </a:accent3>
        <a:accent4>
          <a:srgbClr val="DADADA"/>
        </a:accent4>
        <a:accent5>
          <a:srgbClr val="FBD5FF"/>
        </a:accent5>
        <a:accent6>
          <a:srgbClr val="E7958A"/>
        </a:accent6>
        <a:hlink>
          <a:srgbClr val="E6D35C"/>
        </a:hlink>
        <a:folHlink>
          <a:srgbClr val="FFA6C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3366"/>
        </a:dk2>
        <a:lt2>
          <a:srgbClr val="FFFFFF"/>
        </a:lt2>
        <a:accent1>
          <a:srgbClr val="DFE65C"/>
        </a:accent1>
        <a:accent2>
          <a:srgbClr val="FFB2CC"/>
        </a:accent2>
        <a:accent3>
          <a:srgbClr val="E2ADB8"/>
        </a:accent3>
        <a:accent4>
          <a:srgbClr val="DADADA"/>
        </a:accent4>
        <a:accent5>
          <a:srgbClr val="ECF0B5"/>
        </a:accent5>
        <a:accent6>
          <a:srgbClr val="E7A1B9"/>
        </a:accent6>
        <a:hlink>
          <a:srgbClr val="5CE68C"/>
        </a:hlink>
        <a:folHlink>
          <a:srgbClr val="BAC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3366"/>
        </a:dk2>
        <a:lt2>
          <a:srgbClr val="FFFFFF"/>
        </a:lt2>
        <a:accent1>
          <a:srgbClr val="FFB2CC"/>
        </a:accent1>
        <a:accent2>
          <a:srgbClr val="ACF261"/>
        </a:accent2>
        <a:accent3>
          <a:srgbClr val="E2ADB8"/>
        </a:accent3>
        <a:accent4>
          <a:srgbClr val="DADADA"/>
        </a:accent4>
        <a:accent5>
          <a:srgbClr val="FFD5E2"/>
        </a:accent5>
        <a:accent6>
          <a:srgbClr val="9BDB57"/>
        </a:accent6>
        <a:hlink>
          <a:srgbClr val="F2C879"/>
        </a:hlink>
        <a:folHlink>
          <a:srgbClr val="B2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5F94"/>
        </a:accent1>
        <a:accent2>
          <a:srgbClr val="EBB9CB"/>
        </a:accent2>
        <a:accent3>
          <a:srgbClr val="FFFFFF"/>
        </a:accent3>
        <a:accent4>
          <a:srgbClr val="000000"/>
        </a:accent4>
        <a:accent5>
          <a:srgbClr val="FFB6C8"/>
        </a:accent5>
        <a:accent6>
          <a:srgbClr val="D5A7B8"/>
        </a:accent6>
        <a:hlink>
          <a:srgbClr val="FFD9E6"/>
        </a:hlink>
        <a:folHlink>
          <a:srgbClr val="FF9C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9B2FF"/>
        </a:accent1>
        <a:accent2>
          <a:srgbClr val="FFA599"/>
        </a:accent2>
        <a:accent3>
          <a:srgbClr val="FFFFFF"/>
        </a:accent3>
        <a:accent4>
          <a:srgbClr val="000000"/>
        </a:accent4>
        <a:accent5>
          <a:srgbClr val="FBD5FF"/>
        </a:accent5>
        <a:accent6>
          <a:srgbClr val="E7958A"/>
        </a:accent6>
        <a:hlink>
          <a:srgbClr val="E6D35C"/>
        </a:hlink>
        <a:folHlink>
          <a:srgbClr val="FFA6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E65C"/>
        </a:accent1>
        <a:accent2>
          <a:srgbClr val="FFB2CC"/>
        </a:accent2>
        <a:accent3>
          <a:srgbClr val="FFFFFF"/>
        </a:accent3>
        <a:accent4>
          <a:srgbClr val="000000"/>
        </a:accent4>
        <a:accent5>
          <a:srgbClr val="ECF0B5"/>
        </a:accent5>
        <a:accent6>
          <a:srgbClr val="E7A1B9"/>
        </a:accent6>
        <a:hlink>
          <a:srgbClr val="5CE68C"/>
        </a:hlink>
        <a:folHlink>
          <a:srgbClr val="BACA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CC"/>
        </a:accent1>
        <a:accent2>
          <a:srgbClr val="ACF261"/>
        </a:accent2>
        <a:accent3>
          <a:srgbClr val="FFFFFF"/>
        </a:accent3>
        <a:accent4>
          <a:srgbClr val="000000"/>
        </a:accent4>
        <a:accent5>
          <a:srgbClr val="FFD5E2"/>
        </a:accent5>
        <a:accent6>
          <a:srgbClr val="9BDB57"/>
        </a:accent6>
        <a:hlink>
          <a:srgbClr val="F2C879"/>
        </a:hlink>
        <a:folHlink>
          <a:srgbClr val="B2C4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DADADA"/>
      </a:accent4>
      <a:accent5>
        <a:srgbClr val="DEAAF0"/>
      </a:accent5>
      <a:accent6>
        <a:srgbClr val="E26418"/>
      </a:accent6>
      <a:hlink>
        <a:srgbClr val="FFBF07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pink circles</Template>
  <TotalTime>273</TotalTime>
  <Words>971</Words>
  <Application>Microsoft Office PowerPoint</Application>
  <PresentationFormat>On-screen Show (4:3)</PresentationFormat>
  <Paragraphs>212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pink circles</vt:lpstr>
      <vt:lpstr>1_Default Design</vt:lpstr>
      <vt:lpstr>powerpoint-template-24</vt:lpstr>
      <vt:lpstr>Fitnas of the Nafs</vt:lpstr>
      <vt:lpstr>What is the Nafs?</vt:lpstr>
      <vt:lpstr>Some Forces that Drive Us</vt:lpstr>
      <vt:lpstr>Talents</vt:lpstr>
      <vt:lpstr>Passions</vt:lpstr>
      <vt:lpstr>Needs</vt:lpstr>
      <vt:lpstr>Conscience</vt:lpstr>
      <vt:lpstr>So to understand nafs…</vt:lpstr>
      <vt:lpstr>The Interplay between the Forces</vt:lpstr>
      <vt:lpstr>This Common Area…</vt:lpstr>
      <vt:lpstr>Three Types of Nafs</vt:lpstr>
      <vt:lpstr>Nafs e Mutma’innah</vt:lpstr>
      <vt:lpstr>Analogy</vt:lpstr>
      <vt:lpstr>Qualities of Nafs e Mutma’innah</vt:lpstr>
      <vt:lpstr>What Leads to Nafs e Mutma’innah?</vt:lpstr>
      <vt:lpstr>So a nafs e mutma’innah is…</vt:lpstr>
      <vt:lpstr>Now the other extreme…</vt:lpstr>
      <vt:lpstr>What is a Nafs e Ammara?</vt:lpstr>
      <vt:lpstr>Qualities of Nafs e Ammara</vt:lpstr>
      <vt:lpstr>Some slogans of Nafs e Ammara</vt:lpstr>
      <vt:lpstr>The Third Type: Nafse Lawwama</vt:lpstr>
      <vt:lpstr>The Quran Mentions it</vt:lpstr>
      <vt:lpstr>Qualities of Nafs e Lawwama</vt:lpstr>
      <vt:lpstr>Link Between Driving Forces and Nafs</vt:lpstr>
      <vt:lpstr>Someone has an Interest in Music</vt:lpstr>
      <vt:lpstr>What Type of Nafs do You Become?</vt:lpstr>
      <vt:lpstr>Another Example</vt:lpstr>
      <vt:lpstr>So A Girl Want to Get Married…</vt:lpstr>
      <vt:lpstr>What Does the Conscience say?</vt:lpstr>
      <vt:lpstr>What Does the Conscience say?</vt:lpstr>
      <vt:lpstr>What Does the Conscience say?</vt:lpstr>
      <vt:lpstr>What to Do?</vt:lpstr>
      <vt:lpstr>Don’t Become a Nafse Ammara!</vt:lpstr>
      <vt:lpstr>So to avoid that…</vt:lpstr>
      <vt:lpstr>If you become a nafse Ammara:</vt:lpstr>
      <vt:lpstr>So the true Fitna of the Nafs…</vt:lpstr>
      <vt:lpstr>So sharpen your conscience</vt:lpstr>
      <vt:lpstr>Doesn’t mean let go of your talents and passions</vt:lpstr>
      <vt:lpstr>If you’re falling into the lawwama category…</vt:lpstr>
      <vt:lpstr>Make this Dua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Fitnas of the Nafs</dc:title>
  <dc:creator>Zani</dc:creator>
  <cp:lastModifiedBy>Zani</cp:lastModifiedBy>
  <cp:revision>47</cp:revision>
  <dcterms:created xsi:type="dcterms:W3CDTF">2012-04-14T06:55:39Z</dcterms:created>
  <dcterms:modified xsi:type="dcterms:W3CDTF">2012-04-16T16:34:19Z</dcterms:modified>
</cp:coreProperties>
</file>