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mp4" ContentType="video/unknown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5"/>
  </p:notesMasterIdLst>
  <p:handoutMasterIdLst>
    <p:handoutMasterId r:id="rId56"/>
  </p:handoutMasterIdLst>
  <p:sldIdLst>
    <p:sldId id="260" r:id="rId2"/>
    <p:sldId id="325" r:id="rId3"/>
    <p:sldId id="334" r:id="rId4"/>
    <p:sldId id="328" r:id="rId5"/>
    <p:sldId id="329" r:id="rId6"/>
    <p:sldId id="330" r:id="rId7"/>
    <p:sldId id="331" r:id="rId8"/>
    <p:sldId id="333" r:id="rId9"/>
    <p:sldId id="348" r:id="rId10"/>
    <p:sldId id="332" r:id="rId11"/>
    <p:sldId id="313" r:id="rId12"/>
    <p:sldId id="344" r:id="rId13"/>
    <p:sldId id="335" r:id="rId14"/>
    <p:sldId id="349" r:id="rId15"/>
    <p:sldId id="338" r:id="rId16"/>
    <p:sldId id="339" r:id="rId17"/>
    <p:sldId id="340" r:id="rId18"/>
    <p:sldId id="341" r:id="rId19"/>
    <p:sldId id="342" r:id="rId20"/>
    <p:sldId id="346" r:id="rId21"/>
    <p:sldId id="352" r:id="rId22"/>
    <p:sldId id="350" r:id="rId23"/>
    <p:sldId id="261" r:id="rId24"/>
    <p:sldId id="271" r:id="rId25"/>
    <p:sldId id="282" r:id="rId26"/>
    <p:sldId id="258" r:id="rId27"/>
    <p:sldId id="263" r:id="rId28"/>
    <p:sldId id="279" r:id="rId29"/>
    <p:sldId id="315" r:id="rId30"/>
    <p:sldId id="321" r:id="rId31"/>
    <p:sldId id="316" r:id="rId32"/>
    <p:sldId id="285" r:id="rId33"/>
    <p:sldId id="320" r:id="rId34"/>
    <p:sldId id="351" r:id="rId35"/>
    <p:sldId id="278" r:id="rId36"/>
    <p:sldId id="337" r:id="rId37"/>
    <p:sldId id="280" r:id="rId38"/>
    <p:sldId id="283" r:id="rId39"/>
    <p:sldId id="284" r:id="rId40"/>
    <p:sldId id="317" r:id="rId41"/>
    <p:sldId id="343" r:id="rId42"/>
    <p:sldId id="294" r:id="rId43"/>
    <p:sldId id="293" r:id="rId44"/>
    <p:sldId id="318" r:id="rId45"/>
    <p:sldId id="319" r:id="rId46"/>
    <p:sldId id="322" r:id="rId47"/>
    <p:sldId id="323" r:id="rId48"/>
    <p:sldId id="304" r:id="rId49"/>
    <p:sldId id="305" r:id="rId50"/>
    <p:sldId id="306" r:id="rId51"/>
    <p:sldId id="307" r:id="rId52"/>
    <p:sldId id="345" r:id="rId53"/>
    <p:sldId id="324" r:id="rId54"/>
  </p:sldIdLst>
  <p:sldSz cx="9144000" cy="5143500" type="screen16x9"/>
  <p:notesSz cx="6858000" cy="9144000"/>
  <p:defaultTextStyle>
    <a:defPPr>
      <a:defRPr lang="cy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22295F0B-84DE-6D4A-B804-EF8379F9E3D7}">
          <p14:sldIdLst>
            <p14:sldId id="260"/>
            <p14:sldId id="325"/>
          </p14:sldIdLst>
        </p14:section>
        <p14:section name="In the Light of Quran" id="{D3077591-66D2-D841-8CBE-A3EC2397E03F}">
          <p14:sldIdLst>
            <p14:sldId id="334"/>
            <p14:sldId id="328"/>
            <p14:sldId id="329"/>
            <p14:sldId id="330"/>
            <p14:sldId id="331"/>
            <p14:sldId id="333"/>
            <p14:sldId id="348"/>
            <p14:sldId id="332"/>
            <p14:sldId id="313"/>
            <p14:sldId id="344"/>
            <p14:sldId id="335"/>
            <p14:sldId id="349"/>
            <p14:sldId id="338"/>
            <p14:sldId id="339"/>
            <p14:sldId id="340"/>
            <p14:sldId id="341"/>
            <p14:sldId id="342"/>
            <p14:sldId id="346"/>
          </p14:sldIdLst>
        </p14:section>
        <p14:section name="Zulm Defined" id="{70C771E0-1FAD-3541-97F4-F4FD3C9192F8}">
          <p14:sldIdLst>
            <p14:sldId id="352"/>
            <p14:sldId id="350"/>
            <p14:sldId id="261"/>
            <p14:sldId id="271"/>
            <p14:sldId id="282"/>
            <p14:sldId id="258"/>
            <p14:sldId id="263"/>
            <p14:sldId id="279"/>
            <p14:sldId id="315"/>
            <p14:sldId id="321"/>
            <p14:sldId id="316"/>
            <p14:sldId id="285"/>
            <p14:sldId id="320"/>
            <p14:sldId id="351"/>
            <p14:sldId id="278"/>
          </p14:sldIdLst>
        </p14:section>
        <p14:section name="Zulm on one ownself" id="{990722D4-8CCC-3342-BEDD-1180E0A4460B}">
          <p14:sldIdLst>
            <p14:sldId id="337"/>
            <p14:sldId id="280"/>
            <p14:sldId id="283"/>
            <p14:sldId id="284"/>
            <p14:sldId id="317"/>
            <p14:sldId id="343"/>
          </p14:sldIdLst>
        </p14:section>
        <p14:section name="How to Minimize Zulm in Life" id="{63A414B4-BBAE-154D-BE60-E077AE4D8DBF}">
          <p14:sldIdLst>
            <p14:sldId id="294"/>
            <p14:sldId id="293"/>
            <p14:sldId id="318"/>
            <p14:sldId id="319"/>
            <p14:sldId id="322"/>
            <p14:sldId id="323"/>
          </p14:sldIdLst>
        </p14:section>
        <p14:section name="Untitled Section" id="{04245D32-0AE6-FB4D-8337-5A6DF059A975}">
          <p14:sldIdLst>
            <p14:sldId id="304"/>
            <p14:sldId id="305"/>
            <p14:sldId id="306"/>
            <p14:sldId id="307"/>
            <p14:sldId id="345"/>
            <p14:sldId id="324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1041"/>
    <a:srgbClr val="7B359B"/>
    <a:srgbClr val="FFC000"/>
    <a:srgbClr val="7E0205"/>
    <a:srgbClr val="B51B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3346" autoAdjust="0"/>
  </p:normalViewPr>
  <p:slideViewPr>
    <p:cSldViewPr>
      <p:cViewPr varScale="1">
        <p:scale>
          <a:sx n="122" d="100"/>
          <a:sy n="122" d="100"/>
        </p:scale>
        <p:origin x="-1152" y="-11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12"/>
    </p:cViewPr>
  </p:sorterViewPr>
  <p:notesViewPr>
    <p:cSldViewPr>
      <p:cViewPr varScale="1">
        <p:scale>
          <a:sx n="55" d="100"/>
          <a:sy n="55" d="100"/>
        </p:scale>
        <p:origin x="-2904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notesMaster" Target="notesMasters/notesMaster1.xml"/><Relationship Id="rId56" Type="http://schemas.openxmlformats.org/officeDocument/2006/relationships/handoutMaster" Target="handoutMasters/handoutMaster1.xml"/><Relationship Id="rId57" Type="http://schemas.openxmlformats.org/officeDocument/2006/relationships/printerSettings" Target="printerSettings/printerSettings1.bin"/><Relationship Id="rId58" Type="http://schemas.openxmlformats.org/officeDocument/2006/relationships/presProps" Target="presProps.xml"/><Relationship Id="rId59" Type="http://schemas.openxmlformats.org/officeDocument/2006/relationships/viewProps" Target="view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heme" Target="theme/theme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D5658C-EADF-41EC-86EE-965E1069A88B}" type="doc">
      <dgm:prSet loTypeId="urn:microsoft.com/office/officeart/2005/8/layout/chart3" loCatId="cycle" qsTypeId="urn:microsoft.com/office/officeart/2005/8/quickstyle/simple1" qsCatId="simple" csTypeId="urn:microsoft.com/office/officeart/2005/8/colors/accent1_2" csCatId="accent1" phldr="1"/>
      <dgm:spPr/>
    </dgm:pt>
    <dgm:pt modelId="{D4987EFD-F3C8-4156-9A1F-795193B1DA8F}">
      <dgm:prSet phldrT="[Text]"/>
      <dgm:spPr>
        <a:solidFill>
          <a:schemeClr val="bg2">
            <a:lumMod val="10000"/>
          </a:schemeClr>
        </a:solidFill>
      </dgm:spPr>
      <dgm:t>
        <a:bodyPr/>
        <a:lstStyle/>
        <a:p>
          <a:r>
            <a:rPr lang="cy-GB" dirty="0" smtClean="0"/>
            <a:t>Life</a:t>
          </a:r>
          <a:endParaRPr lang="cy-GB" dirty="0"/>
        </a:p>
      </dgm:t>
    </dgm:pt>
    <dgm:pt modelId="{DF255D9E-5807-4149-8E0C-43B1C0ECB1A7}" type="parTrans" cxnId="{B1328540-B90C-41F3-8C8D-8DA757CAAC3F}">
      <dgm:prSet/>
      <dgm:spPr/>
      <dgm:t>
        <a:bodyPr/>
        <a:lstStyle/>
        <a:p>
          <a:endParaRPr lang="cy-GB"/>
        </a:p>
      </dgm:t>
    </dgm:pt>
    <dgm:pt modelId="{77C6A4E9-9E79-492D-A633-51C5C10B5C5F}" type="sibTrans" cxnId="{B1328540-B90C-41F3-8C8D-8DA757CAAC3F}">
      <dgm:prSet/>
      <dgm:spPr/>
      <dgm:t>
        <a:bodyPr/>
        <a:lstStyle/>
        <a:p>
          <a:endParaRPr lang="cy-GB"/>
        </a:p>
      </dgm:t>
    </dgm:pt>
    <dgm:pt modelId="{D463E9B2-EB8E-4F83-B4F4-CE08F1F8E952}">
      <dgm:prSet phldrT="[Text]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cy-GB" dirty="0" smtClean="0"/>
            <a:t>Property</a:t>
          </a:r>
          <a:endParaRPr lang="cy-GB" dirty="0"/>
        </a:p>
      </dgm:t>
    </dgm:pt>
    <dgm:pt modelId="{97A4887B-4B09-4FDA-BBCE-DA30D1E7C07A}" type="parTrans" cxnId="{E3AD6BB6-5AB1-4382-94A7-49CD608B0851}">
      <dgm:prSet/>
      <dgm:spPr/>
      <dgm:t>
        <a:bodyPr/>
        <a:lstStyle/>
        <a:p>
          <a:endParaRPr lang="cy-GB"/>
        </a:p>
      </dgm:t>
    </dgm:pt>
    <dgm:pt modelId="{281F6E87-CC17-4454-BF62-D05181819F1C}" type="sibTrans" cxnId="{E3AD6BB6-5AB1-4382-94A7-49CD608B0851}">
      <dgm:prSet/>
      <dgm:spPr/>
      <dgm:t>
        <a:bodyPr/>
        <a:lstStyle/>
        <a:p>
          <a:endParaRPr lang="cy-GB"/>
        </a:p>
      </dgm:t>
    </dgm:pt>
    <dgm:pt modelId="{3BB380D1-6893-4B63-9F5E-B7DA641BFCC7}">
      <dgm:prSet phldrT="[Text]"/>
      <dgm:spPr>
        <a:solidFill>
          <a:schemeClr val="tx2"/>
        </a:solidFill>
      </dgm:spPr>
      <dgm:t>
        <a:bodyPr/>
        <a:lstStyle/>
        <a:p>
          <a:r>
            <a:rPr lang="cy-GB" dirty="0" smtClean="0"/>
            <a:t>Rights</a:t>
          </a:r>
          <a:endParaRPr lang="cy-GB" dirty="0"/>
        </a:p>
      </dgm:t>
    </dgm:pt>
    <dgm:pt modelId="{ADF12285-869C-45A2-87A1-2C137A676CE6}" type="parTrans" cxnId="{5FDC2629-8AEF-41D9-9C55-93FA86C0B6A3}">
      <dgm:prSet/>
      <dgm:spPr/>
      <dgm:t>
        <a:bodyPr/>
        <a:lstStyle/>
        <a:p>
          <a:endParaRPr lang="cy-GB"/>
        </a:p>
      </dgm:t>
    </dgm:pt>
    <dgm:pt modelId="{C4BC02D1-C3F1-44FD-AF78-8BA94A1AE6E5}" type="sibTrans" cxnId="{5FDC2629-8AEF-41D9-9C55-93FA86C0B6A3}">
      <dgm:prSet/>
      <dgm:spPr/>
      <dgm:t>
        <a:bodyPr/>
        <a:lstStyle/>
        <a:p>
          <a:endParaRPr lang="cy-GB"/>
        </a:p>
      </dgm:t>
    </dgm:pt>
    <dgm:pt modelId="{04C95C55-C5AA-4328-83A4-A16BAFF760D7}">
      <dgm:prSet phldrT="[Text]"/>
      <dgm:spPr>
        <a:solidFill>
          <a:schemeClr val="tx2"/>
        </a:solidFill>
      </dgm:spPr>
      <dgm:t>
        <a:bodyPr/>
        <a:lstStyle/>
        <a:p>
          <a:r>
            <a:rPr lang="cy-GB" dirty="0" smtClean="0"/>
            <a:t>Honour</a:t>
          </a:r>
          <a:endParaRPr lang="cy-GB" dirty="0"/>
        </a:p>
      </dgm:t>
    </dgm:pt>
    <dgm:pt modelId="{93D201A6-7B44-4701-B575-03590CA7AE10}" type="parTrans" cxnId="{2203E9D3-FB36-4F4F-8E0F-0BD9FDAA2943}">
      <dgm:prSet/>
      <dgm:spPr/>
      <dgm:t>
        <a:bodyPr/>
        <a:lstStyle/>
        <a:p>
          <a:endParaRPr lang="cy-GB"/>
        </a:p>
      </dgm:t>
    </dgm:pt>
    <dgm:pt modelId="{FEBD7107-13BC-4745-801E-4D272C28DC77}" type="sibTrans" cxnId="{2203E9D3-FB36-4F4F-8E0F-0BD9FDAA2943}">
      <dgm:prSet/>
      <dgm:spPr/>
      <dgm:t>
        <a:bodyPr/>
        <a:lstStyle/>
        <a:p>
          <a:endParaRPr lang="cy-GB"/>
        </a:p>
      </dgm:t>
    </dgm:pt>
    <dgm:pt modelId="{61D0A9F3-42BB-4879-AE69-60F54F205347}" type="pres">
      <dgm:prSet presAssocID="{FAD5658C-EADF-41EC-86EE-965E1069A88B}" presName="compositeShape" presStyleCnt="0">
        <dgm:presLayoutVars>
          <dgm:chMax val="7"/>
          <dgm:dir/>
          <dgm:resizeHandles val="exact"/>
        </dgm:presLayoutVars>
      </dgm:prSet>
      <dgm:spPr/>
    </dgm:pt>
    <dgm:pt modelId="{3D2ED98E-C4B4-4F66-A070-AEF14252D32B}" type="pres">
      <dgm:prSet presAssocID="{FAD5658C-EADF-41EC-86EE-965E1069A88B}" presName="wedge1" presStyleLbl="node1" presStyleIdx="0" presStyleCnt="4" custLinFactNeighborX="10225" custLinFactNeighborY="-6487"/>
      <dgm:spPr/>
      <dgm:t>
        <a:bodyPr/>
        <a:lstStyle/>
        <a:p>
          <a:endParaRPr lang="cy-GB"/>
        </a:p>
      </dgm:t>
    </dgm:pt>
    <dgm:pt modelId="{9491EF9E-7469-47DD-8C1A-E6581536D9EF}" type="pres">
      <dgm:prSet presAssocID="{FAD5658C-EADF-41EC-86EE-965E1069A88B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y-GB"/>
        </a:p>
      </dgm:t>
    </dgm:pt>
    <dgm:pt modelId="{9E8451CE-8042-44F1-B014-A815E2E0F2E9}" type="pres">
      <dgm:prSet presAssocID="{FAD5658C-EADF-41EC-86EE-965E1069A88B}" presName="wedge2" presStyleLbl="node1" presStyleIdx="1" presStyleCnt="4" custLinFactNeighborX="15138" custLinFactNeighborY="17666"/>
      <dgm:spPr/>
      <dgm:t>
        <a:bodyPr/>
        <a:lstStyle/>
        <a:p>
          <a:endParaRPr lang="cy-GB"/>
        </a:p>
      </dgm:t>
    </dgm:pt>
    <dgm:pt modelId="{17F6A59B-AEBC-4FB4-84DD-4BB761C2FC5D}" type="pres">
      <dgm:prSet presAssocID="{FAD5658C-EADF-41EC-86EE-965E1069A88B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y-GB"/>
        </a:p>
      </dgm:t>
    </dgm:pt>
    <dgm:pt modelId="{C7D2B3C5-4E9A-4F21-8E8B-37777417281C}" type="pres">
      <dgm:prSet presAssocID="{FAD5658C-EADF-41EC-86EE-965E1069A88B}" presName="wedge3" presStyleLbl="node1" presStyleIdx="2" presStyleCnt="4" custLinFactNeighborX="-14159" custLinFactNeighborY="19759"/>
      <dgm:spPr>
        <a:solidFill>
          <a:schemeClr val="accent2">
            <a:lumMod val="50000"/>
          </a:schemeClr>
        </a:solidFill>
      </dgm:spPr>
      <dgm:t>
        <a:bodyPr/>
        <a:lstStyle/>
        <a:p>
          <a:endParaRPr lang="cy-GB"/>
        </a:p>
      </dgm:t>
    </dgm:pt>
    <dgm:pt modelId="{0D9AAE39-5421-41DB-AA2A-E2FB04444BA1}" type="pres">
      <dgm:prSet presAssocID="{FAD5658C-EADF-41EC-86EE-965E1069A88B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y-GB"/>
        </a:p>
      </dgm:t>
    </dgm:pt>
    <dgm:pt modelId="{3B41F7D9-2299-4FEE-A9C9-2000C09E1EB0}" type="pres">
      <dgm:prSet presAssocID="{FAD5658C-EADF-41EC-86EE-965E1069A88B}" presName="wedge4" presStyleLbl="node1" presStyleIdx="3" presStyleCnt="4" custLinFactNeighborX="-16252" custLinFactNeighborY="-9538"/>
      <dgm:spPr/>
      <dgm:t>
        <a:bodyPr/>
        <a:lstStyle/>
        <a:p>
          <a:endParaRPr lang="cy-GB"/>
        </a:p>
      </dgm:t>
    </dgm:pt>
    <dgm:pt modelId="{14650D4E-1783-4D3C-B931-1716E46CB767}" type="pres">
      <dgm:prSet presAssocID="{FAD5658C-EADF-41EC-86EE-965E1069A88B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y-GB"/>
        </a:p>
      </dgm:t>
    </dgm:pt>
  </dgm:ptLst>
  <dgm:cxnLst>
    <dgm:cxn modelId="{5FDC2629-8AEF-41D9-9C55-93FA86C0B6A3}" srcId="{FAD5658C-EADF-41EC-86EE-965E1069A88B}" destId="{3BB380D1-6893-4B63-9F5E-B7DA641BFCC7}" srcOrd="3" destOrd="0" parTransId="{ADF12285-869C-45A2-87A1-2C137A676CE6}" sibTransId="{C4BC02D1-C3F1-44FD-AF78-8BA94A1AE6E5}"/>
    <dgm:cxn modelId="{2203E9D3-FB36-4F4F-8E0F-0BD9FDAA2943}" srcId="{FAD5658C-EADF-41EC-86EE-965E1069A88B}" destId="{04C95C55-C5AA-4328-83A4-A16BAFF760D7}" srcOrd="2" destOrd="0" parTransId="{93D201A6-7B44-4701-B575-03590CA7AE10}" sibTransId="{FEBD7107-13BC-4745-801E-4D272C28DC77}"/>
    <dgm:cxn modelId="{3A241D5A-A008-449A-B57C-C17EBDF51000}" type="presOf" srcId="{3BB380D1-6893-4B63-9F5E-B7DA641BFCC7}" destId="{3B41F7D9-2299-4FEE-A9C9-2000C09E1EB0}" srcOrd="0" destOrd="0" presId="urn:microsoft.com/office/officeart/2005/8/layout/chart3"/>
    <dgm:cxn modelId="{B1328540-B90C-41F3-8C8D-8DA757CAAC3F}" srcId="{FAD5658C-EADF-41EC-86EE-965E1069A88B}" destId="{D4987EFD-F3C8-4156-9A1F-795193B1DA8F}" srcOrd="0" destOrd="0" parTransId="{DF255D9E-5807-4149-8E0C-43B1C0ECB1A7}" sibTransId="{77C6A4E9-9E79-492D-A633-51C5C10B5C5F}"/>
    <dgm:cxn modelId="{45AC64E4-C059-400B-9B31-DFC28A54326E}" type="presOf" srcId="{D463E9B2-EB8E-4F83-B4F4-CE08F1F8E952}" destId="{17F6A59B-AEBC-4FB4-84DD-4BB761C2FC5D}" srcOrd="1" destOrd="0" presId="urn:microsoft.com/office/officeart/2005/8/layout/chart3"/>
    <dgm:cxn modelId="{E3AD6BB6-5AB1-4382-94A7-49CD608B0851}" srcId="{FAD5658C-EADF-41EC-86EE-965E1069A88B}" destId="{D463E9B2-EB8E-4F83-B4F4-CE08F1F8E952}" srcOrd="1" destOrd="0" parTransId="{97A4887B-4B09-4FDA-BBCE-DA30D1E7C07A}" sibTransId="{281F6E87-CC17-4454-BF62-D05181819F1C}"/>
    <dgm:cxn modelId="{1BDE6246-449A-4966-A815-BCCAF08ACDA6}" type="presOf" srcId="{04C95C55-C5AA-4328-83A4-A16BAFF760D7}" destId="{0D9AAE39-5421-41DB-AA2A-E2FB04444BA1}" srcOrd="1" destOrd="0" presId="urn:microsoft.com/office/officeart/2005/8/layout/chart3"/>
    <dgm:cxn modelId="{32346739-88B0-40F7-B850-D9E44673A82F}" type="presOf" srcId="{D4987EFD-F3C8-4156-9A1F-795193B1DA8F}" destId="{9491EF9E-7469-47DD-8C1A-E6581536D9EF}" srcOrd="1" destOrd="0" presId="urn:microsoft.com/office/officeart/2005/8/layout/chart3"/>
    <dgm:cxn modelId="{C85E670A-777D-4E81-9A1B-5C6728549DE1}" type="presOf" srcId="{04C95C55-C5AA-4328-83A4-A16BAFF760D7}" destId="{C7D2B3C5-4E9A-4F21-8E8B-37777417281C}" srcOrd="0" destOrd="0" presId="urn:microsoft.com/office/officeart/2005/8/layout/chart3"/>
    <dgm:cxn modelId="{236DBBFF-96DD-41ED-B377-E695C58063D9}" type="presOf" srcId="{D463E9B2-EB8E-4F83-B4F4-CE08F1F8E952}" destId="{9E8451CE-8042-44F1-B014-A815E2E0F2E9}" srcOrd="0" destOrd="0" presId="urn:microsoft.com/office/officeart/2005/8/layout/chart3"/>
    <dgm:cxn modelId="{BED06AA4-1285-47CE-A825-892010B0F269}" type="presOf" srcId="{FAD5658C-EADF-41EC-86EE-965E1069A88B}" destId="{61D0A9F3-42BB-4879-AE69-60F54F205347}" srcOrd="0" destOrd="0" presId="urn:microsoft.com/office/officeart/2005/8/layout/chart3"/>
    <dgm:cxn modelId="{CA20D18D-F554-4500-8980-411928286E29}" type="presOf" srcId="{D4987EFD-F3C8-4156-9A1F-795193B1DA8F}" destId="{3D2ED98E-C4B4-4F66-A070-AEF14252D32B}" srcOrd="0" destOrd="0" presId="urn:microsoft.com/office/officeart/2005/8/layout/chart3"/>
    <dgm:cxn modelId="{3A23E1A1-1343-4E5E-B231-2BE204893395}" type="presOf" srcId="{3BB380D1-6893-4B63-9F5E-B7DA641BFCC7}" destId="{14650D4E-1783-4D3C-B931-1716E46CB767}" srcOrd="1" destOrd="0" presId="urn:microsoft.com/office/officeart/2005/8/layout/chart3"/>
    <dgm:cxn modelId="{34942CB7-945D-43E7-9D66-FB2B893D6714}" type="presParOf" srcId="{61D0A9F3-42BB-4879-AE69-60F54F205347}" destId="{3D2ED98E-C4B4-4F66-A070-AEF14252D32B}" srcOrd="0" destOrd="0" presId="urn:microsoft.com/office/officeart/2005/8/layout/chart3"/>
    <dgm:cxn modelId="{BC2CAE23-F6FF-444F-892F-5235C8309477}" type="presParOf" srcId="{61D0A9F3-42BB-4879-AE69-60F54F205347}" destId="{9491EF9E-7469-47DD-8C1A-E6581536D9EF}" srcOrd="1" destOrd="0" presId="urn:microsoft.com/office/officeart/2005/8/layout/chart3"/>
    <dgm:cxn modelId="{00E8B785-7A02-464C-A73F-EEE04FBF6DB5}" type="presParOf" srcId="{61D0A9F3-42BB-4879-AE69-60F54F205347}" destId="{9E8451CE-8042-44F1-B014-A815E2E0F2E9}" srcOrd="2" destOrd="0" presId="urn:microsoft.com/office/officeart/2005/8/layout/chart3"/>
    <dgm:cxn modelId="{85EC88A4-725F-47A0-89C6-B336D3ED980D}" type="presParOf" srcId="{61D0A9F3-42BB-4879-AE69-60F54F205347}" destId="{17F6A59B-AEBC-4FB4-84DD-4BB761C2FC5D}" srcOrd="3" destOrd="0" presId="urn:microsoft.com/office/officeart/2005/8/layout/chart3"/>
    <dgm:cxn modelId="{24F7841B-5CE8-4AA3-B570-C6303D80CEAA}" type="presParOf" srcId="{61D0A9F3-42BB-4879-AE69-60F54F205347}" destId="{C7D2B3C5-4E9A-4F21-8E8B-37777417281C}" srcOrd="4" destOrd="0" presId="urn:microsoft.com/office/officeart/2005/8/layout/chart3"/>
    <dgm:cxn modelId="{ABEF36A5-30C2-4D4E-9294-FDD1E7FD3A3E}" type="presParOf" srcId="{61D0A9F3-42BB-4879-AE69-60F54F205347}" destId="{0D9AAE39-5421-41DB-AA2A-E2FB04444BA1}" srcOrd="5" destOrd="0" presId="urn:microsoft.com/office/officeart/2005/8/layout/chart3"/>
    <dgm:cxn modelId="{B37C0C2B-2E84-486F-A317-341D8F33B3C0}" type="presParOf" srcId="{61D0A9F3-42BB-4879-AE69-60F54F205347}" destId="{3B41F7D9-2299-4FEE-A9C9-2000C09E1EB0}" srcOrd="6" destOrd="0" presId="urn:microsoft.com/office/officeart/2005/8/layout/chart3"/>
    <dgm:cxn modelId="{DFD587AC-5254-4E24-8D05-BD9EEB422396}" type="presParOf" srcId="{61D0A9F3-42BB-4879-AE69-60F54F205347}" destId="{14650D4E-1783-4D3C-B931-1716E46CB767}" srcOrd="7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0DDB907-2CAB-4079-8D97-2EB3B32EE227}" type="doc">
      <dgm:prSet loTypeId="urn:microsoft.com/office/officeart/2005/8/layout/chart3" loCatId="cycle" qsTypeId="urn:microsoft.com/office/officeart/2005/8/quickstyle/simple1" qsCatId="simple" csTypeId="urn:microsoft.com/office/officeart/2005/8/colors/accent1_2" csCatId="accent1" phldr="1"/>
      <dgm:spPr/>
    </dgm:pt>
    <dgm:pt modelId="{71A295E4-8A63-41A4-80F2-68D3414DD020}">
      <dgm:prSet phldrT="[Text]" custT="1"/>
      <dgm:spPr>
        <a:solidFill>
          <a:schemeClr val="accent5">
            <a:lumMod val="50000"/>
            <a:alpha val="50000"/>
          </a:schemeClr>
        </a:solidFill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cy-GB" sz="2300" dirty="0" smtClean="0">
              <a:solidFill>
                <a:srgbClr val="FFFFFF"/>
              </a:solidFill>
              <a:latin typeface="Britannic Bold" pitchFamily="34" charset="0"/>
            </a:rPr>
            <a:t>Creation</a:t>
          </a:r>
          <a:endParaRPr lang="cy-GB" sz="2300" dirty="0">
            <a:solidFill>
              <a:srgbClr val="FFFFFF"/>
            </a:solidFill>
            <a:latin typeface="Britannic Bold" pitchFamily="34" charset="0"/>
          </a:endParaRPr>
        </a:p>
      </dgm:t>
    </dgm:pt>
    <dgm:pt modelId="{57F99DD0-983B-46BA-A209-CF05F4A7F01F}" type="parTrans" cxnId="{8FF63207-5457-4D70-B5AB-932DA060E287}">
      <dgm:prSet/>
      <dgm:spPr/>
      <dgm:t>
        <a:bodyPr/>
        <a:lstStyle/>
        <a:p>
          <a:endParaRPr lang="cy-GB"/>
        </a:p>
      </dgm:t>
    </dgm:pt>
    <dgm:pt modelId="{5F6A50D2-ACA6-41C0-897C-F5407F668ACF}" type="sibTrans" cxnId="{8FF63207-5457-4D70-B5AB-932DA060E287}">
      <dgm:prSet/>
      <dgm:spPr/>
      <dgm:t>
        <a:bodyPr/>
        <a:lstStyle/>
        <a:p>
          <a:endParaRPr lang="cy-GB"/>
        </a:p>
      </dgm:t>
    </dgm:pt>
    <dgm:pt modelId="{4E13DAC6-2C80-4FCB-AEED-55F8D35BC159}">
      <dgm:prSet phldrT="[Text]" custT="1"/>
      <dgm:spPr>
        <a:solidFill>
          <a:schemeClr val="accent5">
            <a:lumMod val="50000"/>
            <a:alpha val="50000"/>
          </a:schemeClr>
        </a:solidFill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cy-GB" sz="2300" dirty="0" smtClean="0">
              <a:solidFill>
                <a:srgbClr val="FFFFFF"/>
              </a:solidFill>
              <a:latin typeface="Britannic Bold" pitchFamily="34" charset="0"/>
            </a:rPr>
            <a:t>Creator</a:t>
          </a:r>
        </a:p>
      </dgm:t>
    </dgm:pt>
    <dgm:pt modelId="{7CCCC357-B26B-4421-AB2E-594896CD72C6}" type="parTrans" cxnId="{D5973355-DB69-4301-B665-969ABCC85AD6}">
      <dgm:prSet/>
      <dgm:spPr/>
      <dgm:t>
        <a:bodyPr/>
        <a:lstStyle/>
        <a:p>
          <a:endParaRPr lang="cy-GB"/>
        </a:p>
      </dgm:t>
    </dgm:pt>
    <dgm:pt modelId="{970ED684-6314-4C33-BF19-6F02942FFC8D}" type="sibTrans" cxnId="{D5973355-DB69-4301-B665-969ABCC85AD6}">
      <dgm:prSet/>
      <dgm:spPr/>
      <dgm:t>
        <a:bodyPr/>
        <a:lstStyle/>
        <a:p>
          <a:endParaRPr lang="cy-GB"/>
        </a:p>
      </dgm:t>
    </dgm:pt>
    <dgm:pt modelId="{7D7B3996-5154-4E79-9A40-310466434F04}" type="pres">
      <dgm:prSet presAssocID="{20DDB907-2CAB-4079-8D97-2EB3B32EE227}" presName="compositeShape" presStyleCnt="0">
        <dgm:presLayoutVars>
          <dgm:chMax val="7"/>
          <dgm:dir/>
          <dgm:resizeHandles val="exact"/>
        </dgm:presLayoutVars>
      </dgm:prSet>
      <dgm:spPr/>
    </dgm:pt>
    <dgm:pt modelId="{A8AA1E19-B7DB-49FA-BAAD-0F1BE04FC50A}" type="pres">
      <dgm:prSet presAssocID="{20DDB907-2CAB-4079-8D97-2EB3B32EE227}" presName="wedge1" presStyleLbl="node1" presStyleIdx="0" presStyleCnt="2" custAng="1925887" custScaleX="139649" custLinFactNeighborX="17270" custLinFactNeighborY="299"/>
      <dgm:spPr/>
      <dgm:t>
        <a:bodyPr/>
        <a:lstStyle/>
        <a:p>
          <a:endParaRPr lang="cy-GB"/>
        </a:p>
      </dgm:t>
    </dgm:pt>
    <dgm:pt modelId="{B8F255D8-BA9E-4529-9107-D9AB440A730F}" type="pres">
      <dgm:prSet presAssocID="{20DDB907-2CAB-4079-8D97-2EB3B32EE227}" presName="wedge1Tx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y-GB"/>
        </a:p>
      </dgm:t>
    </dgm:pt>
    <dgm:pt modelId="{544666B7-1382-4DE3-884A-82889EA3E641}" type="pres">
      <dgm:prSet presAssocID="{20DDB907-2CAB-4079-8D97-2EB3B32EE227}" presName="wedge2" presStyleLbl="node1" presStyleIdx="1" presStyleCnt="2" custAng="19810969" custScaleX="131611" custLinFactNeighborX="-32430" custLinFactNeighborY="302"/>
      <dgm:spPr/>
      <dgm:t>
        <a:bodyPr/>
        <a:lstStyle/>
        <a:p>
          <a:endParaRPr lang="cy-GB"/>
        </a:p>
      </dgm:t>
    </dgm:pt>
    <dgm:pt modelId="{4F9C2B7B-9506-447B-9891-12D51BE0B975}" type="pres">
      <dgm:prSet presAssocID="{20DDB907-2CAB-4079-8D97-2EB3B32EE227}" presName="wedge2Tx" presStyleLbl="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y-GB"/>
        </a:p>
      </dgm:t>
    </dgm:pt>
  </dgm:ptLst>
  <dgm:cxnLst>
    <dgm:cxn modelId="{EB27A13A-D708-47E2-A8AD-74F20B871F2D}" type="presOf" srcId="{4E13DAC6-2C80-4FCB-AEED-55F8D35BC159}" destId="{4F9C2B7B-9506-447B-9891-12D51BE0B975}" srcOrd="1" destOrd="0" presId="urn:microsoft.com/office/officeart/2005/8/layout/chart3"/>
    <dgm:cxn modelId="{5EE4E42D-E7A2-4905-ACD1-E15DAD78F146}" type="presOf" srcId="{20DDB907-2CAB-4079-8D97-2EB3B32EE227}" destId="{7D7B3996-5154-4E79-9A40-310466434F04}" srcOrd="0" destOrd="0" presId="urn:microsoft.com/office/officeart/2005/8/layout/chart3"/>
    <dgm:cxn modelId="{8FF63207-5457-4D70-B5AB-932DA060E287}" srcId="{20DDB907-2CAB-4079-8D97-2EB3B32EE227}" destId="{71A295E4-8A63-41A4-80F2-68D3414DD020}" srcOrd="0" destOrd="0" parTransId="{57F99DD0-983B-46BA-A209-CF05F4A7F01F}" sibTransId="{5F6A50D2-ACA6-41C0-897C-F5407F668ACF}"/>
    <dgm:cxn modelId="{F731E01D-BB67-4ADE-AEEE-7D7F424553FA}" type="presOf" srcId="{71A295E4-8A63-41A4-80F2-68D3414DD020}" destId="{B8F255D8-BA9E-4529-9107-D9AB440A730F}" srcOrd="1" destOrd="0" presId="urn:microsoft.com/office/officeart/2005/8/layout/chart3"/>
    <dgm:cxn modelId="{8749D2D4-522C-4C2F-A1A1-E5FF60C37EBC}" type="presOf" srcId="{4E13DAC6-2C80-4FCB-AEED-55F8D35BC159}" destId="{544666B7-1382-4DE3-884A-82889EA3E641}" srcOrd="0" destOrd="0" presId="urn:microsoft.com/office/officeart/2005/8/layout/chart3"/>
    <dgm:cxn modelId="{D5973355-DB69-4301-B665-969ABCC85AD6}" srcId="{20DDB907-2CAB-4079-8D97-2EB3B32EE227}" destId="{4E13DAC6-2C80-4FCB-AEED-55F8D35BC159}" srcOrd="1" destOrd="0" parTransId="{7CCCC357-B26B-4421-AB2E-594896CD72C6}" sibTransId="{970ED684-6314-4C33-BF19-6F02942FFC8D}"/>
    <dgm:cxn modelId="{F6483FE1-74A9-46D4-9E3A-CA1B238B4C4A}" type="presOf" srcId="{71A295E4-8A63-41A4-80F2-68D3414DD020}" destId="{A8AA1E19-B7DB-49FA-BAAD-0F1BE04FC50A}" srcOrd="0" destOrd="0" presId="urn:microsoft.com/office/officeart/2005/8/layout/chart3"/>
    <dgm:cxn modelId="{C18DE4F1-FAB7-4806-9777-4D3493F8E75C}" type="presParOf" srcId="{7D7B3996-5154-4E79-9A40-310466434F04}" destId="{A8AA1E19-B7DB-49FA-BAAD-0F1BE04FC50A}" srcOrd="0" destOrd="0" presId="urn:microsoft.com/office/officeart/2005/8/layout/chart3"/>
    <dgm:cxn modelId="{D32B1263-8276-4B68-86AF-6BF686148B07}" type="presParOf" srcId="{7D7B3996-5154-4E79-9A40-310466434F04}" destId="{B8F255D8-BA9E-4529-9107-D9AB440A730F}" srcOrd="1" destOrd="0" presId="urn:microsoft.com/office/officeart/2005/8/layout/chart3"/>
    <dgm:cxn modelId="{3B058112-4D8A-487D-A55B-FD534801F1D8}" type="presParOf" srcId="{7D7B3996-5154-4E79-9A40-310466434F04}" destId="{544666B7-1382-4DE3-884A-82889EA3E641}" srcOrd="2" destOrd="0" presId="urn:microsoft.com/office/officeart/2005/8/layout/chart3"/>
    <dgm:cxn modelId="{C33BAC87-7CD6-4420-B9DE-214EAA7FA344}" type="presParOf" srcId="{7D7B3996-5154-4E79-9A40-310466434F04}" destId="{4F9C2B7B-9506-447B-9891-12D51BE0B975}" srcOrd="3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70EE4DA-E833-4EE1-A14F-40959D80F869}" type="doc">
      <dgm:prSet loTypeId="urn:microsoft.com/office/officeart/2005/8/layout/vList3" loCatId="cycle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cy-GB"/>
        </a:p>
      </dgm:t>
    </dgm:pt>
    <dgm:pt modelId="{DC488548-6DD3-4DF6-B413-6A91A9E2F7A8}">
      <dgm:prSet phldrT="[Text]" custT="1"/>
      <dgm:spPr/>
      <dgm:t>
        <a:bodyPr/>
        <a:lstStyle/>
        <a:p>
          <a:pPr algn="l"/>
          <a:r>
            <a:rPr lang="cy-GB" sz="1800" b="1" smtClean="0">
              <a:latin typeface="Goudy Old Style"/>
              <a:cs typeface="Goudy Old Style"/>
            </a:rPr>
            <a:t>To make fun of anyone / anyone’s name</a:t>
          </a:r>
          <a:endParaRPr lang="cy-GB" sz="1800" b="1" dirty="0">
            <a:latin typeface="Goudy Old Style"/>
            <a:cs typeface="Goudy Old Style"/>
          </a:endParaRPr>
        </a:p>
      </dgm:t>
    </dgm:pt>
    <dgm:pt modelId="{02060ED4-6A14-4C9B-BEC6-2B2AE9ACB1A8}" type="parTrans" cxnId="{4E3361EE-2FA2-4C68-987C-525B142CCCDB}">
      <dgm:prSet/>
      <dgm:spPr/>
      <dgm:t>
        <a:bodyPr/>
        <a:lstStyle/>
        <a:p>
          <a:pPr algn="l"/>
          <a:endParaRPr lang="cy-GB" sz="1800" b="1">
            <a:solidFill>
              <a:srgbClr val="FFFFFF"/>
            </a:solidFill>
            <a:latin typeface="Goudy Old Style"/>
            <a:cs typeface="Goudy Old Style"/>
          </a:endParaRPr>
        </a:p>
      </dgm:t>
    </dgm:pt>
    <dgm:pt modelId="{FB3668D9-B608-48E2-AB62-B9138712372D}" type="sibTrans" cxnId="{4E3361EE-2FA2-4C68-987C-525B142CCCDB}">
      <dgm:prSet custT="1"/>
      <dgm:spPr/>
      <dgm:t>
        <a:bodyPr/>
        <a:lstStyle/>
        <a:p>
          <a:pPr algn="l"/>
          <a:endParaRPr lang="cy-GB" sz="1800" b="1">
            <a:solidFill>
              <a:srgbClr val="FFFFFF"/>
            </a:solidFill>
            <a:latin typeface="Goudy Old Style"/>
            <a:cs typeface="Goudy Old Style"/>
          </a:endParaRPr>
        </a:p>
      </dgm:t>
    </dgm:pt>
    <dgm:pt modelId="{1583BFEF-FC58-4C5B-925D-FBEF21FD0AC9}">
      <dgm:prSet phldrT="[Text]" custT="1"/>
      <dgm:spPr/>
      <dgm:t>
        <a:bodyPr/>
        <a:lstStyle/>
        <a:p>
          <a:pPr algn="l"/>
          <a:r>
            <a:rPr lang="cy-GB" sz="1800" b="1" smtClean="0">
              <a:latin typeface="Goudy Old Style"/>
              <a:cs typeface="Goudy Old Style"/>
            </a:rPr>
            <a:t>To be sarcastic/ To accuse / To satire</a:t>
          </a:r>
          <a:endParaRPr lang="cy-GB" sz="1800" b="1" dirty="0">
            <a:latin typeface="Goudy Old Style"/>
            <a:cs typeface="Goudy Old Style"/>
          </a:endParaRPr>
        </a:p>
      </dgm:t>
    </dgm:pt>
    <dgm:pt modelId="{1FAA1B6B-DD2A-4AE3-92C1-E8B03C5D86B3}" type="parTrans" cxnId="{FD7A5497-3DA5-4A62-80CF-25A1D8287E8F}">
      <dgm:prSet/>
      <dgm:spPr/>
      <dgm:t>
        <a:bodyPr/>
        <a:lstStyle/>
        <a:p>
          <a:pPr algn="l"/>
          <a:endParaRPr lang="cy-GB" sz="1800" b="1">
            <a:solidFill>
              <a:srgbClr val="FFFFFF"/>
            </a:solidFill>
            <a:latin typeface="Goudy Old Style"/>
            <a:cs typeface="Goudy Old Style"/>
          </a:endParaRPr>
        </a:p>
      </dgm:t>
    </dgm:pt>
    <dgm:pt modelId="{BB5AD16F-4A4E-4F05-BBCF-D17E552B0DA3}" type="sibTrans" cxnId="{FD7A5497-3DA5-4A62-80CF-25A1D8287E8F}">
      <dgm:prSet custT="1"/>
      <dgm:spPr/>
      <dgm:t>
        <a:bodyPr/>
        <a:lstStyle/>
        <a:p>
          <a:pPr algn="l"/>
          <a:endParaRPr lang="cy-GB" sz="1800" b="1">
            <a:solidFill>
              <a:srgbClr val="FFFFFF"/>
            </a:solidFill>
            <a:latin typeface="Goudy Old Style"/>
            <a:cs typeface="Goudy Old Style"/>
          </a:endParaRPr>
        </a:p>
      </dgm:t>
    </dgm:pt>
    <dgm:pt modelId="{0B551CAC-0B5F-46CF-8ABA-07842AB2F17C}">
      <dgm:prSet phldrT="[Text]" custT="1"/>
      <dgm:spPr/>
      <dgm:t>
        <a:bodyPr/>
        <a:lstStyle/>
        <a:p>
          <a:pPr algn="l"/>
          <a:r>
            <a:rPr lang="cy-GB" sz="1800" b="1" smtClean="0">
              <a:latin typeface="Goudy Old Style"/>
              <a:cs typeface="Goudy Old Style"/>
            </a:rPr>
            <a:t>To taunt / To humilate</a:t>
          </a:r>
          <a:endParaRPr lang="cy-GB" sz="1800" b="1" dirty="0">
            <a:latin typeface="Goudy Old Style"/>
            <a:cs typeface="Goudy Old Style"/>
          </a:endParaRPr>
        </a:p>
      </dgm:t>
    </dgm:pt>
    <dgm:pt modelId="{30072B3F-F177-4A93-8BE3-B171F32D1980}" type="parTrans" cxnId="{B60C2BEF-D4FB-453D-BA05-DFCFAC3432DD}">
      <dgm:prSet/>
      <dgm:spPr/>
      <dgm:t>
        <a:bodyPr/>
        <a:lstStyle/>
        <a:p>
          <a:pPr algn="l"/>
          <a:endParaRPr lang="cy-GB" sz="1800" b="1">
            <a:solidFill>
              <a:srgbClr val="FFFFFF"/>
            </a:solidFill>
            <a:latin typeface="Goudy Old Style"/>
            <a:cs typeface="Goudy Old Style"/>
          </a:endParaRPr>
        </a:p>
      </dgm:t>
    </dgm:pt>
    <dgm:pt modelId="{B99277D5-9E38-46F7-8C4D-022C9566909E}" type="sibTrans" cxnId="{B60C2BEF-D4FB-453D-BA05-DFCFAC3432DD}">
      <dgm:prSet custT="1"/>
      <dgm:spPr/>
      <dgm:t>
        <a:bodyPr/>
        <a:lstStyle/>
        <a:p>
          <a:pPr algn="l"/>
          <a:endParaRPr lang="cy-GB" sz="1800" b="1">
            <a:solidFill>
              <a:srgbClr val="FFFFFF"/>
            </a:solidFill>
            <a:latin typeface="Goudy Old Style"/>
            <a:cs typeface="Goudy Old Style"/>
          </a:endParaRPr>
        </a:p>
      </dgm:t>
    </dgm:pt>
    <dgm:pt modelId="{E6E6933F-5F4F-42AB-8CC1-EC30345C219B}">
      <dgm:prSet phldrT="[Text]" custT="1"/>
      <dgm:spPr/>
      <dgm:t>
        <a:bodyPr/>
        <a:lstStyle/>
        <a:p>
          <a:pPr algn="l"/>
          <a:r>
            <a:rPr lang="cy-GB" sz="1800" b="1" smtClean="0">
              <a:latin typeface="Goudy Old Style"/>
              <a:cs typeface="Goudy Old Style"/>
            </a:rPr>
            <a:t>To abuse verbally</a:t>
          </a:r>
          <a:endParaRPr lang="cy-GB" sz="1800" b="1" dirty="0">
            <a:latin typeface="Goudy Old Style"/>
            <a:cs typeface="Goudy Old Style"/>
          </a:endParaRPr>
        </a:p>
      </dgm:t>
    </dgm:pt>
    <dgm:pt modelId="{7B8EFEFB-F70A-42C2-8817-D6E301C0C578}" type="parTrans" cxnId="{324BD8FA-511B-4933-BC11-9AE156E15646}">
      <dgm:prSet/>
      <dgm:spPr/>
      <dgm:t>
        <a:bodyPr/>
        <a:lstStyle/>
        <a:p>
          <a:pPr algn="l"/>
          <a:endParaRPr lang="cy-GB" sz="1800" b="1">
            <a:solidFill>
              <a:srgbClr val="FFFFFF"/>
            </a:solidFill>
            <a:latin typeface="Goudy Old Style"/>
            <a:cs typeface="Goudy Old Style"/>
          </a:endParaRPr>
        </a:p>
      </dgm:t>
    </dgm:pt>
    <dgm:pt modelId="{95F8C1BA-3B8A-4313-A315-EE0F5922D332}" type="sibTrans" cxnId="{324BD8FA-511B-4933-BC11-9AE156E15646}">
      <dgm:prSet custT="1"/>
      <dgm:spPr/>
      <dgm:t>
        <a:bodyPr/>
        <a:lstStyle/>
        <a:p>
          <a:pPr algn="l"/>
          <a:endParaRPr lang="cy-GB" sz="1800" b="1">
            <a:solidFill>
              <a:srgbClr val="FFFFFF"/>
            </a:solidFill>
            <a:latin typeface="Goudy Old Style"/>
            <a:cs typeface="Goudy Old Style"/>
          </a:endParaRPr>
        </a:p>
      </dgm:t>
    </dgm:pt>
    <dgm:pt modelId="{66B6CA11-21D4-4F05-ACC3-2BC0EE8661AF}">
      <dgm:prSet phldrT="[Text]" custT="1"/>
      <dgm:spPr/>
      <dgm:t>
        <a:bodyPr/>
        <a:lstStyle/>
        <a:p>
          <a:pPr algn="l"/>
          <a:r>
            <a:rPr lang="cy-GB" sz="1800" b="1" smtClean="0">
              <a:latin typeface="Goudy Old Style"/>
              <a:cs typeface="Goudy Old Style"/>
            </a:rPr>
            <a:t>To backbite</a:t>
          </a:r>
          <a:endParaRPr lang="cy-GB" sz="1800" b="1" dirty="0">
            <a:latin typeface="Goudy Old Style"/>
            <a:cs typeface="Goudy Old Style"/>
          </a:endParaRPr>
        </a:p>
      </dgm:t>
    </dgm:pt>
    <dgm:pt modelId="{25F9BF6A-6B76-4254-894A-1841C7EF601C}" type="parTrans" cxnId="{68D578C5-6568-4CC5-BB41-DFC6178FCD6F}">
      <dgm:prSet/>
      <dgm:spPr/>
      <dgm:t>
        <a:bodyPr/>
        <a:lstStyle/>
        <a:p>
          <a:pPr algn="l"/>
          <a:endParaRPr lang="cy-GB" sz="1800" b="1">
            <a:solidFill>
              <a:srgbClr val="FFFFFF"/>
            </a:solidFill>
            <a:latin typeface="Goudy Old Style"/>
            <a:cs typeface="Goudy Old Style"/>
          </a:endParaRPr>
        </a:p>
      </dgm:t>
    </dgm:pt>
    <dgm:pt modelId="{260BE18E-67D5-4890-A5EA-8E275541CE5A}" type="sibTrans" cxnId="{68D578C5-6568-4CC5-BB41-DFC6178FCD6F}">
      <dgm:prSet custT="1"/>
      <dgm:spPr/>
      <dgm:t>
        <a:bodyPr/>
        <a:lstStyle/>
        <a:p>
          <a:pPr algn="l"/>
          <a:endParaRPr lang="cy-GB" sz="1800" b="1">
            <a:solidFill>
              <a:srgbClr val="FFFFFF"/>
            </a:solidFill>
            <a:latin typeface="Goudy Old Style"/>
            <a:cs typeface="Goudy Old Style"/>
          </a:endParaRPr>
        </a:p>
      </dgm:t>
    </dgm:pt>
    <dgm:pt modelId="{F04FD7E0-05CA-4072-A623-C27E4BAC312B}">
      <dgm:prSet phldrT="[Text]" custT="1"/>
      <dgm:spPr/>
      <dgm:t>
        <a:bodyPr/>
        <a:lstStyle/>
        <a:p>
          <a:pPr algn="l"/>
          <a:r>
            <a:rPr lang="cy-GB" sz="1800" b="1" smtClean="0">
              <a:latin typeface="Goudy Old Style"/>
              <a:cs typeface="Goudy Old Style"/>
            </a:rPr>
            <a:t>To expose others’ weakness again and again</a:t>
          </a:r>
          <a:endParaRPr lang="cy-GB" sz="1800" b="1" dirty="0">
            <a:latin typeface="Goudy Old Style"/>
            <a:cs typeface="Goudy Old Style"/>
          </a:endParaRPr>
        </a:p>
      </dgm:t>
    </dgm:pt>
    <dgm:pt modelId="{E753EF04-C229-4421-BDD0-E6478AB669ED}" type="parTrans" cxnId="{3543E5A9-A325-4C2F-9151-D558B2300D7B}">
      <dgm:prSet/>
      <dgm:spPr/>
      <dgm:t>
        <a:bodyPr/>
        <a:lstStyle/>
        <a:p>
          <a:pPr algn="l"/>
          <a:endParaRPr lang="cy-GB" sz="1800" b="1">
            <a:solidFill>
              <a:srgbClr val="FFFFFF"/>
            </a:solidFill>
            <a:latin typeface="Goudy Old Style"/>
            <a:cs typeface="Goudy Old Style"/>
          </a:endParaRPr>
        </a:p>
      </dgm:t>
    </dgm:pt>
    <dgm:pt modelId="{2FF432EB-D2C1-4B78-83FC-987928A8D9B7}" type="sibTrans" cxnId="{3543E5A9-A325-4C2F-9151-D558B2300D7B}">
      <dgm:prSet custT="1"/>
      <dgm:spPr/>
      <dgm:t>
        <a:bodyPr/>
        <a:lstStyle/>
        <a:p>
          <a:pPr algn="l"/>
          <a:endParaRPr lang="cy-GB" sz="1800" b="1">
            <a:solidFill>
              <a:srgbClr val="FFFFFF"/>
            </a:solidFill>
            <a:latin typeface="Goudy Old Style"/>
            <a:cs typeface="Goudy Old Style"/>
          </a:endParaRPr>
        </a:p>
      </dgm:t>
    </dgm:pt>
    <dgm:pt modelId="{31B74F6A-56D6-2041-B2DF-C54EA1C89567}" type="pres">
      <dgm:prSet presAssocID="{470EE4DA-E833-4EE1-A14F-40959D80F869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838BA92-6BBB-C14F-A012-C33A1715BE1C}" type="pres">
      <dgm:prSet presAssocID="{DC488548-6DD3-4DF6-B413-6A91A9E2F7A8}" presName="composite" presStyleCnt="0"/>
      <dgm:spPr/>
      <dgm:t>
        <a:bodyPr/>
        <a:lstStyle/>
        <a:p>
          <a:endParaRPr lang="en-US"/>
        </a:p>
      </dgm:t>
    </dgm:pt>
    <dgm:pt modelId="{BC875D50-427E-8248-BA3E-2AE2E389262A}" type="pres">
      <dgm:prSet presAssocID="{DC488548-6DD3-4DF6-B413-6A91A9E2F7A8}" presName="imgShp" presStyleLbl="fgImgPlace1" presStyleIdx="0" presStyleCnt="6"/>
      <dgm:spPr/>
      <dgm:t>
        <a:bodyPr/>
        <a:lstStyle/>
        <a:p>
          <a:endParaRPr lang="en-US"/>
        </a:p>
      </dgm:t>
    </dgm:pt>
    <dgm:pt modelId="{A9484EA3-4262-8D40-9105-640330F9DA43}" type="pres">
      <dgm:prSet presAssocID="{DC488548-6DD3-4DF6-B413-6A91A9E2F7A8}" presName="txShp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FA1188-E7D7-0F47-BA7C-925EB0206C8E}" type="pres">
      <dgm:prSet presAssocID="{FB3668D9-B608-48E2-AB62-B9138712372D}" presName="spacing" presStyleCnt="0"/>
      <dgm:spPr/>
      <dgm:t>
        <a:bodyPr/>
        <a:lstStyle/>
        <a:p>
          <a:endParaRPr lang="en-US"/>
        </a:p>
      </dgm:t>
    </dgm:pt>
    <dgm:pt modelId="{D52E283B-430A-4347-906F-2017B37BD215}" type="pres">
      <dgm:prSet presAssocID="{1583BFEF-FC58-4C5B-925D-FBEF21FD0AC9}" presName="composite" presStyleCnt="0"/>
      <dgm:spPr/>
      <dgm:t>
        <a:bodyPr/>
        <a:lstStyle/>
        <a:p>
          <a:endParaRPr lang="en-US"/>
        </a:p>
      </dgm:t>
    </dgm:pt>
    <dgm:pt modelId="{06345388-DCBF-E54D-AD27-9779ADE04F0D}" type="pres">
      <dgm:prSet presAssocID="{1583BFEF-FC58-4C5B-925D-FBEF21FD0AC9}" presName="imgShp" presStyleLbl="fgImgPlace1" presStyleIdx="1" presStyleCnt="6"/>
      <dgm:spPr/>
      <dgm:t>
        <a:bodyPr/>
        <a:lstStyle/>
        <a:p>
          <a:endParaRPr lang="en-US"/>
        </a:p>
      </dgm:t>
    </dgm:pt>
    <dgm:pt modelId="{5DA4660B-432F-7C4D-B4DE-B303D7FE6C19}" type="pres">
      <dgm:prSet presAssocID="{1583BFEF-FC58-4C5B-925D-FBEF21FD0AC9}" presName="txShp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3AB493-9274-6A42-A9DC-8DBE827A53E6}" type="pres">
      <dgm:prSet presAssocID="{BB5AD16F-4A4E-4F05-BBCF-D17E552B0DA3}" presName="spacing" presStyleCnt="0"/>
      <dgm:spPr/>
      <dgm:t>
        <a:bodyPr/>
        <a:lstStyle/>
        <a:p>
          <a:endParaRPr lang="en-US"/>
        </a:p>
      </dgm:t>
    </dgm:pt>
    <dgm:pt modelId="{5264113B-EA53-3F48-B9DF-D5DFD0338CB2}" type="pres">
      <dgm:prSet presAssocID="{0B551CAC-0B5F-46CF-8ABA-07842AB2F17C}" presName="composite" presStyleCnt="0"/>
      <dgm:spPr/>
      <dgm:t>
        <a:bodyPr/>
        <a:lstStyle/>
        <a:p>
          <a:endParaRPr lang="en-US"/>
        </a:p>
      </dgm:t>
    </dgm:pt>
    <dgm:pt modelId="{D7C3C182-7BEC-4340-BBE9-13C13061619F}" type="pres">
      <dgm:prSet presAssocID="{0B551CAC-0B5F-46CF-8ABA-07842AB2F17C}" presName="imgShp" presStyleLbl="fgImgPlace1" presStyleIdx="2" presStyleCnt="6"/>
      <dgm:spPr/>
      <dgm:t>
        <a:bodyPr/>
        <a:lstStyle/>
        <a:p>
          <a:endParaRPr lang="en-US"/>
        </a:p>
      </dgm:t>
    </dgm:pt>
    <dgm:pt modelId="{7AFD8726-88DF-944C-AB19-CEC03FF9472A}" type="pres">
      <dgm:prSet presAssocID="{0B551CAC-0B5F-46CF-8ABA-07842AB2F17C}" presName="txShp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73BAA1-ED9A-7B45-9CB9-D1971B4CEAA1}" type="pres">
      <dgm:prSet presAssocID="{B99277D5-9E38-46F7-8C4D-022C9566909E}" presName="spacing" presStyleCnt="0"/>
      <dgm:spPr/>
      <dgm:t>
        <a:bodyPr/>
        <a:lstStyle/>
        <a:p>
          <a:endParaRPr lang="en-US"/>
        </a:p>
      </dgm:t>
    </dgm:pt>
    <dgm:pt modelId="{DCC28458-133C-044C-9DA7-C3BC702484A2}" type="pres">
      <dgm:prSet presAssocID="{E6E6933F-5F4F-42AB-8CC1-EC30345C219B}" presName="composite" presStyleCnt="0"/>
      <dgm:spPr/>
      <dgm:t>
        <a:bodyPr/>
        <a:lstStyle/>
        <a:p>
          <a:endParaRPr lang="en-US"/>
        </a:p>
      </dgm:t>
    </dgm:pt>
    <dgm:pt modelId="{7C16413E-CAD7-9645-B461-9D760C7E764F}" type="pres">
      <dgm:prSet presAssocID="{E6E6933F-5F4F-42AB-8CC1-EC30345C219B}" presName="imgShp" presStyleLbl="fgImgPlace1" presStyleIdx="3" presStyleCnt="6"/>
      <dgm:spPr/>
      <dgm:t>
        <a:bodyPr/>
        <a:lstStyle/>
        <a:p>
          <a:endParaRPr lang="en-US"/>
        </a:p>
      </dgm:t>
    </dgm:pt>
    <dgm:pt modelId="{4966ACD6-5FC5-814D-ACAC-AFD7DD79A81E}" type="pres">
      <dgm:prSet presAssocID="{E6E6933F-5F4F-42AB-8CC1-EC30345C219B}" presName="txShp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B57B41-5FB2-A040-ABB0-72D33CA2FFEC}" type="pres">
      <dgm:prSet presAssocID="{95F8C1BA-3B8A-4313-A315-EE0F5922D332}" presName="spacing" presStyleCnt="0"/>
      <dgm:spPr/>
      <dgm:t>
        <a:bodyPr/>
        <a:lstStyle/>
        <a:p>
          <a:endParaRPr lang="en-US"/>
        </a:p>
      </dgm:t>
    </dgm:pt>
    <dgm:pt modelId="{6E341411-112B-E249-B420-1262AB47F92A}" type="pres">
      <dgm:prSet presAssocID="{66B6CA11-21D4-4F05-ACC3-2BC0EE8661AF}" presName="composite" presStyleCnt="0"/>
      <dgm:spPr/>
      <dgm:t>
        <a:bodyPr/>
        <a:lstStyle/>
        <a:p>
          <a:endParaRPr lang="en-US"/>
        </a:p>
      </dgm:t>
    </dgm:pt>
    <dgm:pt modelId="{F7358F58-10CC-BB45-9E3A-82F6BC749403}" type="pres">
      <dgm:prSet presAssocID="{66B6CA11-21D4-4F05-ACC3-2BC0EE8661AF}" presName="imgShp" presStyleLbl="fgImgPlace1" presStyleIdx="4" presStyleCnt="6"/>
      <dgm:spPr/>
      <dgm:t>
        <a:bodyPr/>
        <a:lstStyle/>
        <a:p>
          <a:endParaRPr lang="en-US"/>
        </a:p>
      </dgm:t>
    </dgm:pt>
    <dgm:pt modelId="{00EDE909-6318-1041-B224-E17503563C3A}" type="pres">
      <dgm:prSet presAssocID="{66B6CA11-21D4-4F05-ACC3-2BC0EE8661AF}" presName="txShp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7F1309-2B6E-7343-B4F5-5AF537C78CA0}" type="pres">
      <dgm:prSet presAssocID="{260BE18E-67D5-4890-A5EA-8E275541CE5A}" presName="spacing" presStyleCnt="0"/>
      <dgm:spPr/>
      <dgm:t>
        <a:bodyPr/>
        <a:lstStyle/>
        <a:p>
          <a:endParaRPr lang="en-US"/>
        </a:p>
      </dgm:t>
    </dgm:pt>
    <dgm:pt modelId="{A1840E45-51D6-C843-887B-CA0AB38CA510}" type="pres">
      <dgm:prSet presAssocID="{F04FD7E0-05CA-4072-A623-C27E4BAC312B}" presName="composite" presStyleCnt="0"/>
      <dgm:spPr/>
      <dgm:t>
        <a:bodyPr/>
        <a:lstStyle/>
        <a:p>
          <a:endParaRPr lang="en-US"/>
        </a:p>
      </dgm:t>
    </dgm:pt>
    <dgm:pt modelId="{4E83B00F-2E49-2B45-BE87-7BC692D747AE}" type="pres">
      <dgm:prSet presAssocID="{F04FD7E0-05CA-4072-A623-C27E4BAC312B}" presName="imgShp" presStyleLbl="fgImgPlace1" presStyleIdx="5" presStyleCnt="6"/>
      <dgm:spPr/>
      <dgm:t>
        <a:bodyPr/>
        <a:lstStyle/>
        <a:p>
          <a:endParaRPr lang="en-US"/>
        </a:p>
      </dgm:t>
    </dgm:pt>
    <dgm:pt modelId="{A246F13B-0462-9F43-A07E-872C24E0BE61}" type="pres">
      <dgm:prSet presAssocID="{F04FD7E0-05CA-4072-A623-C27E4BAC312B}" presName="txShp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C50395E-8209-0942-84E0-47E0A42C2C7D}" type="presOf" srcId="{DC488548-6DD3-4DF6-B413-6A91A9E2F7A8}" destId="{A9484EA3-4262-8D40-9105-640330F9DA43}" srcOrd="0" destOrd="0" presId="urn:microsoft.com/office/officeart/2005/8/layout/vList3"/>
    <dgm:cxn modelId="{5B275089-B9C4-B642-8702-8510AE43F4AA}" type="presOf" srcId="{E6E6933F-5F4F-42AB-8CC1-EC30345C219B}" destId="{4966ACD6-5FC5-814D-ACAC-AFD7DD79A81E}" srcOrd="0" destOrd="0" presId="urn:microsoft.com/office/officeart/2005/8/layout/vList3"/>
    <dgm:cxn modelId="{4E3361EE-2FA2-4C68-987C-525B142CCCDB}" srcId="{470EE4DA-E833-4EE1-A14F-40959D80F869}" destId="{DC488548-6DD3-4DF6-B413-6A91A9E2F7A8}" srcOrd="0" destOrd="0" parTransId="{02060ED4-6A14-4C9B-BEC6-2B2AE9ACB1A8}" sibTransId="{FB3668D9-B608-48E2-AB62-B9138712372D}"/>
    <dgm:cxn modelId="{324BD8FA-511B-4933-BC11-9AE156E15646}" srcId="{470EE4DA-E833-4EE1-A14F-40959D80F869}" destId="{E6E6933F-5F4F-42AB-8CC1-EC30345C219B}" srcOrd="3" destOrd="0" parTransId="{7B8EFEFB-F70A-42C2-8817-D6E301C0C578}" sibTransId="{95F8C1BA-3B8A-4313-A315-EE0F5922D332}"/>
    <dgm:cxn modelId="{68D578C5-6568-4CC5-BB41-DFC6178FCD6F}" srcId="{470EE4DA-E833-4EE1-A14F-40959D80F869}" destId="{66B6CA11-21D4-4F05-ACC3-2BC0EE8661AF}" srcOrd="4" destOrd="0" parTransId="{25F9BF6A-6B76-4254-894A-1841C7EF601C}" sibTransId="{260BE18E-67D5-4890-A5EA-8E275541CE5A}"/>
    <dgm:cxn modelId="{363A3346-BCA4-EF42-9312-D8205EA785B3}" type="presOf" srcId="{F04FD7E0-05CA-4072-A623-C27E4BAC312B}" destId="{A246F13B-0462-9F43-A07E-872C24E0BE61}" srcOrd="0" destOrd="0" presId="urn:microsoft.com/office/officeart/2005/8/layout/vList3"/>
    <dgm:cxn modelId="{3543E5A9-A325-4C2F-9151-D558B2300D7B}" srcId="{470EE4DA-E833-4EE1-A14F-40959D80F869}" destId="{F04FD7E0-05CA-4072-A623-C27E4BAC312B}" srcOrd="5" destOrd="0" parTransId="{E753EF04-C229-4421-BDD0-E6478AB669ED}" sibTransId="{2FF432EB-D2C1-4B78-83FC-987928A8D9B7}"/>
    <dgm:cxn modelId="{04B98A9F-34FB-E248-9AE1-E559501A606B}" type="presOf" srcId="{470EE4DA-E833-4EE1-A14F-40959D80F869}" destId="{31B74F6A-56D6-2041-B2DF-C54EA1C89567}" srcOrd="0" destOrd="0" presId="urn:microsoft.com/office/officeart/2005/8/layout/vList3"/>
    <dgm:cxn modelId="{9C6698BD-E1DE-6347-9294-B925222332FD}" type="presOf" srcId="{0B551CAC-0B5F-46CF-8ABA-07842AB2F17C}" destId="{7AFD8726-88DF-944C-AB19-CEC03FF9472A}" srcOrd="0" destOrd="0" presId="urn:microsoft.com/office/officeart/2005/8/layout/vList3"/>
    <dgm:cxn modelId="{8C4EC373-5561-0F46-AA57-659040F39D19}" type="presOf" srcId="{1583BFEF-FC58-4C5B-925D-FBEF21FD0AC9}" destId="{5DA4660B-432F-7C4D-B4DE-B303D7FE6C19}" srcOrd="0" destOrd="0" presId="urn:microsoft.com/office/officeart/2005/8/layout/vList3"/>
    <dgm:cxn modelId="{B60C2BEF-D4FB-453D-BA05-DFCFAC3432DD}" srcId="{470EE4DA-E833-4EE1-A14F-40959D80F869}" destId="{0B551CAC-0B5F-46CF-8ABA-07842AB2F17C}" srcOrd="2" destOrd="0" parTransId="{30072B3F-F177-4A93-8BE3-B171F32D1980}" sibTransId="{B99277D5-9E38-46F7-8C4D-022C9566909E}"/>
    <dgm:cxn modelId="{FD7A5497-3DA5-4A62-80CF-25A1D8287E8F}" srcId="{470EE4DA-E833-4EE1-A14F-40959D80F869}" destId="{1583BFEF-FC58-4C5B-925D-FBEF21FD0AC9}" srcOrd="1" destOrd="0" parTransId="{1FAA1B6B-DD2A-4AE3-92C1-E8B03C5D86B3}" sibTransId="{BB5AD16F-4A4E-4F05-BBCF-D17E552B0DA3}"/>
    <dgm:cxn modelId="{1326279F-E6DC-7846-A4D9-A4AD37323DFB}" type="presOf" srcId="{66B6CA11-21D4-4F05-ACC3-2BC0EE8661AF}" destId="{00EDE909-6318-1041-B224-E17503563C3A}" srcOrd="0" destOrd="0" presId="urn:microsoft.com/office/officeart/2005/8/layout/vList3"/>
    <dgm:cxn modelId="{E92D52B9-24A0-7B46-822E-367E61221487}" type="presParOf" srcId="{31B74F6A-56D6-2041-B2DF-C54EA1C89567}" destId="{7838BA92-6BBB-C14F-A012-C33A1715BE1C}" srcOrd="0" destOrd="0" presId="urn:microsoft.com/office/officeart/2005/8/layout/vList3"/>
    <dgm:cxn modelId="{82CA3C27-A85B-5E4C-90D5-64E5B30365D5}" type="presParOf" srcId="{7838BA92-6BBB-C14F-A012-C33A1715BE1C}" destId="{BC875D50-427E-8248-BA3E-2AE2E389262A}" srcOrd="0" destOrd="0" presId="urn:microsoft.com/office/officeart/2005/8/layout/vList3"/>
    <dgm:cxn modelId="{AD3A89DE-A270-A843-B283-92A473B48C2D}" type="presParOf" srcId="{7838BA92-6BBB-C14F-A012-C33A1715BE1C}" destId="{A9484EA3-4262-8D40-9105-640330F9DA43}" srcOrd="1" destOrd="0" presId="urn:microsoft.com/office/officeart/2005/8/layout/vList3"/>
    <dgm:cxn modelId="{646D04CA-B0B4-1040-83B9-60775E44C380}" type="presParOf" srcId="{31B74F6A-56D6-2041-B2DF-C54EA1C89567}" destId="{69FA1188-E7D7-0F47-BA7C-925EB0206C8E}" srcOrd="1" destOrd="0" presId="urn:microsoft.com/office/officeart/2005/8/layout/vList3"/>
    <dgm:cxn modelId="{CBC5669E-B1A1-4049-A1D9-66B091CFF60D}" type="presParOf" srcId="{31B74F6A-56D6-2041-B2DF-C54EA1C89567}" destId="{D52E283B-430A-4347-906F-2017B37BD215}" srcOrd="2" destOrd="0" presId="urn:microsoft.com/office/officeart/2005/8/layout/vList3"/>
    <dgm:cxn modelId="{2CF8BC9A-FD1A-2E45-AA93-0AC46EAAEE48}" type="presParOf" srcId="{D52E283B-430A-4347-906F-2017B37BD215}" destId="{06345388-DCBF-E54D-AD27-9779ADE04F0D}" srcOrd="0" destOrd="0" presId="urn:microsoft.com/office/officeart/2005/8/layout/vList3"/>
    <dgm:cxn modelId="{B8F72CD0-6B0B-E345-A4E3-C26FD6132D22}" type="presParOf" srcId="{D52E283B-430A-4347-906F-2017B37BD215}" destId="{5DA4660B-432F-7C4D-B4DE-B303D7FE6C19}" srcOrd="1" destOrd="0" presId="urn:microsoft.com/office/officeart/2005/8/layout/vList3"/>
    <dgm:cxn modelId="{4D393FD3-535B-F742-B183-770216014A7C}" type="presParOf" srcId="{31B74F6A-56D6-2041-B2DF-C54EA1C89567}" destId="{9D3AB493-9274-6A42-A9DC-8DBE827A53E6}" srcOrd="3" destOrd="0" presId="urn:microsoft.com/office/officeart/2005/8/layout/vList3"/>
    <dgm:cxn modelId="{724752F4-AC27-D346-ABD4-9BA38B9CEF9C}" type="presParOf" srcId="{31B74F6A-56D6-2041-B2DF-C54EA1C89567}" destId="{5264113B-EA53-3F48-B9DF-D5DFD0338CB2}" srcOrd="4" destOrd="0" presId="urn:microsoft.com/office/officeart/2005/8/layout/vList3"/>
    <dgm:cxn modelId="{0E81C9FD-2291-E449-9186-D4BB8B8C47A0}" type="presParOf" srcId="{5264113B-EA53-3F48-B9DF-D5DFD0338CB2}" destId="{D7C3C182-7BEC-4340-BBE9-13C13061619F}" srcOrd="0" destOrd="0" presId="urn:microsoft.com/office/officeart/2005/8/layout/vList3"/>
    <dgm:cxn modelId="{719501C0-574F-BF41-93FE-4758C8CAA157}" type="presParOf" srcId="{5264113B-EA53-3F48-B9DF-D5DFD0338CB2}" destId="{7AFD8726-88DF-944C-AB19-CEC03FF9472A}" srcOrd="1" destOrd="0" presId="urn:microsoft.com/office/officeart/2005/8/layout/vList3"/>
    <dgm:cxn modelId="{51977AF9-E313-FE40-89A4-C55A62F7C197}" type="presParOf" srcId="{31B74F6A-56D6-2041-B2DF-C54EA1C89567}" destId="{2073BAA1-ED9A-7B45-9CB9-D1971B4CEAA1}" srcOrd="5" destOrd="0" presId="urn:microsoft.com/office/officeart/2005/8/layout/vList3"/>
    <dgm:cxn modelId="{19DABB05-0BF1-FD4D-A3D3-AC1D64153AD6}" type="presParOf" srcId="{31B74F6A-56D6-2041-B2DF-C54EA1C89567}" destId="{DCC28458-133C-044C-9DA7-C3BC702484A2}" srcOrd="6" destOrd="0" presId="urn:microsoft.com/office/officeart/2005/8/layout/vList3"/>
    <dgm:cxn modelId="{9F2B71E8-8F98-BF4E-A3CE-076C2AF89328}" type="presParOf" srcId="{DCC28458-133C-044C-9DA7-C3BC702484A2}" destId="{7C16413E-CAD7-9645-B461-9D760C7E764F}" srcOrd="0" destOrd="0" presId="urn:microsoft.com/office/officeart/2005/8/layout/vList3"/>
    <dgm:cxn modelId="{336B20EF-F99E-D047-ADE7-313CB8B70306}" type="presParOf" srcId="{DCC28458-133C-044C-9DA7-C3BC702484A2}" destId="{4966ACD6-5FC5-814D-ACAC-AFD7DD79A81E}" srcOrd="1" destOrd="0" presId="urn:microsoft.com/office/officeart/2005/8/layout/vList3"/>
    <dgm:cxn modelId="{BD9CEA6C-17B0-9948-9453-B505E739408D}" type="presParOf" srcId="{31B74F6A-56D6-2041-B2DF-C54EA1C89567}" destId="{76B57B41-5FB2-A040-ABB0-72D33CA2FFEC}" srcOrd="7" destOrd="0" presId="urn:microsoft.com/office/officeart/2005/8/layout/vList3"/>
    <dgm:cxn modelId="{9AA202B1-498F-CA45-B7D2-93425F7FFE89}" type="presParOf" srcId="{31B74F6A-56D6-2041-B2DF-C54EA1C89567}" destId="{6E341411-112B-E249-B420-1262AB47F92A}" srcOrd="8" destOrd="0" presId="urn:microsoft.com/office/officeart/2005/8/layout/vList3"/>
    <dgm:cxn modelId="{3CB4C48A-AD5C-D94B-B71F-2D284674D608}" type="presParOf" srcId="{6E341411-112B-E249-B420-1262AB47F92A}" destId="{F7358F58-10CC-BB45-9E3A-82F6BC749403}" srcOrd="0" destOrd="0" presId="urn:microsoft.com/office/officeart/2005/8/layout/vList3"/>
    <dgm:cxn modelId="{F1A0D3C3-4381-9148-97A2-D505C297218D}" type="presParOf" srcId="{6E341411-112B-E249-B420-1262AB47F92A}" destId="{00EDE909-6318-1041-B224-E17503563C3A}" srcOrd="1" destOrd="0" presId="urn:microsoft.com/office/officeart/2005/8/layout/vList3"/>
    <dgm:cxn modelId="{BAC79EFF-E084-7B45-B159-FCE32E55D4F9}" type="presParOf" srcId="{31B74F6A-56D6-2041-B2DF-C54EA1C89567}" destId="{A37F1309-2B6E-7343-B4F5-5AF537C78CA0}" srcOrd="9" destOrd="0" presId="urn:microsoft.com/office/officeart/2005/8/layout/vList3"/>
    <dgm:cxn modelId="{4AC4D9EA-ABE6-9B45-9D37-0A18B3F8AA06}" type="presParOf" srcId="{31B74F6A-56D6-2041-B2DF-C54EA1C89567}" destId="{A1840E45-51D6-C843-887B-CA0AB38CA510}" srcOrd="10" destOrd="0" presId="urn:microsoft.com/office/officeart/2005/8/layout/vList3"/>
    <dgm:cxn modelId="{734DAFBC-BECD-AC42-9AFC-86C9565BC567}" type="presParOf" srcId="{A1840E45-51D6-C843-887B-CA0AB38CA510}" destId="{4E83B00F-2E49-2B45-BE87-7BC692D747AE}" srcOrd="0" destOrd="0" presId="urn:microsoft.com/office/officeart/2005/8/layout/vList3"/>
    <dgm:cxn modelId="{FA4D6F8F-2234-1B45-AF9A-B06EAE0D1682}" type="presParOf" srcId="{A1840E45-51D6-C843-887B-CA0AB38CA510}" destId="{A246F13B-0462-9F43-A07E-872C24E0BE6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BCEEA82-782A-47BA-A558-27665461B05F}" type="doc">
      <dgm:prSet loTypeId="urn:microsoft.com/office/officeart/2005/8/layout/vProcess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y-GB"/>
        </a:p>
      </dgm:t>
    </dgm:pt>
    <dgm:pt modelId="{1BD3760F-7D0D-48D8-A257-8A9BB2E7B5BE}">
      <dgm:prSet phldrT="[Text]" custT="1"/>
      <dgm:spPr>
        <a:solidFill>
          <a:schemeClr val="bg1">
            <a:alpha val="77000"/>
          </a:schemeClr>
        </a:solidFill>
      </dgm:spPr>
      <dgm:t>
        <a:bodyPr/>
        <a:lstStyle/>
        <a:p>
          <a:r>
            <a:rPr lang="cy-GB" sz="1400" b="1" dirty="0" smtClean="0">
              <a:solidFill>
                <a:schemeClr val="tx1"/>
              </a:solidFill>
              <a:latin typeface="Goudy Old Style"/>
              <a:cs typeface="Goudy Old Style"/>
            </a:rPr>
            <a:t>To ignore Religious Obligations</a:t>
          </a:r>
          <a:endParaRPr lang="cy-GB" sz="1400" b="1" dirty="0">
            <a:solidFill>
              <a:schemeClr val="tx1"/>
            </a:solidFill>
            <a:latin typeface="Goudy Old Style"/>
            <a:cs typeface="Goudy Old Style"/>
          </a:endParaRPr>
        </a:p>
      </dgm:t>
    </dgm:pt>
    <dgm:pt modelId="{BC2CF557-565C-4530-8B52-36C6CB7E7D92}" type="parTrans" cxnId="{3335B811-5C34-48CF-997B-531A91F63A50}">
      <dgm:prSet/>
      <dgm:spPr/>
      <dgm:t>
        <a:bodyPr/>
        <a:lstStyle/>
        <a:p>
          <a:endParaRPr lang="cy-GB" sz="1100" b="1">
            <a:latin typeface="Goudy Old Style"/>
            <a:cs typeface="Goudy Old Style"/>
          </a:endParaRPr>
        </a:p>
      </dgm:t>
    </dgm:pt>
    <dgm:pt modelId="{683D35CE-0148-4E95-B2D2-55FC3C41B3BA}" type="sibTrans" cxnId="{3335B811-5C34-48CF-997B-531A91F63A50}">
      <dgm:prSet/>
      <dgm:spPr/>
      <dgm:t>
        <a:bodyPr/>
        <a:lstStyle/>
        <a:p>
          <a:endParaRPr lang="cy-GB" sz="1100" b="1">
            <a:latin typeface="Goudy Old Style"/>
            <a:cs typeface="Goudy Old Style"/>
          </a:endParaRPr>
        </a:p>
      </dgm:t>
    </dgm:pt>
    <dgm:pt modelId="{246ACE4B-8E35-4258-AFBD-B4BF03AB7FF5}">
      <dgm:prSet phldrT="[Text]" custT="1"/>
      <dgm:spPr>
        <a:solidFill>
          <a:schemeClr val="bg1">
            <a:alpha val="77000"/>
          </a:schemeClr>
        </a:solidFill>
      </dgm:spPr>
      <dgm:t>
        <a:bodyPr/>
        <a:lstStyle/>
        <a:p>
          <a:r>
            <a:rPr lang="cy-GB" sz="1400" b="1" dirty="0" smtClean="0">
              <a:solidFill>
                <a:schemeClr val="tx1"/>
              </a:solidFill>
              <a:latin typeface="Goudy Old Style"/>
              <a:cs typeface="Goudy Old Style"/>
            </a:rPr>
            <a:t>Not to take care of health</a:t>
          </a:r>
          <a:endParaRPr lang="cy-GB" sz="1400" b="1" dirty="0">
            <a:solidFill>
              <a:schemeClr val="tx1"/>
            </a:solidFill>
            <a:latin typeface="Goudy Old Style"/>
            <a:cs typeface="Goudy Old Style"/>
          </a:endParaRPr>
        </a:p>
      </dgm:t>
    </dgm:pt>
    <dgm:pt modelId="{2BB965C3-62CA-4A66-BDC4-41614D73DDED}" type="parTrans" cxnId="{380C0401-9591-48C7-B203-A16C1755DB68}">
      <dgm:prSet/>
      <dgm:spPr/>
      <dgm:t>
        <a:bodyPr/>
        <a:lstStyle/>
        <a:p>
          <a:endParaRPr lang="cy-GB" sz="1100" b="1">
            <a:latin typeface="Goudy Old Style"/>
            <a:cs typeface="Goudy Old Style"/>
          </a:endParaRPr>
        </a:p>
      </dgm:t>
    </dgm:pt>
    <dgm:pt modelId="{5D679BB6-935E-48F9-B336-2B87D77DD173}" type="sibTrans" cxnId="{380C0401-9591-48C7-B203-A16C1755DB68}">
      <dgm:prSet/>
      <dgm:spPr/>
      <dgm:t>
        <a:bodyPr/>
        <a:lstStyle/>
        <a:p>
          <a:endParaRPr lang="cy-GB" sz="1100" b="1">
            <a:latin typeface="Goudy Old Style"/>
            <a:cs typeface="Goudy Old Style"/>
          </a:endParaRPr>
        </a:p>
      </dgm:t>
    </dgm:pt>
    <dgm:pt modelId="{04FEEB0C-E1D9-4BC2-8A52-57A3199907B5}">
      <dgm:prSet phldrT="[Text]" custT="1"/>
      <dgm:spPr>
        <a:solidFill>
          <a:schemeClr val="bg1">
            <a:alpha val="77000"/>
          </a:schemeClr>
        </a:solidFill>
      </dgm:spPr>
      <dgm:t>
        <a:bodyPr/>
        <a:lstStyle/>
        <a:p>
          <a:r>
            <a:rPr lang="cy-GB" sz="1400" b="1" dirty="0" smtClean="0">
              <a:solidFill>
                <a:schemeClr val="tx1"/>
              </a:solidFill>
              <a:latin typeface="Goudy Old Style"/>
              <a:cs typeface="Goudy Old Style"/>
            </a:rPr>
            <a:t>Not to Take care of Cleanliness</a:t>
          </a:r>
          <a:endParaRPr lang="cy-GB" sz="1400" b="1" dirty="0">
            <a:solidFill>
              <a:schemeClr val="tx1"/>
            </a:solidFill>
            <a:latin typeface="Goudy Old Style"/>
            <a:cs typeface="Goudy Old Style"/>
          </a:endParaRPr>
        </a:p>
      </dgm:t>
    </dgm:pt>
    <dgm:pt modelId="{0F70E8F6-AB23-4BEB-A0DE-E08DECD54091}" type="parTrans" cxnId="{5F5D5F68-2B28-4D34-BF1D-C456C97508AE}">
      <dgm:prSet/>
      <dgm:spPr/>
      <dgm:t>
        <a:bodyPr/>
        <a:lstStyle/>
        <a:p>
          <a:endParaRPr lang="cy-GB" sz="1100" b="1">
            <a:latin typeface="Goudy Old Style"/>
            <a:cs typeface="Goudy Old Style"/>
          </a:endParaRPr>
        </a:p>
      </dgm:t>
    </dgm:pt>
    <dgm:pt modelId="{F31C23AB-8711-4877-AA9F-70E1C2FAC0A6}" type="sibTrans" cxnId="{5F5D5F68-2B28-4D34-BF1D-C456C97508AE}">
      <dgm:prSet/>
      <dgm:spPr/>
      <dgm:t>
        <a:bodyPr/>
        <a:lstStyle/>
        <a:p>
          <a:endParaRPr lang="cy-GB" sz="1100" b="1">
            <a:latin typeface="Goudy Old Style"/>
            <a:cs typeface="Goudy Old Style"/>
          </a:endParaRPr>
        </a:p>
      </dgm:t>
    </dgm:pt>
    <dgm:pt modelId="{0C7C11A5-7A40-4F99-9D5B-B496CA341105}">
      <dgm:prSet phldrT="[Text]" custT="1"/>
      <dgm:spPr>
        <a:solidFill>
          <a:schemeClr val="bg1">
            <a:alpha val="77000"/>
          </a:schemeClr>
        </a:solidFill>
      </dgm:spPr>
      <dgm:t>
        <a:bodyPr/>
        <a:lstStyle/>
        <a:p>
          <a:r>
            <a:rPr lang="cy-GB" sz="1400" b="1" dirty="0" smtClean="0">
              <a:solidFill>
                <a:schemeClr val="tx1"/>
              </a:solidFill>
              <a:latin typeface="Goudy Old Style"/>
              <a:cs typeface="Goudy Old Style"/>
            </a:rPr>
            <a:t>Not to cut nails weekly</a:t>
          </a:r>
          <a:endParaRPr lang="cy-GB" sz="1400" b="1" dirty="0">
            <a:solidFill>
              <a:schemeClr val="tx1"/>
            </a:solidFill>
            <a:latin typeface="Goudy Old Style"/>
            <a:cs typeface="Goudy Old Style"/>
          </a:endParaRPr>
        </a:p>
      </dgm:t>
    </dgm:pt>
    <dgm:pt modelId="{61D56444-9B6F-49AE-8020-AEA37BB90906}" type="parTrans" cxnId="{291627C3-6DB1-4EC2-95C9-F8677FB67109}">
      <dgm:prSet/>
      <dgm:spPr/>
      <dgm:t>
        <a:bodyPr/>
        <a:lstStyle/>
        <a:p>
          <a:endParaRPr lang="cy-GB" sz="1100" b="1">
            <a:latin typeface="Goudy Old Style"/>
            <a:cs typeface="Goudy Old Style"/>
          </a:endParaRPr>
        </a:p>
      </dgm:t>
    </dgm:pt>
    <dgm:pt modelId="{854AAA07-2F2C-4111-ADB1-0BF86C34D2DB}" type="sibTrans" cxnId="{291627C3-6DB1-4EC2-95C9-F8677FB67109}">
      <dgm:prSet/>
      <dgm:spPr/>
      <dgm:t>
        <a:bodyPr/>
        <a:lstStyle/>
        <a:p>
          <a:endParaRPr lang="cy-GB" sz="1100" b="1">
            <a:latin typeface="Goudy Old Style"/>
            <a:cs typeface="Goudy Old Style"/>
          </a:endParaRPr>
        </a:p>
      </dgm:t>
    </dgm:pt>
    <dgm:pt modelId="{22F9A7FF-9E30-4629-9302-F4029E30F294}">
      <dgm:prSet phldrT="[Text]" custT="1"/>
      <dgm:spPr>
        <a:solidFill>
          <a:schemeClr val="bg1">
            <a:alpha val="77000"/>
          </a:schemeClr>
        </a:solidFill>
      </dgm:spPr>
      <dgm:t>
        <a:bodyPr/>
        <a:lstStyle/>
        <a:p>
          <a:r>
            <a:rPr lang="cy-GB" sz="1400" b="1" dirty="0" smtClean="0">
              <a:solidFill>
                <a:schemeClr val="tx1"/>
              </a:solidFill>
              <a:latin typeface="Goudy Old Style"/>
              <a:cs typeface="Goudy Old Style"/>
            </a:rPr>
            <a:t>To ignore cleanliness of hair and clothes</a:t>
          </a:r>
          <a:endParaRPr lang="cy-GB" sz="1400" b="1" dirty="0">
            <a:solidFill>
              <a:schemeClr val="tx1"/>
            </a:solidFill>
            <a:latin typeface="Goudy Old Style"/>
            <a:cs typeface="Goudy Old Style"/>
          </a:endParaRPr>
        </a:p>
      </dgm:t>
    </dgm:pt>
    <dgm:pt modelId="{0521F94B-89F4-4524-8EEA-7E4356BB11A5}" type="parTrans" cxnId="{0233B5F8-E380-4BB5-8914-4FE4C47301FE}">
      <dgm:prSet/>
      <dgm:spPr/>
      <dgm:t>
        <a:bodyPr/>
        <a:lstStyle/>
        <a:p>
          <a:endParaRPr lang="cy-GB" sz="1100" b="1">
            <a:latin typeface="Goudy Old Style"/>
            <a:cs typeface="Goudy Old Style"/>
          </a:endParaRPr>
        </a:p>
      </dgm:t>
    </dgm:pt>
    <dgm:pt modelId="{0F41C3AD-7EEF-4194-8AC3-86D8B9B88CB9}" type="sibTrans" cxnId="{0233B5F8-E380-4BB5-8914-4FE4C47301FE}">
      <dgm:prSet/>
      <dgm:spPr/>
      <dgm:t>
        <a:bodyPr/>
        <a:lstStyle/>
        <a:p>
          <a:endParaRPr lang="cy-GB" sz="1100" b="1">
            <a:latin typeface="Goudy Old Style"/>
            <a:cs typeface="Goudy Old Style"/>
          </a:endParaRPr>
        </a:p>
      </dgm:t>
    </dgm:pt>
    <dgm:pt modelId="{462DE954-4DAD-4331-BA0A-34E7BB21522C}">
      <dgm:prSet phldrT="[Text]" custT="1"/>
      <dgm:spPr>
        <a:solidFill>
          <a:schemeClr val="bg1">
            <a:alpha val="77000"/>
          </a:schemeClr>
        </a:solidFill>
      </dgm:spPr>
      <dgm:t>
        <a:bodyPr/>
        <a:lstStyle/>
        <a:p>
          <a:r>
            <a:rPr lang="cy-GB" sz="1200" b="1" dirty="0" smtClean="0">
              <a:solidFill>
                <a:schemeClr val="tx1"/>
              </a:solidFill>
              <a:latin typeface="Goudy Old Style"/>
              <a:cs typeface="Goudy Old Style"/>
            </a:rPr>
            <a:t>Physical</a:t>
          </a:r>
          <a:endParaRPr lang="cy-GB" sz="1200" b="1" dirty="0">
            <a:solidFill>
              <a:schemeClr val="tx1"/>
            </a:solidFill>
            <a:latin typeface="Goudy Old Style"/>
            <a:cs typeface="Goudy Old Style"/>
          </a:endParaRPr>
        </a:p>
      </dgm:t>
    </dgm:pt>
    <dgm:pt modelId="{49CEA2E8-BF55-47C5-B90C-E584BC2F422C}" type="parTrans" cxnId="{4367D2AE-A705-4840-B11B-2220A90D3D4D}">
      <dgm:prSet/>
      <dgm:spPr/>
      <dgm:t>
        <a:bodyPr/>
        <a:lstStyle/>
        <a:p>
          <a:endParaRPr lang="cy-GB" sz="1100" b="1">
            <a:latin typeface="Goudy Old Style"/>
            <a:cs typeface="Goudy Old Style"/>
          </a:endParaRPr>
        </a:p>
      </dgm:t>
    </dgm:pt>
    <dgm:pt modelId="{3F5EA539-971C-4124-A558-1F5161A94B86}" type="sibTrans" cxnId="{4367D2AE-A705-4840-B11B-2220A90D3D4D}">
      <dgm:prSet/>
      <dgm:spPr/>
      <dgm:t>
        <a:bodyPr/>
        <a:lstStyle/>
        <a:p>
          <a:endParaRPr lang="cy-GB" sz="1100" b="1">
            <a:latin typeface="Goudy Old Style"/>
            <a:cs typeface="Goudy Old Style"/>
          </a:endParaRPr>
        </a:p>
      </dgm:t>
    </dgm:pt>
    <dgm:pt modelId="{0C9E3C45-2329-4537-8E90-D5D6FE1F538E}">
      <dgm:prSet phldrT="[Text]" custT="1"/>
      <dgm:spPr>
        <a:solidFill>
          <a:schemeClr val="bg1">
            <a:alpha val="77000"/>
          </a:schemeClr>
        </a:solidFill>
      </dgm:spPr>
      <dgm:t>
        <a:bodyPr/>
        <a:lstStyle/>
        <a:p>
          <a:r>
            <a:rPr lang="cy-GB" sz="1200" b="1" dirty="0" smtClean="0">
              <a:solidFill>
                <a:schemeClr val="tx1"/>
              </a:solidFill>
              <a:latin typeface="Goudy Old Style"/>
              <a:cs typeface="Goudy Old Style"/>
            </a:rPr>
            <a:t>Spritual</a:t>
          </a:r>
          <a:endParaRPr lang="cy-GB" sz="1200" b="1" dirty="0">
            <a:solidFill>
              <a:schemeClr val="tx1"/>
            </a:solidFill>
            <a:latin typeface="Goudy Old Style"/>
            <a:cs typeface="Goudy Old Style"/>
          </a:endParaRPr>
        </a:p>
      </dgm:t>
    </dgm:pt>
    <dgm:pt modelId="{929DA464-5263-43BE-9846-646BF0576D6F}" type="parTrans" cxnId="{A37F36B9-0B31-4FB6-9E16-0C393C6CB403}">
      <dgm:prSet/>
      <dgm:spPr/>
      <dgm:t>
        <a:bodyPr/>
        <a:lstStyle/>
        <a:p>
          <a:endParaRPr lang="cy-GB" sz="1100" b="1">
            <a:latin typeface="Goudy Old Style"/>
            <a:cs typeface="Goudy Old Style"/>
          </a:endParaRPr>
        </a:p>
      </dgm:t>
    </dgm:pt>
    <dgm:pt modelId="{66AD32FF-8450-440D-B5F0-E8D867FBBDD5}" type="sibTrans" cxnId="{A37F36B9-0B31-4FB6-9E16-0C393C6CB403}">
      <dgm:prSet/>
      <dgm:spPr/>
      <dgm:t>
        <a:bodyPr/>
        <a:lstStyle/>
        <a:p>
          <a:endParaRPr lang="cy-GB" sz="1100" b="1">
            <a:latin typeface="Goudy Old Style"/>
            <a:cs typeface="Goudy Old Style"/>
          </a:endParaRPr>
        </a:p>
      </dgm:t>
    </dgm:pt>
    <dgm:pt modelId="{E6DED670-D068-41A6-B13D-56C6A8C1A987}">
      <dgm:prSet phldrT="[Text]" custT="1"/>
      <dgm:spPr>
        <a:solidFill>
          <a:schemeClr val="bg1">
            <a:alpha val="77000"/>
          </a:schemeClr>
        </a:solidFill>
      </dgm:spPr>
      <dgm:t>
        <a:bodyPr/>
        <a:lstStyle/>
        <a:p>
          <a:r>
            <a:rPr lang="cy-GB" sz="1200" b="1" dirty="0" smtClean="0">
              <a:solidFill>
                <a:schemeClr val="tx1"/>
              </a:solidFill>
              <a:latin typeface="Goudy Old Style"/>
              <a:cs typeface="Goudy Old Style"/>
            </a:rPr>
            <a:t>e.g. eating junk food</a:t>
          </a:r>
          <a:endParaRPr lang="cy-GB" sz="1200" b="1" dirty="0">
            <a:solidFill>
              <a:schemeClr val="tx1"/>
            </a:solidFill>
            <a:latin typeface="Goudy Old Style"/>
            <a:cs typeface="Goudy Old Style"/>
          </a:endParaRPr>
        </a:p>
      </dgm:t>
    </dgm:pt>
    <dgm:pt modelId="{54433385-FDFC-43CB-88C5-B01326BC68DD}" type="parTrans" cxnId="{4172E1E3-EE5F-42A2-854D-B4E5A9F1DA67}">
      <dgm:prSet/>
      <dgm:spPr/>
      <dgm:t>
        <a:bodyPr/>
        <a:lstStyle/>
        <a:p>
          <a:endParaRPr lang="cy-GB" sz="1100" b="1">
            <a:latin typeface="Goudy Old Style"/>
            <a:cs typeface="Goudy Old Style"/>
          </a:endParaRPr>
        </a:p>
      </dgm:t>
    </dgm:pt>
    <dgm:pt modelId="{0B6A1E26-4F15-4D72-AFC6-A8129A6BDB13}" type="sibTrans" cxnId="{4172E1E3-EE5F-42A2-854D-B4E5A9F1DA67}">
      <dgm:prSet/>
      <dgm:spPr/>
      <dgm:t>
        <a:bodyPr/>
        <a:lstStyle/>
        <a:p>
          <a:endParaRPr lang="cy-GB" sz="1100" b="1">
            <a:latin typeface="Goudy Old Style"/>
            <a:cs typeface="Goudy Old Style"/>
          </a:endParaRPr>
        </a:p>
      </dgm:t>
    </dgm:pt>
    <dgm:pt modelId="{BB209BD0-CF93-4E6E-9F29-776CAA616073}">
      <dgm:prSet phldrT="[Text]" custT="1"/>
      <dgm:spPr>
        <a:solidFill>
          <a:schemeClr val="bg1">
            <a:alpha val="77000"/>
          </a:schemeClr>
        </a:solidFill>
      </dgm:spPr>
      <dgm:t>
        <a:bodyPr/>
        <a:lstStyle/>
        <a:p>
          <a:r>
            <a:rPr lang="cy-GB" sz="1200" b="1" dirty="0" smtClean="0">
              <a:solidFill>
                <a:schemeClr val="tx1"/>
              </a:solidFill>
              <a:latin typeface="Goudy Old Style"/>
              <a:cs typeface="Goudy Old Style"/>
            </a:rPr>
            <a:t>Mental</a:t>
          </a:r>
          <a:endParaRPr lang="cy-GB" sz="1200" b="1" dirty="0">
            <a:solidFill>
              <a:schemeClr val="tx1"/>
            </a:solidFill>
            <a:latin typeface="Goudy Old Style"/>
            <a:cs typeface="Goudy Old Style"/>
          </a:endParaRPr>
        </a:p>
      </dgm:t>
    </dgm:pt>
    <dgm:pt modelId="{F92522B9-495E-45B9-9943-8FF904020635}" type="parTrans" cxnId="{F9DB3370-642C-448A-9192-F3AFE419DCAD}">
      <dgm:prSet/>
      <dgm:spPr/>
      <dgm:t>
        <a:bodyPr/>
        <a:lstStyle/>
        <a:p>
          <a:endParaRPr lang="cy-GB" sz="1100" b="1">
            <a:latin typeface="Goudy Old Style"/>
            <a:cs typeface="Goudy Old Style"/>
          </a:endParaRPr>
        </a:p>
      </dgm:t>
    </dgm:pt>
    <dgm:pt modelId="{2C8968CE-D707-46B1-92C2-A3B70E118A90}" type="sibTrans" cxnId="{F9DB3370-642C-448A-9192-F3AFE419DCAD}">
      <dgm:prSet/>
      <dgm:spPr/>
      <dgm:t>
        <a:bodyPr/>
        <a:lstStyle/>
        <a:p>
          <a:endParaRPr lang="cy-GB" sz="1100" b="1">
            <a:latin typeface="Goudy Old Style"/>
            <a:cs typeface="Goudy Old Style"/>
          </a:endParaRPr>
        </a:p>
      </dgm:t>
    </dgm:pt>
    <dgm:pt modelId="{F31AC4B8-1C7A-4053-A231-20070546826B}">
      <dgm:prSet phldrT="[Text]" custT="1"/>
      <dgm:spPr>
        <a:solidFill>
          <a:schemeClr val="bg1">
            <a:alpha val="77000"/>
          </a:schemeClr>
        </a:solidFill>
      </dgm:spPr>
      <dgm:t>
        <a:bodyPr/>
        <a:lstStyle/>
        <a:p>
          <a:r>
            <a:rPr lang="cy-GB" sz="1200" b="1" dirty="0" smtClean="0">
              <a:solidFill>
                <a:schemeClr val="tx1"/>
              </a:solidFill>
              <a:latin typeface="Goudy Old Style"/>
              <a:cs typeface="Goudy Old Style"/>
            </a:rPr>
            <a:t>Not to read Quran daily</a:t>
          </a:r>
          <a:endParaRPr lang="cy-GB" sz="1200" b="1" dirty="0">
            <a:solidFill>
              <a:schemeClr val="tx1"/>
            </a:solidFill>
            <a:latin typeface="Goudy Old Style"/>
            <a:cs typeface="Goudy Old Style"/>
          </a:endParaRPr>
        </a:p>
      </dgm:t>
    </dgm:pt>
    <dgm:pt modelId="{A238C987-ECC5-4971-8783-2EC2EF37441D}" type="parTrans" cxnId="{9F3A562E-AF8C-473F-AC1F-E549F3316A13}">
      <dgm:prSet/>
      <dgm:spPr/>
      <dgm:t>
        <a:bodyPr/>
        <a:lstStyle/>
        <a:p>
          <a:endParaRPr lang="cy-GB" sz="1100" b="1">
            <a:latin typeface="Goudy Old Style"/>
            <a:cs typeface="Goudy Old Style"/>
          </a:endParaRPr>
        </a:p>
      </dgm:t>
    </dgm:pt>
    <dgm:pt modelId="{6EFF1343-CCF4-43F5-B5D5-CA66D66E70B3}" type="sibTrans" cxnId="{9F3A562E-AF8C-473F-AC1F-E549F3316A13}">
      <dgm:prSet/>
      <dgm:spPr/>
      <dgm:t>
        <a:bodyPr/>
        <a:lstStyle/>
        <a:p>
          <a:endParaRPr lang="cy-GB" sz="1100" b="1">
            <a:latin typeface="Goudy Old Style"/>
            <a:cs typeface="Goudy Old Style"/>
          </a:endParaRPr>
        </a:p>
      </dgm:t>
    </dgm:pt>
    <dgm:pt modelId="{71E0E1A7-DB12-4572-ABB5-C3E7C605B41D}">
      <dgm:prSet phldrT="[Text]" custT="1"/>
      <dgm:spPr>
        <a:solidFill>
          <a:schemeClr val="bg1">
            <a:alpha val="77000"/>
          </a:schemeClr>
        </a:solidFill>
      </dgm:spPr>
      <dgm:t>
        <a:bodyPr/>
        <a:lstStyle/>
        <a:p>
          <a:r>
            <a:rPr lang="cy-GB" sz="1200" b="1" dirty="0" smtClean="0">
              <a:solidFill>
                <a:schemeClr val="tx1"/>
              </a:solidFill>
              <a:latin typeface="Goudy Old Style"/>
              <a:cs typeface="Goudy Old Style"/>
            </a:rPr>
            <a:t>Not to read knowledgable books</a:t>
          </a:r>
          <a:endParaRPr lang="cy-GB" sz="1200" b="1" dirty="0">
            <a:solidFill>
              <a:schemeClr val="tx1"/>
            </a:solidFill>
            <a:latin typeface="Goudy Old Style"/>
            <a:cs typeface="Goudy Old Style"/>
          </a:endParaRPr>
        </a:p>
      </dgm:t>
    </dgm:pt>
    <dgm:pt modelId="{51BD1031-32F6-4905-8C47-FE25B07B7A57}" type="parTrans" cxnId="{D483862A-9F22-40C0-BADB-A3598BCDFE36}">
      <dgm:prSet/>
      <dgm:spPr/>
      <dgm:t>
        <a:bodyPr/>
        <a:lstStyle/>
        <a:p>
          <a:endParaRPr lang="cy-GB" sz="1100" b="1">
            <a:latin typeface="Goudy Old Style"/>
            <a:cs typeface="Goudy Old Style"/>
          </a:endParaRPr>
        </a:p>
      </dgm:t>
    </dgm:pt>
    <dgm:pt modelId="{57B75862-36CA-492B-BC10-89471FC7CBAB}" type="sibTrans" cxnId="{D483862A-9F22-40C0-BADB-A3598BCDFE36}">
      <dgm:prSet/>
      <dgm:spPr/>
      <dgm:t>
        <a:bodyPr/>
        <a:lstStyle/>
        <a:p>
          <a:endParaRPr lang="cy-GB" sz="1100" b="1">
            <a:latin typeface="Goudy Old Style"/>
            <a:cs typeface="Goudy Old Style"/>
          </a:endParaRPr>
        </a:p>
      </dgm:t>
    </dgm:pt>
    <dgm:pt modelId="{5C20D6E2-96F5-4F45-AF4F-5ADAEBF9052F}">
      <dgm:prSet phldrT="[Text]" custT="1"/>
      <dgm:spPr>
        <a:solidFill>
          <a:schemeClr val="bg1">
            <a:alpha val="77000"/>
          </a:schemeClr>
        </a:solidFill>
      </dgm:spPr>
      <dgm:t>
        <a:bodyPr/>
        <a:lstStyle/>
        <a:p>
          <a:r>
            <a:rPr lang="cy-GB" sz="1200" b="1" dirty="0" smtClean="0">
              <a:solidFill>
                <a:schemeClr val="tx1"/>
              </a:solidFill>
              <a:latin typeface="Goudy Old Style"/>
              <a:cs typeface="Goudy Old Style"/>
            </a:rPr>
            <a:t>Not to Pray Namaz on time or 5 times</a:t>
          </a:r>
          <a:endParaRPr lang="cy-GB" sz="1200" b="1" dirty="0">
            <a:solidFill>
              <a:schemeClr val="tx1"/>
            </a:solidFill>
            <a:latin typeface="Goudy Old Style"/>
            <a:cs typeface="Goudy Old Style"/>
          </a:endParaRPr>
        </a:p>
      </dgm:t>
    </dgm:pt>
    <dgm:pt modelId="{FDA2CD5D-D5FD-40DF-B8DF-F71397FA82F1}" type="parTrans" cxnId="{773DF9F5-3DB4-4CAE-955B-6421FA8C0104}">
      <dgm:prSet/>
      <dgm:spPr/>
      <dgm:t>
        <a:bodyPr/>
        <a:lstStyle/>
        <a:p>
          <a:endParaRPr lang="cy-GB" sz="1100" b="1">
            <a:latin typeface="Goudy Old Style"/>
            <a:cs typeface="Goudy Old Style"/>
          </a:endParaRPr>
        </a:p>
      </dgm:t>
    </dgm:pt>
    <dgm:pt modelId="{09D668E0-8DA7-4F5E-8157-D1B041A2FF9C}" type="sibTrans" cxnId="{773DF9F5-3DB4-4CAE-955B-6421FA8C0104}">
      <dgm:prSet/>
      <dgm:spPr/>
      <dgm:t>
        <a:bodyPr/>
        <a:lstStyle/>
        <a:p>
          <a:endParaRPr lang="cy-GB" sz="1100" b="1">
            <a:latin typeface="Goudy Old Style"/>
            <a:cs typeface="Goudy Old Style"/>
          </a:endParaRPr>
        </a:p>
      </dgm:t>
    </dgm:pt>
    <dgm:pt modelId="{0251B4FC-0CE5-4500-A2F1-CE56E631C47A}">
      <dgm:prSet phldrT="[Text]" custT="1"/>
      <dgm:spPr>
        <a:solidFill>
          <a:schemeClr val="bg1">
            <a:alpha val="77000"/>
          </a:schemeClr>
        </a:solidFill>
      </dgm:spPr>
      <dgm:t>
        <a:bodyPr/>
        <a:lstStyle/>
        <a:p>
          <a:r>
            <a:rPr lang="cy-GB" sz="1200" b="1" dirty="0" smtClean="0">
              <a:solidFill>
                <a:schemeClr val="tx1"/>
              </a:solidFill>
              <a:latin typeface="Goudy Old Style"/>
              <a:cs typeface="Goudy Old Style"/>
            </a:rPr>
            <a:t>Not to pay Zakat</a:t>
          </a:r>
          <a:endParaRPr lang="cy-GB" sz="1200" b="1" dirty="0">
            <a:solidFill>
              <a:schemeClr val="tx1"/>
            </a:solidFill>
            <a:latin typeface="Goudy Old Style"/>
            <a:cs typeface="Goudy Old Style"/>
          </a:endParaRPr>
        </a:p>
      </dgm:t>
    </dgm:pt>
    <dgm:pt modelId="{34286E5B-68D1-4375-B573-94E38B4847AB}" type="parTrans" cxnId="{F5F1B586-BC5B-4743-AC35-C88EA54D807C}">
      <dgm:prSet/>
      <dgm:spPr/>
      <dgm:t>
        <a:bodyPr/>
        <a:lstStyle/>
        <a:p>
          <a:endParaRPr lang="cy-GB" sz="1100" b="1">
            <a:latin typeface="Goudy Old Style"/>
            <a:cs typeface="Goudy Old Style"/>
          </a:endParaRPr>
        </a:p>
      </dgm:t>
    </dgm:pt>
    <dgm:pt modelId="{CD345DA2-86A1-4B23-8481-E7ADC2A666E8}" type="sibTrans" cxnId="{F5F1B586-BC5B-4743-AC35-C88EA54D807C}">
      <dgm:prSet/>
      <dgm:spPr/>
      <dgm:t>
        <a:bodyPr/>
        <a:lstStyle/>
        <a:p>
          <a:endParaRPr lang="cy-GB" sz="1100" b="1">
            <a:latin typeface="Goudy Old Style"/>
            <a:cs typeface="Goudy Old Style"/>
          </a:endParaRPr>
        </a:p>
      </dgm:t>
    </dgm:pt>
    <dgm:pt modelId="{CC36C845-6914-49D9-A38D-DFA567390E0B}">
      <dgm:prSet phldrT="[Text]" custT="1"/>
      <dgm:spPr>
        <a:solidFill>
          <a:schemeClr val="bg1">
            <a:alpha val="77000"/>
          </a:schemeClr>
        </a:solidFill>
      </dgm:spPr>
      <dgm:t>
        <a:bodyPr/>
        <a:lstStyle/>
        <a:p>
          <a:r>
            <a:rPr lang="cy-GB" sz="1200" b="1" dirty="0" smtClean="0">
              <a:solidFill>
                <a:schemeClr val="tx1"/>
              </a:solidFill>
              <a:latin typeface="Goudy Old Style"/>
              <a:cs typeface="Goudy Old Style"/>
            </a:rPr>
            <a:t>Not to Fast</a:t>
          </a:r>
          <a:endParaRPr lang="cy-GB" sz="1200" b="1" dirty="0">
            <a:solidFill>
              <a:schemeClr val="tx1"/>
            </a:solidFill>
            <a:latin typeface="Goudy Old Style"/>
            <a:cs typeface="Goudy Old Style"/>
          </a:endParaRPr>
        </a:p>
      </dgm:t>
    </dgm:pt>
    <dgm:pt modelId="{4AC83195-3B9D-46E0-96E5-AF1DEE8BB1E7}" type="parTrans" cxnId="{CF667138-E48D-4748-9E0B-77FC4CB763C5}">
      <dgm:prSet/>
      <dgm:spPr/>
      <dgm:t>
        <a:bodyPr/>
        <a:lstStyle/>
        <a:p>
          <a:endParaRPr lang="cy-GB" sz="1100" b="1">
            <a:latin typeface="Goudy Old Style"/>
            <a:cs typeface="Goudy Old Style"/>
          </a:endParaRPr>
        </a:p>
      </dgm:t>
    </dgm:pt>
    <dgm:pt modelId="{A341B2F4-9FC2-402A-BAE4-44948F915959}" type="sibTrans" cxnId="{CF667138-E48D-4748-9E0B-77FC4CB763C5}">
      <dgm:prSet/>
      <dgm:spPr/>
      <dgm:t>
        <a:bodyPr/>
        <a:lstStyle/>
        <a:p>
          <a:endParaRPr lang="cy-GB" sz="1100" b="1">
            <a:latin typeface="Goudy Old Style"/>
            <a:cs typeface="Goudy Old Style"/>
          </a:endParaRPr>
        </a:p>
      </dgm:t>
    </dgm:pt>
    <dgm:pt modelId="{62F1005C-49F4-6C47-97B0-4663C1D55A8D}" type="pres">
      <dgm:prSet presAssocID="{0BCEEA82-782A-47BA-A558-27665461B05F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74A519C-0837-D640-94FB-79767FD0A6A7}" type="pres">
      <dgm:prSet presAssocID="{0BCEEA82-782A-47BA-A558-27665461B05F}" presName="dummyMaxCanvas" presStyleCnt="0">
        <dgm:presLayoutVars/>
      </dgm:prSet>
      <dgm:spPr/>
    </dgm:pt>
    <dgm:pt modelId="{6C652E94-28CA-9642-922A-1CCCFD9D7202}" type="pres">
      <dgm:prSet presAssocID="{0BCEEA82-782A-47BA-A558-27665461B05F}" presName="ThreeNodes_1" presStyleLbl="node1" presStyleIdx="0" presStyleCnt="3" custScaleY="82503" custLinFactNeighborX="3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DDBD64-7B82-3D45-8D25-AA805267EDDC}" type="pres">
      <dgm:prSet presAssocID="{0BCEEA82-782A-47BA-A558-27665461B05F}" presName="ThreeNodes_2" presStyleLbl="node1" presStyleIdx="1" presStyleCnt="3" custScaleY="13866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D1EA04-FD0D-5348-8206-4BB5CEE4594E}" type="pres">
      <dgm:prSet presAssocID="{0BCEEA82-782A-47BA-A558-27665461B05F}" presName="ThreeNodes_3" presStyleLbl="node1" presStyleIdx="2" presStyleCnt="3" custScaleY="799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625D91-CCA6-BC42-A58A-66486E9D0322}" type="pres">
      <dgm:prSet presAssocID="{0BCEEA82-782A-47BA-A558-27665461B05F}" presName="ThreeConn_1-2" presStyleLbl="fgAccFollowNode1" presStyleIdx="0" presStyleCnt="2" custLinFactNeighborX="-6608" custLinFactNeighborY="-437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6FA43D-0D39-3447-AF12-48BCD2E6D6DA}" type="pres">
      <dgm:prSet presAssocID="{0BCEEA82-782A-47BA-A558-27665461B05F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E3FCEC-2CAF-8649-9896-83A199FB7EFB}" type="pres">
      <dgm:prSet presAssocID="{0BCEEA82-782A-47BA-A558-27665461B05F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747055-CE4F-A345-A92C-A2654EA33DB9}" type="pres">
      <dgm:prSet presAssocID="{0BCEEA82-782A-47BA-A558-27665461B05F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9FDCDE-FD26-A247-8292-FCF98889EF26}" type="pres">
      <dgm:prSet presAssocID="{0BCEEA82-782A-47BA-A558-27665461B05F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DB41BD5-3571-4841-8F06-307B9EA74193}" type="presOf" srcId="{CC36C845-6914-49D9-A38D-DFA567390E0B}" destId="{6C652E94-28CA-9642-922A-1CCCFD9D7202}" srcOrd="0" destOrd="3" presId="urn:microsoft.com/office/officeart/2005/8/layout/vProcess5"/>
    <dgm:cxn modelId="{A02303D6-ABBE-5842-970C-75EF4ED99403}" type="presOf" srcId="{BB209BD0-CF93-4E6E-9F29-776CAA616073}" destId="{8DDDBD64-7B82-3D45-8D25-AA805267EDDC}" srcOrd="0" destOrd="5" presId="urn:microsoft.com/office/officeart/2005/8/layout/vProcess5"/>
    <dgm:cxn modelId="{13ACE909-6BF8-6E45-893D-0F4722705070}" type="presOf" srcId="{1BD3760F-7D0D-48D8-A257-8A9BB2E7B5BE}" destId="{1CE3FCEC-2CAF-8649-9896-83A199FB7EFB}" srcOrd="1" destOrd="0" presId="urn:microsoft.com/office/officeart/2005/8/layout/vProcess5"/>
    <dgm:cxn modelId="{773DF9F5-3DB4-4CAE-955B-6421FA8C0104}" srcId="{1BD3760F-7D0D-48D8-A257-8A9BB2E7B5BE}" destId="{5C20D6E2-96F5-4F45-AF4F-5ADAEBF9052F}" srcOrd="0" destOrd="0" parTransId="{FDA2CD5D-D5FD-40DF-B8DF-F71397FA82F1}" sibTransId="{09D668E0-8DA7-4F5E-8157-D1B041A2FF9C}"/>
    <dgm:cxn modelId="{9F3A562E-AF8C-473F-AC1F-E549F3316A13}" srcId="{0C9E3C45-2329-4537-8E90-D5D6FE1F538E}" destId="{F31AC4B8-1C7A-4053-A231-20070546826B}" srcOrd="0" destOrd="0" parTransId="{A238C987-ECC5-4971-8783-2EC2EF37441D}" sibTransId="{6EFF1343-CCF4-43F5-B5D5-CA66D66E70B3}"/>
    <dgm:cxn modelId="{073E4500-64BA-7646-809E-761F9D463195}" type="presOf" srcId="{F31AC4B8-1C7A-4053-A231-20070546826B}" destId="{8DDDBD64-7B82-3D45-8D25-AA805267EDDC}" srcOrd="0" destOrd="4" presId="urn:microsoft.com/office/officeart/2005/8/layout/vProcess5"/>
    <dgm:cxn modelId="{F9DB3370-642C-448A-9192-F3AFE419DCAD}" srcId="{246ACE4B-8E35-4258-AFBD-B4BF03AB7FF5}" destId="{BB209BD0-CF93-4E6E-9F29-776CAA616073}" srcOrd="2" destOrd="0" parTransId="{F92522B9-495E-45B9-9943-8FF904020635}" sibTransId="{2C8968CE-D707-46B1-92C2-A3B70E118A90}"/>
    <dgm:cxn modelId="{981F1161-2E9E-5444-9300-80276A029D2A}" type="presOf" srcId="{462DE954-4DAD-4331-BA0A-34E7BB21522C}" destId="{7E747055-CE4F-A345-A92C-A2654EA33DB9}" srcOrd="1" destOrd="1" presId="urn:microsoft.com/office/officeart/2005/8/layout/vProcess5"/>
    <dgm:cxn modelId="{9396D2B6-A846-CC4C-AC30-46CB9C28EA98}" type="presOf" srcId="{0BCEEA82-782A-47BA-A558-27665461B05F}" destId="{62F1005C-49F4-6C47-97B0-4663C1D55A8D}" srcOrd="0" destOrd="0" presId="urn:microsoft.com/office/officeart/2005/8/layout/vProcess5"/>
    <dgm:cxn modelId="{2A7FD5B4-D6A6-A547-8369-E808934FF593}" type="presOf" srcId="{0C7C11A5-7A40-4F99-9D5B-B496CA341105}" destId="{5AD1EA04-FD0D-5348-8206-4BB5CEE4594E}" srcOrd="0" destOrd="1" presId="urn:microsoft.com/office/officeart/2005/8/layout/vProcess5"/>
    <dgm:cxn modelId="{A80FA0AE-C16F-F644-A844-F6572653D59A}" type="presOf" srcId="{04FEEB0C-E1D9-4BC2-8A52-57A3199907B5}" destId="{889FDCDE-FD26-A247-8292-FCF98889EF26}" srcOrd="1" destOrd="0" presId="urn:microsoft.com/office/officeart/2005/8/layout/vProcess5"/>
    <dgm:cxn modelId="{5112F2C2-C0E9-2D40-AB31-D60E969A8C1E}" type="presOf" srcId="{5C20D6E2-96F5-4F45-AF4F-5ADAEBF9052F}" destId="{1CE3FCEC-2CAF-8649-9896-83A199FB7EFB}" srcOrd="1" destOrd="1" presId="urn:microsoft.com/office/officeart/2005/8/layout/vProcess5"/>
    <dgm:cxn modelId="{C0ADADEA-E80D-9641-B90A-3C9848231F1E}" type="presOf" srcId="{BB209BD0-CF93-4E6E-9F29-776CAA616073}" destId="{7E747055-CE4F-A345-A92C-A2654EA33DB9}" srcOrd="1" destOrd="5" presId="urn:microsoft.com/office/officeart/2005/8/layout/vProcess5"/>
    <dgm:cxn modelId="{744A624A-C7D1-014D-8979-A1A14DD11BA7}" type="presOf" srcId="{5C20D6E2-96F5-4F45-AF4F-5ADAEBF9052F}" destId="{6C652E94-28CA-9642-922A-1CCCFD9D7202}" srcOrd="0" destOrd="1" presId="urn:microsoft.com/office/officeart/2005/8/layout/vProcess5"/>
    <dgm:cxn modelId="{C0609E7D-C56F-934D-8B5F-5000F296D0C0}" type="presOf" srcId="{246ACE4B-8E35-4258-AFBD-B4BF03AB7FF5}" destId="{8DDDBD64-7B82-3D45-8D25-AA805267EDDC}" srcOrd="0" destOrd="0" presId="urn:microsoft.com/office/officeart/2005/8/layout/vProcess5"/>
    <dgm:cxn modelId="{4172E1E3-EE5F-42A2-854D-B4E5A9F1DA67}" srcId="{462DE954-4DAD-4331-BA0A-34E7BB21522C}" destId="{E6DED670-D068-41A6-B13D-56C6A8C1A987}" srcOrd="0" destOrd="0" parTransId="{54433385-FDFC-43CB-88C5-B01326BC68DD}" sibTransId="{0B6A1E26-4F15-4D72-AFC6-A8129A6BDB13}"/>
    <dgm:cxn modelId="{6AB9FC1A-BDC9-C240-BAD7-3A5CAC9D7F09}" type="presOf" srcId="{246ACE4B-8E35-4258-AFBD-B4BF03AB7FF5}" destId="{7E747055-CE4F-A345-A92C-A2654EA33DB9}" srcOrd="1" destOrd="0" presId="urn:microsoft.com/office/officeart/2005/8/layout/vProcess5"/>
    <dgm:cxn modelId="{54EE4A44-2193-3B4B-AC21-354809C6AEC0}" type="presOf" srcId="{0251B4FC-0CE5-4500-A2F1-CE56E631C47A}" destId="{1CE3FCEC-2CAF-8649-9896-83A199FB7EFB}" srcOrd="1" destOrd="2" presId="urn:microsoft.com/office/officeart/2005/8/layout/vProcess5"/>
    <dgm:cxn modelId="{D483862A-9F22-40C0-BADB-A3598BCDFE36}" srcId="{BB209BD0-CF93-4E6E-9F29-776CAA616073}" destId="{71E0E1A7-DB12-4572-ABB5-C3E7C605B41D}" srcOrd="0" destOrd="0" parTransId="{51BD1031-32F6-4905-8C47-FE25B07B7A57}" sibTransId="{57B75862-36CA-492B-BC10-89471FC7CBAB}"/>
    <dgm:cxn modelId="{AE20C14E-7783-CF4B-9F56-C53B84CA458F}" type="presOf" srcId="{462DE954-4DAD-4331-BA0A-34E7BB21522C}" destId="{8DDDBD64-7B82-3D45-8D25-AA805267EDDC}" srcOrd="0" destOrd="1" presId="urn:microsoft.com/office/officeart/2005/8/layout/vProcess5"/>
    <dgm:cxn modelId="{A924695E-4575-5F4B-9DFB-BA878AEB9680}" type="presOf" srcId="{5D679BB6-935E-48F9-B336-2B87D77DD173}" destId="{4A6FA43D-0D39-3447-AF12-48BCD2E6D6DA}" srcOrd="0" destOrd="0" presId="urn:microsoft.com/office/officeart/2005/8/layout/vProcess5"/>
    <dgm:cxn modelId="{F0D02511-C3DB-0A47-97E2-299EBE9479F1}" type="presOf" srcId="{04FEEB0C-E1D9-4BC2-8A52-57A3199907B5}" destId="{5AD1EA04-FD0D-5348-8206-4BB5CEE4594E}" srcOrd="0" destOrd="0" presId="urn:microsoft.com/office/officeart/2005/8/layout/vProcess5"/>
    <dgm:cxn modelId="{4727D114-3C94-234D-8623-4CC76530FCF1}" type="presOf" srcId="{E6DED670-D068-41A6-B13D-56C6A8C1A987}" destId="{8DDDBD64-7B82-3D45-8D25-AA805267EDDC}" srcOrd="0" destOrd="2" presId="urn:microsoft.com/office/officeart/2005/8/layout/vProcess5"/>
    <dgm:cxn modelId="{5F5D5F68-2B28-4D34-BF1D-C456C97508AE}" srcId="{0BCEEA82-782A-47BA-A558-27665461B05F}" destId="{04FEEB0C-E1D9-4BC2-8A52-57A3199907B5}" srcOrd="2" destOrd="0" parTransId="{0F70E8F6-AB23-4BEB-A0DE-E08DECD54091}" sibTransId="{F31C23AB-8711-4877-AA9F-70E1C2FAC0A6}"/>
    <dgm:cxn modelId="{3335B811-5C34-48CF-997B-531A91F63A50}" srcId="{0BCEEA82-782A-47BA-A558-27665461B05F}" destId="{1BD3760F-7D0D-48D8-A257-8A9BB2E7B5BE}" srcOrd="0" destOrd="0" parTransId="{BC2CF557-565C-4530-8B52-36C6CB7E7D92}" sibTransId="{683D35CE-0148-4E95-B2D2-55FC3C41B3BA}"/>
    <dgm:cxn modelId="{CF667138-E48D-4748-9E0B-77FC4CB763C5}" srcId="{1BD3760F-7D0D-48D8-A257-8A9BB2E7B5BE}" destId="{CC36C845-6914-49D9-A38D-DFA567390E0B}" srcOrd="2" destOrd="0" parTransId="{4AC83195-3B9D-46E0-96E5-AF1DEE8BB1E7}" sibTransId="{A341B2F4-9FC2-402A-BAE4-44948F915959}"/>
    <dgm:cxn modelId="{E8A7BBC7-5146-064F-8F2D-7A56FB942DE5}" type="presOf" srcId="{22F9A7FF-9E30-4629-9302-F4029E30F294}" destId="{889FDCDE-FD26-A247-8292-FCF98889EF26}" srcOrd="1" destOrd="2" presId="urn:microsoft.com/office/officeart/2005/8/layout/vProcess5"/>
    <dgm:cxn modelId="{A4078276-BFDB-BF41-833F-99EEE1C9DD06}" type="presOf" srcId="{0C9E3C45-2329-4537-8E90-D5D6FE1F538E}" destId="{7E747055-CE4F-A345-A92C-A2654EA33DB9}" srcOrd="1" destOrd="3" presId="urn:microsoft.com/office/officeart/2005/8/layout/vProcess5"/>
    <dgm:cxn modelId="{C5DF904F-0BC3-8244-92F8-FAD77900D7C5}" type="presOf" srcId="{0C9E3C45-2329-4537-8E90-D5D6FE1F538E}" destId="{8DDDBD64-7B82-3D45-8D25-AA805267EDDC}" srcOrd="0" destOrd="3" presId="urn:microsoft.com/office/officeart/2005/8/layout/vProcess5"/>
    <dgm:cxn modelId="{380C0401-9591-48C7-B203-A16C1755DB68}" srcId="{0BCEEA82-782A-47BA-A558-27665461B05F}" destId="{246ACE4B-8E35-4258-AFBD-B4BF03AB7FF5}" srcOrd="1" destOrd="0" parTransId="{2BB965C3-62CA-4A66-BDC4-41614D73DDED}" sibTransId="{5D679BB6-935E-48F9-B336-2B87D77DD173}"/>
    <dgm:cxn modelId="{4367D2AE-A705-4840-B11B-2220A90D3D4D}" srcId="{246ACE4B-8E35-4258-AFBD-B4BF03AB7FF5}" destId="{462DE954-4DAD-4331-BA0A-34E7BB21522C}" srcOrd="0" destOrd="0" parTransId="{49CEA2E8-BF55-47C5-B90C-E584BC2F422C}" sibTransId="{3F5EA539-971C-4124-A558-1F5161A94B86}"/>
    <dgm:cxn modelId="{9CB2FE89-483A-F44F-B7CB-A10719942E1B}" type="presOf" srcId="{0C7C11A5-7A40-4F99-9D5B-B496CA341105}" destId="{889FDCDE-FD26-A247-8292-FCF98889EF26}" srcOrd="1" destOrd="1" presId="urn:microsoft.com/office/officeart/2005/8/layout/vProcess5"/>
    <dgm:cxn modelId="{F8DA5185-61D3-1042-8605-17848FE11A06}" type="presOf" srcId="{F31AC4B8-1C7A-4053-A231-20070546826B}" destId="{7E747055-CE4F-A345-A92C-A2654EA33DB9}" srcOrd="1" destOrd="4" presId="urn:microsoft.com/office/officeart/2005/8/layout/vProcess5"/>
    <dgm:cxn modelId="{2C17D5C9-70F8-E042-865F-E0CA28734DF6}" type="presOf" srcId="{71E0E1A7-DB12-4572-ABB5-C3E7C605B41D}" destId="{8DDDBD64-7B82-3D45-8D25-AA805267EDDC}" srcOrd="0" destOrd="6" presId="urn:microsoft.com/office/officeart/2005/8/layout/vProcess5"/>
    <dgm:cxn modelId="{291627C3-6DB1-4EC2-95C9-F8677FB67109}" srcId="{04FEEB0C-E1D9-4BC2-8A52-57A3199907B5}" destId="{0C7C11A5-7A40-4F99-9D5B-B496CA341105}" srcOrd="0" destOrd="0" parTransId="{61D56444-9B6F-49AE-8020-AEA37BB90906}" sibTransId="{854AAA07-2F2C-4111-ADB1-0BF86C34D2DB}"/>
    <dgm:cxn modelId="{7EEE9337-1DE8-2A44-A5F3-1B2676563ED5}" type="presOf" srcId="{22F9A7FF-9E30-4629-9302-F4029E30F294}" destId="{5AD1EA04-FD0D-5348-8206-4BB5CEE4594E}" srcOrd="0" destOrd="2" presId="urn:microsoft.com/office/officeart/2005/8/layout/vProcess5"/>
    <dgm:cxn modelId="{67C944D4-71D1-9741-AF9D-1CD389C2F13C}" type="presOf" srcId="{683D35CE-0148-4E95-B2D2-55FC3C41B3BA}" destId="{1B625D91-CCA6-BC42-A58A-66486E9D0322}" srcOrd="0" destOrd="0" presId="urn:microsoft.com/office/officeart/2005/8/layout/vProcess5"/>
    <dgm:cxn modelId="{48D0A294-4889-F046-9D03-18D2D27CA8E6}" type="presOf" srcId="{71E0E1A7-DB12-4572-ABB5-C3E7C605B41D}" destId="{7E747055-CE4F-A345-A92C-A2654EA33DB9}" srcOrd="1" destOrd="6" presId="urn:microsoft.com/office/officeart/2005/8/layout/vProcess5"/>
    <dgm:cxn modelId="{A37F36B9-0B31-4FB6-9E16-0C393C6CB403}" srcId="{246ACE4B-8E35-4258-AFBD-B4BF03AB7FF5}" destId="{0C9E3C45-2329-4537-8E90-D5D6FE1F538E}" srcOrd="1" destOrd="0" parTransId="{929DA464-5263-43BE-9846-646BF0576D6F}" sibTransId="{66AD32FF-8450-440D-B5F0-E8D867FBBDD5}"/>
    <dgm:cxn modelId="{35424237-5660-6645-8C71-0281783DB5B6}" type="presOf" srcId="{1BD3760F-7D0D-48D8-A257-8A9BB2E7B5BE}" destId="{6C652E94-28CA-9642-922A-1CCCFD9D7202}" srcOrd="0" destOrd="0" presId="urn:microsoft.com/office/officeart/2005/8/layout/vProcess5"/>
    <dgm:cxn modelId="{F5F1B586-BC5B-4743-AC35-C88EA54D807C}" srcId="{1BD3760F-7D0D-48D8-A257-8A9BB2E7B5BE}" destId="{0251B4FC-0CE5-4500-A2F1-CE56E631C47A}" srcOrd="1" destOrd="0" parTransId="{34286E5B-68D1-4375-B573-94E38B4847AB}" sibTransId="{CD345DA2-86A1-4B23-8481-E7ADC2A666E8}"/>
    <dgm:cxn modelId="{BAA9F3B8-50E9-E743-A166-BA8739D601AB}" type="presOf" srcId="{0251B4FC-0CE5-4500-A2F1-CE56E631C47A}" destId="{6C652E94-28CA-9642-922A-1CCCFD9D7202}" srcOrd="0" destOrd="2" presId="urn:microsoft.com/office/officeart/2005/8/layout/vProcess5"/>
    <dgm:cxn modelId="{0233B5F8-E380-4BB5-8914-4FE4C47301FE}" srcId="{04FEEB0C-E1D9-4BC2-8A52-57A3199907B5}" destId="{22F9A7FF-9E30-4629-9302-F4029E30F294}" srcOrd="1" destOrd="0" parTransId="{0521F94B-89F4-4524-8EEA-7E4356BB11A5}" sibTransId="{0F41C3AD-7EEF-4194-8AC3-86D8B9B88CB9}"/>
    <dgm:cxn modelId="{525F8062-C8DF-5345-AE77-A1D38BF5E587}" type="presOf" srcId="{CC36C845-6914-49D9-A38D-DFA567390E0B}" destId="{1CE3FCEC-2CAF-8649-9896-83A199FB7EFB}" srcOrd="1" destOrd="3" presId="urn:microsoft.com/office/officeart/2005/8/layout/vProcess5"/>
    <dgm:cxn modelId="{BE84FEA4-9239-9646-9A7E-6FA4711AF8D3}" type="presOf" srcId="{E6DED670-D068-41A6-B13D-56C6A8C1A987}" destId="{7E747055-CE4F-A345-A92C-A2654EA33DB9}" srcOrd="1" destOrd="2" presId="urn:microsoft.com/office/officeart/2005/8/layout/vProcess5"/>
    <dgm:cxn modelId="{B0A724F0-994E-A940-9082-CDFBC14DE2FF}" type="presParOf" srcId="{62F1005C-49F4-6C47-97B0-4663C1D55A8D}" destId="{A74A519C-0837-D640-94FB-79767FD0A6A7}" srcOrd="0" destOrd="0" presId="urn:microsoft.com/office/officeart/2005/8/layout/vProcess5"/>
    <dgm:cxn modelId="{0DA43D43-FA4F-E840-B8DA-8D5426C74AED}" type="presParOf" srcId="{62F1005C-49F4-6C47-97B0-4663C1D55A8D}" destId="{6C652E94-28CA-9642-922A-1CCCFD9D7202}" srcOrd="1" destOrd="0" presId="urn:microsoft.com/office/officeart/2005/8/layout/vProcess5"/>
    <dgm:cxn modelId="{FDCB55C2-26B3-A34B-9E19-004A696E4DFE}" type="presParOf" srcId="{62F1005C-49F4-6C47-97B0-4663C1D55A8D}" destId="{8DDDBD64-7B82-3D45-8D25-AA805267EDDC}" srcOrd="2" destOrd="0" presId="urn:microsoft.com/office/officeart/2005/8/layout/vProcess5"/>
    <dgm:cxn modelId="{D37D629A-231C-1946-8097-82EB7556C44B}" type="presParOf" srcId="{62F1005C-49F4-6C47-97B0-4663C1D55A8D}" destId="{5AD1EA04-FD0D-5348-8206-4BB5CEE4594E}" srcOrd="3" destOrd="0" presId="urn:microsoft.com/office/officeart/2005/8/layout/vProcess5"/>
    <dgm:cxn modelId="{4899A565-11A1-944B-BCCF-1F4BFFC307DC}" type="presParOf" srcId="{62F1005C-49F4-6C47-97B0-4663C1D55A8D}" destId="{1B625D91-CCA6-BC42-A58A-66486E9D0322}" srcOrd="4" destOrd="0" presId="urn:microsoft.com/office/officeart/2005/8/layout/vProcess5"/>
    <dgm:cxn modelId="{EC1D1123-B031-1A46-8697-ECA5E05E0AE0}" type="presParOf" srcId="{62F1005C-49F4-6C47-97B0-4663C1D55A8D}" destId="{4A6FA43D-0D39-3447-AF12-48BCD2E6D6DA}" srcOrd="5" destOrd="0" presId="urn:microsoft.com/office/officeart/2005/8/layout/vProcess5"/>
    <dgm:cxn modelId="{01DE7849-D190-2D4D-8B34-FFD7829E609C}" type="presParOf" srcId="{62F1005C-49F4-6C47-97B0-4663C1D55A8D}" destId="{1CE3FCEC-2CAF-8649-9896-83A199FB7EFB}" srcOrd="6" destOrd="0" presId="urn:microsoft.com/office/officeart/2005/8/layout/vProcess5"/>
    <dgm:cxn modelId="{02414BEB-2247-0E42-9A4B-B531DD24F825}" type="presParOf" srcId="{62F1005C-49F4-6C47-97B0-4663C1D55A8D}" destId="{7E747055-CE4F-A345-A92C-A2654EA33DB9}" srcOrd="7" destOrd="0" presId="urn:microsoft.com/office/officeart/2005/8/layout/vProcess5"/>
    <dgm:cxn modelId="{2A18933F-90F8-9D46-B38E-413E0B5556B7}" type="presParOf" srcId="{62F1005C-49F4-6C47-97B0-4663C1D55A8D}" destId="{889FDCDE-FD26-A247-8292-FCF98889EF26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BB0C8DA-8FAA-4F4C-AB71-62D37742DCD3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cy-GB"/>
        </a:p>
      </dgm:t>
    </dgm:pt>
    <dgm:pt modelId="{A8DAD369-7FB4-4E94-BB78-B290C624E397}">
      <dgm:prSet phldrT="[Text]" custT="1"/>
      <dgm:spPr/>
      <dgm:t>
        <a:bodyPr/>
        <a:lstStyle/>
        <a:p>
          <a:r>
            <a:rPr lang="cy-GB" sz="2400" b="1" dirty="0" smtClean="0">
              <a:latin typeface="Goudy Old Style"/>
              <a:cs typeface="Goudy Old Style"/>
            </a:rPr>
            <a:t>To talk to them with politeness</a:t>
          </a:r>
          <a:endParaRPr lang="cy-GB" sz="2400" b="1" dirty="0">
            <a:latin typeface="Goudy Old Style"/>
            <a:cs typeface="Goudy Old Style"/>
          </a:endParaRPr>
        </a:p>
      </dgm:t>
    </dgm:pt>
    <dgm:pt modelId="{6D952DA9-313E-4424-8F96-2B3CEF6CB462}" type="parTrans" cxnId="{FD5B42F2-3F2A-4A59-BCFC-2C18D5965B6F}">
      <dgm:prSet/>
      <dgm:spPr/>
      <dgm:t>
        <a:bodyPr/>
        <a:lstStyle/>
        <a:p>
          <a:endParaRPr lang="cy-GB" sz="2400" b="1">
            <a:latin typeface="Goudy Old Style"/>
            <a:cs typeface="Goudy Old Style"/>
          </a:endParaRPr>
        </a:p>
      </dgm:t>
    </dgm:pt>
    <dgm:pt modelId="{91EF7F98-1C0B-470E-AD02-58C6E3E9E3AA}" type="sibTrans" cxnId="{FD5B42F2-3F2A-4A59-BCFC-2C18D5965B6F}">
      <dgm:prSet/>
      <dgm:spPr/>
      <dgm:t>
        <a:bodyPr/>
        <a:lstStyle/>
        <a:p>
          <a:endParaRPr lang="cy-GB" sz="2400" b="1">
            <a:latin typeface="Goudy Old Style"/>
            <a:cs typeface="Goudy Old Style"/>
          </a:endParaRPr>
        </a:p>
      </dgm:t>
    </dgm:pt>
    <dgm:pt modelId="{F8D47713-2A29-42BB-AA90-EA84634C21A0}">
      <dgm:prSet phldrT="[Text]" custT="1"/>
      <dgm:spPr/>
      <dgm:t>
        <a:bodyPr/>
        <a:lstStyle/>
        <a:p>
          <a:r>
            <a:rPr lang="cy-GB" sz="2400" b="1" dirty="0" smtClean="0">
              <a:latin typeface="Goudy Old Style"/>
              <a:cs typeface="Goudy Old Style"/>
            </a:rPr>
            <a:t>Ask for forgiveness and give charity from their side after their death</a:t>
          </a:r>
          <a:endParaRPr lang="cy-GB" sz="2400" b="1" dirty="0">
            <a:latin typeface="Goudy Old Style"/>
            <a:cs typeface="Goudy Old Style"/>
          </a:endParaRPr>
        </a:p>
      </dgm:t>
    </dgm:pt>
    <dgm:pt modelId="{42B8EB1C-D720-4D6A-954D-245174E3C783}" type="parTrans" cxnId="{F0E144F3-F014-44A8-B5AA-8620394C0DCE}">
      <dgm:prSet/>
      <dgm:spPr/>
      <dgm:t>
        <a:bodyPr/>
        <a:lstStyle/>
        <a:p>
          <a:endParaRPr lang="cy-GB" sz="2400" b="1">
            <a:latin typeface="Goudy Old Style"/>
            <a:cs typeface="Goudy Old Style"/>
          </a:endParaRPr>
        </a:p>
      </dgm:t>
    </dgm:pt>
    <dgm:pt modelId="{3C2B50CC-E89C-4D6A-A493-181B1E1652B0}" type="sibTrans" cxnId="{F0E144F3-F014-44A8-B5AA-8620394C0DCE}">
      <dgm:prSet/>
      <dgm:spPr/>
      <dgm:t>
        <a:bodyPr/>
        <a:lstStyle/>
        <a:p>
          <a:endParaRPr lang="cy-GB" sz="2400" b="1">
            <a:latin typeface="Goudy Old Style"/>
            <a:cs typeface="Goudy Old Style"/>
          </a:endParaRPr>
        </a:p>
      </dgm:t>
    </dgm:pt>
    <dgm:pt modelId="{C9A50DAE-A451-4BC1-A138-E092CE657B39}">
      <dgm:prSet phldrT="[Text]" custT="1"/>
      <dgm:spPr/>
      <dgm:t>
        <a:bodyPr/>
        <a:lstStyle/>
        <a:p>
          <a:r>
            <a:rPr lang="cy-GB" sz="2400" b="1" dirty="0" smtClean="0">
              <a:latin typeface="Goudy Old Style"/>
              <a:cs typeface="Goudy Old Style"/>
            </a:rPr>
            <a:t>Donot consider them like they don’t know anything</a:t>
          </a:r>
          <a:endParaRPr lang="cy-GB" sz="2400" b="1" dirty="0">
            <a:latin typeface="Goudy Old Style"/>
            <a:cs typeface="Goudy Old Style"/>
          </a:endParaRPr>
        </a:p>
      </dgm:t>
    </dgm:pt>
    <dgm:pt modelId="{27968C60-0708-48FA-B992-A33220368EAC}" type="parTrans" cxnId="{E789778A-D7C3-4716-A100-66A61DCBBDF3}">
      <dgm:prSet/>
      <dgm:spPr/>
      <dgm:t>
        <a:bodyPr/>
        <a:lstStyle/>
        <a:p>
          <a:endParaRPr lang="cy-GB" sz="2400" b="1">
            <a:latin typeface="Goudy Old Style"/>
            <a:cs typeface="Goudy Old Style"/>
          </a:endParaRPr>
        </a:p>
      </dgm:t>
    </dgm:pt>
    <dgm:pt modelId="{DA1BDE53-F40C-4A01-B737-305FEBC2A9CE}" type="sibTrans" cxnId="{E789778A-D7C3-4716-A100-66A61DCBBDF3}">
      <dgm:prSet/>
      <dgm:spPr/>
      <dgm:t>
        <a:bodyPr/>
        <a:lstStyle/>
        <a:p>
          <a:endParaRPr lang="cy-GB" sz="2400" b="1">
            <a:latin typeface="Goudy Old Style"/>
            <a:cs typeface="Goudy Old Style"/>
          </a:endParaRPr>
        </a:p>
      </dgm:t>
    </dgm:pt>
    <dgm:pt modelId="{57A41E11-5A08-49E4-B81F-4D844898FC90}">
      <dgm:prSet phldrT="[Text]" custT="1"/>
      <dgm:spPr/>
      <dgm:t>
        <a:bodyPr/>
        <a:lstStyle/>
        <a:p>
          <a:r>
            <a:rPr lang="cy-GB" sz="2400" b="1" dirty="0" smtClean="0">
              <a:latin typeface="Goudy Old Style"/>
              <a:cs typeface="Goudy Old Style"/>
            </a:rPr>
            <a:t>To be thankfull and obedient towards them</a:t>
          </a:r>
          <a:endParaRPr lang="cy-GB" sz="2400" b="1" dirty="0">
            <a:latin typeface="Goudy Old Style"/>
            <a:cs typeface="Goudy Old Style"/>
          </a:endParaRPr>
        </a:p>
      </dgm:t>
    </dgm:pt>
    <dgm:pt modelId="{E80DF46A-4B65-4A03-9670-DAD37239EB25}" type="parTrans" cxnId="{968B6F7A-5A0F-476C-95D0-D26226B61976}">
      <dgm:prSet/>
      <dgm:spPr/>
      <dgm:t>
        <a:bodyPr/>
        <a:lstStyle/>
        <a:p>
          <a:endParaRPr lang="cy-GB" sz="1600" b="1">
            <a:latin typeface="Goudy Old Style"/>
            <a:cs typeface="Goudy Old Style"/>
          </a:endParaRPr>
        </a:p>
      </dgm:t>
    </dgm:pt>
    <dgm:pt modelId="{836D4C71-752C-43EB-A5F7-3F4D4772D009}" type="sibTrans" cxnId="{968B6F7A-5A0F-476C-95D0-D26226B61976}">
      <dgm:prSet/>
      <dgm:spPr/>
      <dgm:t>
        <a:bodyPr/>
        <a:lstStyle/>
        <a:p>
          <a:endParaRPr lang="cy-GB" sz="1600" b="1">
            <a:latin typeface="Goudy Old Style"/>
            <a:cs typeface="Goudy Old Style"/>
          </a:endParaRPr>
        </a:p>
      </dgm:t>
    </dgm:pt>
    <dgm:pt modelId="{4A3EB83D-D7D9-4659-826B-89C84FF1E901}">
      <dgm:prSet phldrT="[Text]" custT="1"/>
      <dgm:spPr/>
      <dgm:t>
        <a:bodyPr/>
        <a:lstStyle/>
        <a:p>
          <a:r>
            <a:rPr lang="cy-GB" sz="2400" b="1" u="none" dirty="0" smtClean="0">
              <a:latin typeface="Goudy Old Style"/>
              <a:cs typeface="Goudy Old Style"/>
            </a:rPr>
            <a:t>Avoid unnecessary complains</a:t>
          </a:r>
          <a:endParaRPr lang="cy-GB" sz="2400" b="1" u="none" dirty="0">
            <a:latin typeface="Goudy Old Style"/>
            <a:cs typeface="Goudy Old Style"/>
          </a:endParaRPr>
        </a:p>
      </dgm:t>
    </dgm:pt>
    <dgm:pt modelId="{38EB14D7-7736-4B63-841E-5DC35F486494}" type="sibTrans" cxnId="{C2313282-EC3C-48F2-BB86-3A626AC70B5F}">
      <dgm:prSet/>
      <dgm:spPr/>
      <dgm:t>
        <a:bodyPr/>
        <a:lstStyle/>
        <a:p>
          <a:endParaRPr lang="cy-GB" sz="2400" b="1">
            <a:latin typeface="Goudy Old Style"/>
            <a:cs typeface="Goudy Old Style"/>
          </a:endParaRPr>
        </a:p>
      </dgm:t>
    </dgm:pt>
    <dgm:pt modelId="{20B8A3C1-A061-4EB2-B813-999CE3938E68}" type="parTrans" cxnId="{C2313282-EC3C-48F2-BB86-3A626AC70B5F}">
      <dgm:prSet/>
      <dgm:spPr/>
      <dgm:t>
        <a:bodyPr/>
        <a:lstStyle/>
        <a:p>
          <a:endParaRPr lang="cy-GB" sz="2400" b="1">
            <a:latin typeface="Goudy Old Style"/>
            <a:cs typeface="Goudy Old Style"/>
          </a:endParaRPr>
        </a:p>
      </dgm:t>
    </dgm:pt>
    <dgm:pt modelId="{50967500-ED44-4607-AD97-E0D57A082F36}">
      <dgm:prSet phldrT="[Text]" custT="1"/>
      <dgm:spPr/>
      <dgm:t>
        <a:bodyPr/>
        <a:lstStyle/>
        <a:p>
          <a:r>
            <a:rPr lang="cy-GB" sz="2400" b="1" dirty="0" smtClean="0">
              <a:latin typeface="Goudy Old Style"/>
              <a:cs typeface="Goudy Old Style"/>
            </a:rPr>
            <a:t>Minimize the tone in which you talk to your parents</a:t>
          </a:r>
          <a:endParaRPr lang="cy-GB" sz="2400" b="1" dirty="0">
            <a:latin typeface="Goudy Old Style"/>
            <a:cs typeface="Goudy Old Style"/>
          </a:endParaRPr>
        </a:p>
      </dgm:t>
    </dgm:pt>
    <dgm:pt modelId="{E2BA2088-41CD-4B8D-A9BD-FD37D78B07B5}" type="sibTrans" cxnId="{64CFD1B6-FB4C-45E4-8625-E42CD07A8B3E}">
      <dgm:prSet/>
      <dgm:spPr/>
      <dgm:t>
        <a:bodyPr/>
        <a:lstStyle/>
        <a:p>
          <a:endParaRPr lang="cy-GB" sz="2400" b="1">
            <a:latin typeface="Goudy Old Style"/>
            <a:cs typeface="Goudy Old Style"/>
          </a:endParaRPr>
        </a:p>
      </dgm:t>
    </dgm:pt>
    <dgm:pt modelId="{7B749C18-FBFD-4501-B0F7-B60358A58BAE}" type="parTrans" cxnId="{64CFD1B6-FB4C-45E4-8625-E42CD07A8B3E}">
      <dgm:prSet/>
      <dgm:spPr/>
      <dgm:t>
        <a:bodyPr/>
        <a:lstStyle/>
        <a:p>
          <a:endParaRPr lang="cy-GB" sz="2400" b="1">
            <a:latin typeface="Goudy Old Style"/>
            <a:cs typeface="Goudy Old Style"/>
          </a:endParaRPr>
        </a:p>
      </dgm:t>
    </dgm:pt>
    <dgm:pt modelId="{E6E999A9-0A8B-45E2-A1BA-2F050C176FE0}" type="pres">
      <dgm:prSet presAssocID="{9BB0C8DA-8FAA-4F4C-AB71-62D37742DCD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y-GB"/>
        </a:p>
      </dgm:t>
    </dgm:pt>
    <dgm:pt modelId="{E9D7C925-5BAD-4266-9EE1-87892B44569E}" type="pres">
      <dgm:prSet presAssocID="{57A41E11-5A08-49E4-B81F-4D844898FC90}" presName="parentText" presStyleLbl="node1" presStyleIdx="0" presStyleCnt="6" custScaleY="65006">
        <dgm:presLayoutVars>
          <dgm:chMax val="0"/>
          <dgm:bulletEnabled val="1"/>
        </dgm:presLayoutVars>
      </dgm:prSet>
      <dgm:spPr/>
      <dgm:t>
        <a:bodyPr/>
        <a:lstStyle/>
        <a:p>
          <a:endParaRPr lang="cy-GB"/>
        </a:p>
      </dgm:t>
    </dgm:pt>
    <dgm:pt modelId="{F8CE2FEA-7778-4147-9831-09FD9D1B41C7}" type="pres">
      <dgm:prSet presAssocID="{836D4C71-752C-43EB-A5F7-3F4D4772D009}" presName="spacer" presStyleCnt="0"/>
      <dgm:spPr/>
      <dgm:t>
        <a:bodyPr/>
        <a:lstStyle/>
        <a:p>
          <a:endParaRPr lang="en-US"/>
        </a:p>
      </dgm:t>
    </dgm:pt>
    <dgm:pt modelId="{8379231F-7C5A-4AC3-B1F1-3192813093B4}" type="pres">
      <dgm:prSet presAssocID="{A8DAD369-7FB4-4E94-BB78-B290C624E397}" presName="parentText" presStyleLbl="node1" presStyleIdx="1" presStyleCnt="6" custScaleY="70535">
        <dgm:presLayoutVars>
          <dgm:chMax val="0"/>
          <dgm:bulletEnabled val="1"/>
        </dgm:presLayoutVars>
      </dgm:prSet>
      <dgm:spPr/>
      <dgm:t>
        <a:bodyPr/>
        <a:lstStyle/>
        <a:p>
          <a:endParaRPr lang="cy-GB"/>
        </a:p>
      </dgm:t>
    </dgm:pt>
    <dgm:pt modelId="{FCB87E68-10D8-4CC4-89A9-DB98CBC92EC4}" type="pres">
      <dgm:prSet presAssocID="{91EF7F98-1C0B-470E-AD02-58C6E3E9E3AA}" presName="spacer" presStyleCnt="0"/>
      <dgm:spPr/>
      <dgm:t>
        <a:bodyPr/>
        <a:lstStyle/>
        <a:p>
          <a:endParaRPr lang="en-US"/>
        </a:p>
      </dgm:t>
    </dgm:pt>
    <dgm:pt modelId="{5B8F32F6-ABCA-4F78-8814-A7CBAB599650}" type="pres">
      <dgm:prSet presAssocID="{4A3EB83D-D7D9-4659-826B-89C84FF1E901}" presName="parentText" presStyleLbl="node1" presStyleIdx="2" presStyleCnt="6" custScaleY="69603">
        <dgm:presLayoutVars>
          <dgm:chMax val="0"/>
          <dgm:bulletEnabled val="1"/>
        </dgm:presLayoutVars>
      </dgm:prSet>
      <dgm:spPr/>
      <dgm:t>
        <a:bodyPr/>
        <a:lstStyle/>
        <a:p>
          <a:endParaRPr lang="cy-GB"/>
        </a:p>
      </dgm:t>
    </dgm:pt>
    <dgm:pt modelId="{613599D5-DACF-44C3-AADF-8AA3E36EE18D}" type="pres">
      <dgm:prSet presAssocID="{38EB14D7-7736-4B63-841E-5DC35F486494}" presName="spacer" presStyleCnt="0"/>
      <dgm:spPr/>
      <dgm:t>
        <a:bodyPr/>
        <a:lstStyle/>
        <a:p>
          <a:endParaRPr lang="en-US"/>
        </a:p>
      </dgm:t>
    </dgm:pt>
    <dgm:pt modelId="{1C2E9D9D-248E-42F5-AC7F-AC2969FA1543}" type="pres">
      <dgm:prSet presAssocID="{50967500-ED44-4607-AD97-E0D57A082F36}" presName="parentText" presStyleLbl="node1" presStyleIdx="3" presStyleCnt="6" custScaleY="68788">
        <dgm:presLayoutVars>
          <dgm:chMax val="0"/>
          <dgm:bulletEnabled val="1"/>
        </dgm:presLayoutVars>
      </dgm:prSet>
      <dgm:spPr/>
      <dgm:t>
        <a:bodyPr/>
        <a:lstStyle/>
        <a:p>
          <a:endParaRPr lang="cy-GB"/>
        </a:p>
      </dgm:t>
    </dgm:pt>
    <dgm:pt modelId="{8FBA2365-817E-4484-B88A-3A0B24D6143A}" type="pres">
      <dgm:prSet presAssocID="{E2BA2088-41CD-4B8D-A9BD-FD37D78B07B5}" presName="spacer" presStyleCnt="0"/>
      <dgm:spPr/>
      <dgm:t>
        <a:bodyPr/>
        <a:lstStyle/>
        <a:p>
          <a:endParaRPr lang="en-US"/>
        </a:p>
      </dgm:t>
    </dgm:pt>
    <dgm:pt modelId="{2B23DD4A-A131-40BB-B4FB-6CCC92BBF46D}" type="pres">
      <dgm:prSet presAssocID="{C9A50DAE-A451-4BC1-A138-E092CE657B39}" presName="parentText" presStyleLbl="node1" presStyleIdx="4" presStyleCnt="6" custScaleY="77575">
        <dgm:presLayoutVars>
          <dgm:chMax val="0"/>
          <dgm:bulletEnabled val="1"/>
        </dgm:presLayoutVars>
      </dgm:prSet>
      <dgm:spPr/>
      <dgm:t>
        <a:bodyPr/>
        <a:lstStyle/>
        <a:p>
          <a:endParaRPr lang="cy-GB"/>
        </a:p>
      </dgm:t>
    </dgm:pt>
    <dgm:pt modelId="{6650BBC8-E9AA-4377-893E-4E652B699300}" type="pres">
      <dgm:prSet presAssocID="{DA1BDE53-F40C-4A01-B737-305FEBC2A9CE}" presName="spacer" presStyleCnt="0"/>
      <dgm:spPr/>
      <dgm:t>
        <a:bodyPr/>
        <a:lstStyle/>
        <a:p>
          <a:endParaRPr lang="en-US"/>
        </a:p>
      </dgm:t>
    </dgm:pt>
    <dgm:pt modelId="{8227B34A-8A5A-47B3-B19E-040BBAA2118D}" type="pres">
      <dgm:prSet presAssocID="{F8D47713-2A29-42BB-AA90-EA84634C21A0}" presName="parentText" presStyleLbl="node1" presStyleIdx="5" presStyleCnt="6" custScaleY="63267">
        <dgm:presLayoutVars>
          <dgm:chMax val="0"/>
          <dgm:bulletEnabled val="1"/>
        </dgm:presLayoutVars>
      </dgm:prSet>
      <dgm:spPr/>
      <dgm:t>
        <a:bodyPr/>
        <a:lstStyle/>
        <a:p>
          <a:endParaRPr lang="cy-GB"/>
        </a:p>
      </dgm:t>
    </dgm:pt>
  </dgm:ptLst>
  <dgm:cxnLst>
    <dgm:cxn modelId="{C0015F83-0D5E-374E-8D4F-85DBA47D55EF}" type="presOf" srcId="{F8D47713-2A29-42BB-AA90-EA84634C21A0}" destId="{8227B34A-8A5A-47B3-B19E-040BBAA2118D}" srcOrd="0" destOrd="0" presId="urn:microsoft.com/office/officeart/2005/8/layout/vList2"/>
    <dgm:cxn modelId="{27A2B096-B446-8745-B560-5F849F59728E}" type="presOf" srcId="{50967500-ED44-4607-AD97-E0D57A082F36}" destId="{1C2E9D9D-248E-42F5-AC7F-AC2969FA1543}" srcOrd="0" destOrd="0" presId="urn:microsoft.com/office/officeart/2005/8/layout/vList2"/>
    <dgm:cxn modelId="{64CFD1B6-FB4C-45E4-8625-E42CD07A8B3E}" srcId="{9BB0C8DA-8FAA-4F4C-AB71-62D37742DCD3}" destId="{50967500-ED44-4607-AD97-E0D57A082F36}" srcOrd="3" destOrd="0" parTransId="{7B749C18-FBFD-4501-B0F7-B60358A58BAE}" sibTransId="{E2BA2088-41CD-4B8D-A9BD-FD37D78B07B5}"/>
    <dgm:cxn modelId="{C2313282-EC3C-48F2-BB86-3A626AC70B5F}" srcId="{9BB0C8DA-8FAA-4F4C-AB71-62D37742DCD3}" destId="{4A3EB83D-D7D9-4659-826B-89C84FF1E901}" srcOrd="2" destOrd="0" parTransId="{20B8A3C1-A061-4EB2-B813-999CE3938E68}" sibTransId="{38EB14D7-7736-4B63-841E-5DC35F486494}"/>
    <dgm:cxn modelId="{9DE92010-84DB-EF42-9C17-C74BA816B463}" type="presOf" srcId="{C9A50DAE-A451-4BC1-A138-E092CE657B39}" destId="{2B23DD4A-A131-40BB-B4FB-6CCC92BBF46D}" srcOrd="0" destOrd="0" presId="urn:microsoft.com/office/officeart/2005/8/layout/vList2"/>
    <dgm:cxn modelId="{E789778A-D7C3-4716-A100-66A61DCBBDF3}" srcId="{9BB0C8DA-8FAA-4F4C-AB71-62D37742DCD3}" destId="{C9A50DAE-A451-4BC1-A138-E092CE657B39}" srcOrd="4" destOrd="0" parTransId="{27968C60-0708-48FA-B992-A33220368EAC}" sibTransId="{DA1BDE53-F40C-4A01-B737-305FEBC2A9CE}"/>
    <dgm:cxn modelId="{AE47B13E-79AD-5146-90F8-64CA55712F05}" type="presOf" srcId="{57A41E11-5A08-49E4-B81F-4D844898FC90}" destId="{E9D7C925-5BAD-4266-9EE1-87892B44569E}" srcOrd="0" destOrd="0" presId="urn:microsoft.com/office/officeart/2005/8/layout/vList2"/>
    <dgm:cxn modelId="{09161A39-CED8-4F45-9D79-3AAC6C26DD8A}" type="presOf" srcId="{A8DAD369-7FB4-4E94-BB78-B290C624E397}" destId="{8379231F-7C5A-4AC3-B1F1-3192813093B4}" srcOrd="0" destOrd="0" presId="urn:microsoft.com/office/officeart/2005/8/layout/vList2"/>
    <dgm:cxn modelId="{968B6F7A-5A0F-476C-95D0-D26226B61976}" srcId="{9BB0C8DA-8FAA-4F4C-AB71-62D37742DCD3}" destId="{57A41E11-5A08-49E4-B81F-4D844898FC90}" srcOrd="0" destOrd="0" parTransId="{E80DF46A-4B65-4A03-9670-DAD37239EB25}" sibTransId="{836D4C71-752C-43EB-A5F7-3F4D4772D009}"/>
    <dgm:cxn modelId="{17353212-A428-6346-94AF-4B030D08FF99}" type="presOf" srcId="{4A3EB83D-D7D9-4659-826B-89C84FF1E901}" destId="{5B8F32F6-ABCA-4F78-8814-A7CBAB599650}" srcOrd="0" destOrd="0" presId="urn:microsoft.com/office/officeart/2005/8/layout/vList2"/>
    <dgm:cxn modelId="{F0E144F3-F014-44A8-B5AA-8620394C0DCE}" srcId="{9BB0C8DA-8FAA-4F4C-AB71-62D37742DCD3}" destId="{F8D47713-2A29-42BB-AA90-EA84634C21A0}" srcOrd="5" destOrd="0" parTransId="{42B8EB1C-D720-4D6A-954D-245174E3C783}" sibTransId="{3C2B50CC-E89C-4D6A-A493-181B1E1652B0}"/>
    <dgm:cxn modelId="{FD5B42F2-3F2A-4A59-BCFC-2C18D5965B6F}" srcId="{9BB0C8DA-8FAA-4F4C-AB71-62D37742DCD3}" destId="{A8DAD369-7FB4-4E94-BB78-B290C624E397}" srcOrd="1" destOrd="0" parTransId="{6D952DA9-313E-4424-8F96-2B3CEF6CB462}" sibTransId="{91EF7F98-1C0B-470E-AD02-58C6E3E9E3AA}"/>
    <dgm:cxn modelId="{E38673B0-95E6-2F44-B142-72E914B3E3CA}" type="presOf" srcId="{9BB0C8DA-8FAA-4F4C-AB71-62D37742DCD3}" destId="{E6E999A9-0A8B-45E2-A1BA-2F050C176FE0}" srcOrd="0" destOrd="0" presId="urn:microsoft.com/office/officeart/2005/8/layout/vList2"/>
    <dgm:cxn modelId="{F7718AF3-60D4-4C48-B44C-30F8AD51EAA3}" type="presParOf" srcId="{E6E999A9-0A8B-45E2-A1BA-2F050C176FE0}" destId="{E9D7C925-5BAD-4266-9EE1-87892B44569E}" srcOrd="0" destOrd="0" presId="urn:microsoft.com/office/officeart/2005/8/layout/vList2"/>
    <dgm:cxn modelId="{8ED3D384-EFFF-C34A-8550-341BE880DEBF}" type="presParOf" srcId="{E6E999A9-0A8B-45E2-A1BA-2F050C176FE0}" destId="{F8CE2FEA-7778-4147-9831-09FD9D1B41C7}" srcOrd="1" destOrd="0" presId="urn:microsoft.com/office/officeart/2005/8/layout/vList2"/>
    <dgm:cxn modelId="{5AED9E61-A944-6F40-9116-FDFF22310E01}" type="presParOf" srcId="{E6E999A9-0A8B-45E2-A1BA-2F050C176FE0}" destId="{8379231F-7C5A-4AC3-B1F1-3192813093B4}" srcOrd="2" destOrd="0" presId="urn:microsoft.com/office/officeart/2005/8/layout/vList2"/>
    <dgm:cxn modelId="{D4B80FFF-F1BF-BB4D-B376-08F98FF68018}" type="presParOf" srcId="{E6E999A9-0A8B-45E2-A1BA-2F050C176FE0}" destId="{FCB87E68-10D8-4CC4-89A9-DB98CBC92EC4}" srcOrd="3" destOrd="0" presId="urn:microsoft.com/office/officeart/2005/8/layout/vList2"/>
    <dgm:cxn modelId="{A8555021-94CD-9544-A625-465DCA6FA21C}" type="presParOf" srcId="{E6E999A9-0A8B-45E2-A1BA-2F050C176FE0}" destId="{5B8F32F6-ABCA-4F78-8814-A7CBAB599650}" srcOrd="4" destOrd="0" presId="urn:microsoft.com/office/officeart/2005/8/layout/vList2"/>
    <dgm:cxn modelId="{DD128373-8651-4444-A055-DB5A9E4D6C32}" type="presParOf" srcId="{E6E999A9-0A8B-45E2-A1BA-2F050C176FE0}" destId="{613599D5-DACF-44C3-AADF-8AA3E36EE18D}" srcOrd="5" destOrd="0" presId="urn:microsoft.com/office/officeart/2005/8/layout/vList2"/>
    <dgm:cxn modelId="{9DA9377C-5162-A14D-94BA-3B90FD0E97FA}" type="presParOf" srcId="{E6E999A9-0A8B-45E2-A1BA-2F050C176FE0}" destId="{1C2E9D9D-248E-42F5-AC7F-AC2969FA1543}" srcOrd="6" destOrd="0" presId="urn:microsoft.com/office/officeart/2005/8/layout/vList2"/>
    <dgm:cxn modelId="{058148B9-E40E-A64F-A236-FE4C2D5EAED7}" type="presParOf" srcId="{E6E999A9-0A8B-45E2-A1BA-2F050C176FE0}" destId="{8FBA2365-817E-4484-B88A-3A0B24D6143A}" srcOrd="7" destOrd="0" presId="urn:microsoft.com/office/officeart/2005/8/layout/vList2"/>
    <dgm:cxn modelId="{984A2DBD-81F2-8D48-B7BC-9B6938B0C19F}" type="presParOf" srcId="{E6E999A9-0A8B-45E2-A1BA-2F050C176FE0}" destId="{2B23DD4A-A131-40BB-B4FB-6CCC92BBF46D}" srcOrd="8" destOrd="0" presId="urn:microsoft.com/office/officeart/2005/8/layout/vList2"/>
    <dgm:cxn modelId="{B8E7E53C-40B1-2A4E-AA1B-81E47FE99737}" type="presParOf" srcId="{E6E999A9-0A8B-45E2-A1BA-2F050C176FE0}" destId="{6650BBC8-E9AA-4377-893E-4E652B699300}" srcOrd="9" destOrd="0" presId="urn:microsoft.com/office/officeart/2005/8/layout/vList2"/>
    <dgm:cxn modelId="{BDE2C460-E93E-D04D-AD15-E2B3010792BB}" type="presParOf" srcId="{E6E999A9-0A8B-45E2-A1BA-2F050C176FE0}" destId="{8227B34A-8A5A-47B3-B19E-040BBAA2118D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1A1A1CE-9E24-412E-9D4F-E635A2443020}" type="doc">
      <dgm:prSet loTypeId="urn:microsoft.com/office/officeart/2005/8/layout/process4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cy-GB"/>
        </a:p>
      </dgm:t>
    </dgm:pt>
    <dgm:pt modelId="{F225F21A-2BDE-49FD-8042-A56E1F31B937}">
      <dgm:prSet phldrT="[Text]" custT="1"/>
      <dgm:spPr>
        <a:solidFill>
          <a:schemeClr val="accent1"/>
        </a:solidFill>
      </dgm:spPr>
      <dgm:t>
        <a:bodyPr/>
        <a:lstStyle/>
        <a:p>
          <a:r>
            <a:rPr lang="cy-GB" sz="2000" b="1" dirty="0" smtClean="0">
              <a:solidFill>
                <a:srgbClr val="000000"/>
              </a:solidFill>
              <a:latin typeface="Goudy Old Style"/>
              <a:cs typeface="Goudy Old Style"/>
            </a:rPr>
            <a:t>Do not put ur work on others. Fullfill ur duty on time.</a:t>
          </a:r>
          <a:endParaRPr lang="cy-GB" sz="2000" b="1" dirty="0">
            <a:solidFill>
              <a:srgbClr val="000000"/>
            </a:solidFill>
            <a:latin typeface="Goudy Old Style"/>
            <a:cs typeface="Goudy Old Style"/>
          </a:endParaRPr>
        </a:p>
      </dgm:t>
    </dgm:pt>
    <dgm:pt modelId="{8C039AC8-9FBF-4CB2-970A-386A9F24577C}" type="parTrans" cxnId="{53466726-1AAD-4AD1-B0DD-5C9B4B47333C}">
      <dgm:prSet/>
      <dgm:spPr/>
      <dgm:t>
        <a:bodyPr/>
        <a:lstStyle/>
        <a:p>
          <a:endParaRPr lang="cy-GB" sz="1400">
            <a:latin typeface="Goudy Old Style"/>
            <a:cs typeface="Goudy Old Style"/>
          </a:endParaRPr>
        </a:p>
      </dgm:t>
    </dgm:pt>
    <dgm:pt modelId="{88C6D789-7FAD-43F6-8966-1CCF31E823BC}" type="sibTrans" cxnId="{53466726-1AAD-4AD1-B0DD-5C9B4B47333C}">
      <dgm:prSet/>
      <dgm:spPr/>
      <dgm:t>
        <a:bodyPr/>
        <a:lstStyle/>
        <a:p>
          <a:endParaRPr lang="cy-GB" sz="1400">
            <a:latin typeface="Goudy Old Style"/>
            <a:cs typeface="Goudy Old Style"/>
          </a:endParaRPr>
        </a:p>
      </dgm:t>
    </dgm:pt>
    <dgm:pt modelId="{8FB0065B-02EE-4D7E-B2E1-B6625096B3A4}">
      <dgm:prSet phldrT="[Text]" custT="1"/>
      <dgm:spPr>
        <a:solidFill>
          <a:schemeClr val="accent1"/>
        </a:solidFill>
      </dgm:spPr>
      <dgm:t>
        <a:bodyPr/>
        <a:lstStyle/>
        <a:p>
          <a:r>
            <a:rPr lang="cy-GB" sz="2000" b="1" dirty="0" smtClean="0">
              <a:solidFill>
                <a:schemeClr val="tx1"/>
              </a:solidFill>
              <a:latin typeface="Goudy Old Style"/>
              <a:cs typeface="Goudy Old Style"/>
            </a:rPr>
            <a:t>Do not create disturbance for them</a:t>
          </a:r>
          <a:endParaRPr lang="cy-GB" sz="2000" b="1" dirty="0">
            <a:solidFill>
              <a:schemeClr val="tx1"/>
            </a:solidFill>
            <a:latin typeface="Goudy Old Style"/>
            <a:cs typeface="Goudy Old Style"/>
          </a:endParaRPr>
        </a:p>
      </dgm:t>
    </dgm:pt>
    <dgm:pt modelId="{76B8B660-936D-469C-B9D0-9B01525348CE}" type="parTrans" cxnId="{B2FC9E0D-0326-4BA6-803F-8ED2E8CA2002}">
      <dgm:prSet/>
      <dgm:spPr/>
      <dgm:t>
        <a:bodyPr/>
        <a:lstStyle/>
        <a:p>
          <a:endParaRPr lang="cy-GB" sz="1400">
            <a:latin typeface="Goudy Old Style"/>
            <a:cs typeface="Goudy Old Style"/>
          </a:endParaRPr>
        </a:p>
      </dgm:t>
    </dgm:pt>
    <dgm:pt modelId="{9B61BF60-11BE-4D58-9B37-AE299BDF7388}" type="sibTrans" cxnId="{B2FC9E0D-0326-4BA6-803F-8ED2E8CA2002}">
      <dgm:prSet/>
      <dgm:spPr/>
      <dgm:t>
        <a:bodyPr/>
        <a:lstStyle/>
        <a:p>
          <a:endParaRPr lang="cy-GB" sz="1400">
            <a:latin typeface="Goudy Old Style"/>
            <a:cs typeface="Goudy Old Style"/>
          </a:endParaRPr>
        </a:p>
      </dgm:t>
    </dgm:pt>
    <dgm:pt modelId="{09AD70A7-D936-4A39-9C02-6969D14A3428}">
      <dgm:prSet phldrT="[Text]" custT="1"/>
      <dgm:spPr>
        <a:solidFill>
          <a:schemeClr val="accent1"/>
        </a:solidFill>
      </dgm:spPr>
      <dgm:t>
        <a:bodyPr/>
        <a:lstStyle/>
        <a:p>
          <a:r>
            <a:rPr lang="cy-GB" sz="2000" b="1" dirty="0" smtClean="0">
              <a:solidFill>
                <a:srgbClr val="000000"/>
              </a:solidFill>
              <a:latin typeface="Goudy Old Style"/>
              <a:cs typeface="Goudy Old Style"/>
            </a:rPr>
            <a:t>Do not impose your willl on them</a:t>
          </a:r>
          <a:endParaRPr lang="cy-GB" sz="2000" b="1" dirty="0">
            <a:solidFill>
              <a:srgbClr val="000000"/>
            </a:solidFill>
            <a:latin typeface="Goudy Old Style"/>
            <a:cs typeface="Goudy Old Style"/>
          </a:endParaRPr>
        </a:p>
      </dgm:t>
    </dgm:pt>
    <dgm:pt modelId="{97D15BA9-0F65-4A42-85B8-F551FD008074}" type="parTrans" cxnId="{C94BD8FA-6644-43FD-A7DE-DBD5359D0852}">
      <dgm:prSet/>
      <dgm:spPr/>
      <dgm:t>
        <a:bodyPr/>
        <a:lstStyle/>
        <a:p>
          <a:endParaRPr lang="cy-GB" sz="1400">
            <a:latin typeface="Goudy Old Style"/>
            <a:cs typeface="Goudy Old Style"/>
          </a:endParaRPr>
        </a:p>
      </dgm:t>
    </dgm:pt>
    <dgm:pt modelId="{213A754D-E3FD-40F4-A773-402140FB7102}" type="sibTrans" cxnId="{C94BD8FA-6644-43FD-A7DE-DBD5359D0852}">
      <dgm:prSet/>
      <dgm:spPr/>
      <dgm:t>
        <a:bodyPr/>
        <a:lstStyle/>
        <a:p>
          <a:endParaRPr lang="cy-GB" sz="1400">
            <a:latin typeface="Goudy Old Style"/>
            <a:cs typeface="Goudy Old Style"/>
          </a:endParaRPr>
        </a:p>
      </dgm:t>
    </dgm:pt>
    <dgm:pt modelId="{84EB207B-694A-4790-843E-B31FAD2E9150}">
      <dgm:prSet phldrT="[Text]" custT="1"/>
      <dgm:spPr>
        <a:solidFill>
          <a:schemeClr val="accent1"/>
        </a:solidFill>
      </dgm:spPr>
      <dgm:t>
        <a:bodyPr/>
        <a:lstStyle/>
        <a:p>
          <a:r>
            <a:rPr lang="cy-GB" sz="2000" b="1" dirty="0" smtClean="0">
              <a:solidFill>
                <a:srgbClr val="000000"/>
              </a:solidFill>
              <a:latin typeface="Goudy Old Style"/>
              <a:cs typeface="Goudy Old Style"/>
            </a:rPr>
            <a:t>Return the things you have borrowed from them on time</a:t>
          </a:r>
          <a:endParaRPr lang="cy-GB" sz="2000" b="1" dirty="0">
            <a:solidFill>
              <a:srgbClr val="000000"/>
            </a:solidFill>
            <a:latin typeface="Goudy Old Style"/>
            <a:cs typeface="Goudy Old Style"/>
          </a:endParaRPr>
        </a:p>
      </dgm:t>
    </dgm:pt>
    <dgm:pt modelId="{09E6642E-EBC3-44ED-BC0D-252D40A996A0}" type="parTrans" cxnId="{CBD0FB4D-C463-42F4-A677-F05942D82FE4}">
      <dgm:prSet/>
      <dgm:spPr/>
      <dgm:t>
        <a:bodyPr/>
        <a:lstStyle/>
        <a:p>
          <a:endParaRPr lang="cy-GB" sz="1400">
            <a:latin typeface="Goudy Old Style"/>
            <a:cs typeface="Goudy Old Style"/>
          </a:endParaRPr>
        </a:p>
      </dgm:t>
    </dgm:pt>
    <dgm:pt modelId="{FFC10D15-5D9A-496E-A2F0-4B8E46E03405}" type="sibTrans" cxnId="{CBD0FB4D-C463-42F4-A677-F05942D82FE4}">
      <dgm:prSet/>
      <dgm:spPr/>
      <dgm:t>
        <a:bodyPr/>
        <a:lstStyle/>
        <a:p>
          <a:endParaRPr lang="cy-GB" sz="1400">
            <a:latin typeface="Goudy Old Style"/>
            <a:cs typeface="Goudy Old Style"/>
          </a:endParaRPr>
        </a:p>
      </dgm:t>
    </dgm:pt>
    <dgm:pt modelId="{7AB8AE75-2883-43AB-9625-A81EA0BADBC8}">
      <dgm:prSet phldrT="[Text]" custT="1"/>
      <dgm:spPr>
        <a:solidFill>
          <a:schemeClr val="accent1"/>
        </a:solidFill>
      </dgm:spPr>
      <dgm:t>
        <a:bodyPr/>
        <a:lstStyle/>
        <a:p>
          <a:r>
            <a:rPr lang="cy-GB" sz="2000" b="0" dirty="0" smtClean="0">
              <a:latin typeface="Goudy Old Style"/>
              <a:cs typeface="Goudy Old Style"/>
            </a:rPr>
            <a:t>By induldging them into useless talk</a:t>
          </a:r>
          <a:endParaRPr lang="cy-GB" sz="2000" b="0" dirty="0">
            <a:latin typeface="Goudy Old Style"/>
            <a:cs typeface="Goudy Old Style"/>
          </a:endParaRPr>
        </a:p>
      </dgm:t>
    </dgm:pt>
    <dgm:pt modelId="{501361D3-FB38-437D-B955-2A61171C1C63}" type="sibTrans" cxnId="{C6A51287-9A4C-4225-8A69-E6044AE6BA6A}">
      <dgm:prSet/>
      <dgm:spPr/>
      <dgm:t>
        <a:bodyPr/>
        <a:lstStyle/>
        <a:p>
          <a:endParaRPr lang="cy-GB" sz="1400">
            <a:latin typeface="Goudy Old Style"/>
            <a:cs typeface="Goudy Old Style"/>
          </a:endParaRPr>
        </a:p>
      </dgm:t>
    </dgm:pt>
    <dgm:pt modelId="{976BDE79-FCAE-4137-9CE2-69AAFA5F8A17}" type="parTrans" cxnId="{C6A51287-9A4C-4225-8A69-E6044AE6BA6A}">
      <dgm:prSet/>
      <dgm:spPr/>
      <dgm:t>
        <a:bodyPr/>
        <a:lstStyle/>
        <a:p>
          <a:endParaRPr lang="cy-GB" sz="1400">
            <a:latin typeface="Goudy Old Style"/>
            <a:cs typeface="Goudy Old Style"/>
          </a:endParaRPr>
        </a:p>
      </dgm:t>
    </dgm:pt>
    <dgm:pt modelId="{58A351A0-BD55-4963-B29D-D529E1FA86C6}">
      <dgm:prSet phldrT="[Text]" custT="1"/>
      <dgm:spPr>
        <a:solidFill>
          <a:schemeClr val="accent1"/>
        </a:solidFill>
      </dgm:spPr>
      <dgm:t>
        <a:bodyPr/>
        <a:lstStyle/>
        <a:p>
          <a:r>
            <a:rPr lang="cy-GB" sz="2000" b="0" smtClean="0">
              <a:latin typeface="Goudy Old Style"/>
              <a:cs typeface="Goudy Old Style"/>
            </a:rPr>
            <a:t>Calling them at wrong time</a:t>
          </a:r>
          <a:endParaRPr lang="cy-GB" sz="2000" b="0" dirty="0">
            <a:latin typeface="Goudy Old Style"/>
            <a:cs typeface="Goudy Old Style"/>
          </a:endParaRPr>
        </a:p>
      </dgm:t>
    </dgm:pt>
    <dgm:pt modelId="{085DC635-6FC2-4619-9B3E-B6C7B73E08BF}" type="sibTrans" cxnId="{62B8637E-19BF-4FBB-A0BF-10901028F1BC}">
      <dgm:prSet/>
      <dgm:spPr/>
      <dgm:t>
        <a:bodyPr/>
        <a:lstStyle/>
        <a:p>
          <a:endParaRPr lang="cy-GB" sz="1400">
            <a:latin typeface="Goudy Old Style"/>
            <a:cs typeface="Goudy Old Style"/>
          </a:endParaRPr>
        </a:p>
      </dgm:t>
    </dgm:pt>
    <dgm:pt modelId="{D068D1CE-6CE9-4867-A310-6D192DA5D67F}" type="parTrans" cxnId="{62B8637E-19BF-4FBB-A0BF-10901028F1BC}">
      <dgm:prSet/>
      <dgm:spPr/>
      <dgm:t>
        <a:bodyPr/>
        <a:lstStyle/>
        <a:p>
          <a:endParaRPr lang="cy-GB" sz="1400">
            <a:latin typeface="Goudy Old Style"/>
            <a:cs typeface="Goudy Old Style"/>
          </a:endParaRPr>
        </a:p>
      </dgm:t>
    </dgm:pt>
    <dgm:pt modelId="{511E1B1D-AEC0-48BD-8A49-293FF038359E}">
      <dgm:prSet phldrT="[Text]" custT="1"/>
      <dgm:spPr>
        <a:solidFill>
          <a:schemeClr val="accent1"/>
        </a:solidFill>
      </dgm:spPr>
      <dgm:t>
        <a:bodyPr/>
        <a:lstStyle/>
        <a:p>
          <a:r>
            <a:rPr lang="cy-GB" sz="2000" b="1" dirty="0" smtClean="0">
              <a:solidFill>
                <a:schemeClr val="tx1"/>
              </a:solidFill>
              <a:latin typeface="Goudy Old Style"/>
              <a:cs typeface="Goudy Old Style"/>
            </a:rPr>
            <a:t>Do not waste their time e.g</a:t>
          </a:r>
          <a:endParaRPr lang="cy-GB" sz="2000" b="1" dirty="0">
            <a:solidFill>
              <a:schemeClr val="tx1"/>
            </a:solidFill>
            <a:latin typeface="Goudy Old Style"/>
            <a:cs typeface="Goudy Old Style"/>
          </a:endParaRPr>
        </a:p>
      </dgm:t>
    </dgm:pt>
    <dgm:pt modelId="{9B39BD84-33B1-4F26-AA60-E6BC85836A88}" type="sibTrans" cxnId="{58C2C827-24BF-4CB5-89B0-1A63A70DF4F2}">
      <dgm:prSet/>
      <dgm:spPr/>
      <dgm:t>
        <a:bodyPr/>
        <a:lstStyle/>
        <a:p>
          <a:endParaRPr lang="cy-GB" sz="1400">
            <a:latin typeface="Goudy Old Style"/>
            <a:cs typeface="Goudy Old Style"/>
          </a:endParaRPr>
        </a:p>
      </dgm:t>
    </dgm:pt>
    <dgm:pt modelId="{D6BB6084-A7D3-4171-A2B6-560B04AC1523}" type="parTrans" cxnId="{58C2C827-24BF-4CB5-89B0-1A63A70DF4F2}">
      <dgm:prSet/>
      <dgm:spPr/>
      <dgm:t>
        <a:bodyPr/>
        <a:lstStyle/>
        <a:p>
          <a:endParaRPr lang="cy-GB" sz="1400">
            <a:latin typeface="Goudy Old Style"/>
            <a:cs typeface="Goudy Old Style"/>
          </a:endParaRPr>
        </a:p>
      </dgm:t>
    </dgm:pt>
    <dgm:pt modelId="{BF74B94A-A1E5-484D-8EBA-1A8A0213EC2A}" type="pres">
      <dgm:prSet presAssocID="{D1A1A1CE-9E24-412E-9D4F-E635A244302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E4350E7-8EB6-2D49-8508-934D115B052D}" type="pres">
      <dgm:prSet presAssocID="{09AD70A7-D936-4A39-9C02-6969D14A3428}" presName="boxAndChildren" presStyleCnt="0"/>
      <dgm:spPr/>
    </dgm:pt>
    <dgm:pt modelId="{708DD7BA-6D65-5640-A9D2-95B36CE8D5F4}" type="pres">
      <dgm:prSet presAssocID="{09AD70A7-D936-4A39-9C02-6969D14A3428}" presName="parentTextBox" presStyleLbl="node1" presStyleIdx="0" presStyleCnt="5"/>
      <dgm:spPr/>
      <dgm:t>
        <a:bodyPr/>
        <a:lstStyle/>
        <a:p>
          <a:endParaRPr lang="en-US"/>
        </a:p>
      </dgm:t>
    </dgm:pt>
    <dgm:pt modelId="{BF480099-D43E-1146-A510-398F9868CE30}" type="pres">
      <dgm:prSet presAssocID="{FFC10D15-5D9A-496E-A2F0-4B8E46E03405}" presName="sp" presStyleCnt="0"/>
      <dgm:spPr/>
    </dgm:pt>
    <dgm:pt modelId="{B1CFE77A-52F5-8841-A7D1-2A4D9F58ED1F}" type="pres">
      <dgm:prSet presAssocID="{84EB207B-694A-4790-843E-B31FAD2E9150}" presName="arrowAndChildren" presStyleCnt="0"/>
      <dgm:spPr/>
    </dgm:pt>
    <dgm:pt modelId="{B8CA44FA-7C8A-6D44-8B99-06F62DDB2B43}" type="pres">
      <dgm:prSet presAssocID="{84EB207B-694A-4790-843E-B31FAD2E9150}" presName="parentTextArrow" presStyleLbl="node1" presStyleIdx="1" presStyleCnt="5"/>
      <dgm:spPr/>
      <dgm:t>
        <a:bodyPr/>
        <a:lstStyle/>
        <a:p>
          <a:endParaRPr lang="en-US"/>
        </a:p>
      </dgm:t>
    </dgm:pt>
    <dgm:pt modelId="{0200BEFF-B4ED-2243-84A7-A49BCEB5867C}" type="pres">
      <dgm:prSet presAssocID="{9B39BD84-33B1-4F26-AA60-E6BC85836A88}" presName="sp" presStyleCnt="0"/>
      <dgm:spPr/>
    </dgm:pt>
    <dgm:pt modelId="{5398B4DA-8354-1745-8A9C-7CB84CF6AFA1}" type="pres">
      <dgm:prSet presAssocID="{511E1B1D-AEC0-48BD-8A49-293FF038359E}" presName="arrowAndChildren" presStyleCnt="0"/>
      <dgm:spPr/>
    </dgm:pt>
    <dgm:pt modelId="{BA6C6CD5-220E-AE47-8BE1-39B15B57B6DE}" type="pres">
      <dgm:prSet presAssocID="{511E1B1D-AEC0-48BD-8A49-293FF038359E}" presName="parentTextArrow" presStyleLbl="node1" presStyleIdx="1" presStyleCnt="5"/>
      <dgm:spPr/>
      <dgm:t>
        <a:bodyPr/>
        <a:lstStyle/>
        <a:p>
          <a:endParaRPr lang="en-US"/>
        </a:p>
      </dgm:t>
    </dgm:pt>
    <dgm:pt modelId="{6529CB5F-7C72-3043-A45F-FBFFDE62F09A}" type="pres">
      <dgm:prSet presAssocID="{511E1B1D-AEC0-48BD-8A49-293FF038359E}" presName="arrow" presStyleLbl="node1" presStyleIdx="2" presStyleCnt="5"/>
      <dgm:spPr/>
      <dgm:t>
        <a:bodyPr/>
        <a:lstStyle/>
        <a:p>
          <a:endParaRPr lang="en-US"/>
        </a:p>
      </dgm:t>
    </dgm:pt>
    <dgm:pt modelId="{C3D680BE-7285-D944-92FF-161B83FFD82D}" type="pres">
      <dgm:prSet presAssocID="{511E1B1D-AEC0-48BD-8A49-293FF038359E}" presName="descendantArrow" presStyleCnt="0"/>
      <dgm:spPr/>
    </dgm:pt>
    <dgm:pt modelId="{C446DFFB-EEF1-E941-AD72-19C9BCFB37C0}" type="pres">
      <dgm:prSet presAssocID="{7AB8AE75-2883-43AB-9625-A81EA0BADBC8}" presName="childTextArrow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560B8B-B924-7E4F-9C04-4E2FD88497E3}" type="pres">
      <dgm:prSet presAssocID="{58A351A0-BD55-4963-B29D-D529E1FA86C6}" presName="childTextArrow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48FDC4-1EEC-EA49-BD45-C9C713B2B0E5}" type="pres">
      <dgm:prSet presAssocID="{9B61BF60-11BE-4D58-9B37-AE299BDF7388}" presName="sp" presStyleCnt="0"/>
      <dgm:spPr/>
    </dgm:pt>
    <dgm:pt modelId="{3085AB00-AE8F-1F46-A068-D25D41D162DD}" type="pres">
      <dgm:prSet presAssocID="{8FB0065B-02EE-4D7E-B2E1-B6625096B3A4}" presName="arrowAndChildren" presStyleCnt="0"/>
      <dgm:spPr/>
    </dgm:pt>
    <dgm:pt modelId="{59C22990-77ED-194A-A5EA-20E6C04BB315}" type="pres">
      <dgm:prSet presAssocID="{8FB0065B-02EE-4D7E-B2E1-B6625096B3A4}" presName="parentTextArrow" presStyleLbl="node1" presStyleIdx="3" presStyleCnt="5"/>
      <dgm:spPr/>
      <dgm:t>
        <a:bodyPr/>
        <a:lstStyle/>
        <a:p>
          <a:endParaRPr lang="en-US"/>
        </a:p>
      </dgm:t>
    </dgm:pt>
    <dgm:pt modelId="{18DF8B6A-91A3-5840-BDA8-9A7742D2301D}" type="pres">
      <dgm:prSet presAssocID="{88C6D789-7FAD-43F6-8966-1CCF31E823BC}" presName="sp" presStyleCnt="0"/>
      <dgm:spPr/>
    </dgm:pt>
    <dgm:pt modelId="{EBE685AC-F5EC-AC4D-A960-AB2B34F8FC66}" type="pres">
      <dgm:prSet presAssocID="{F225F21A-2BDE-49FD-8042-A56E1F31B937}" presName="arrowAndChildren" presStyleCnt="0"/>
      <dgm:spPr/>
    </dgm:pt>
    <dgm:pt modelId="{3260CE80-88D5-B740-93AD-75BECDC5954C}" type="pres">
      <dgm:prSet presAssocID="{F225F21A-2BDE-49FD-8042-A56E1F31B937}" presName="parentTextArrow" presStyleLbl="node1" presStyleIdx="4" presStyleCnt="5"/>
      <dgm:spPr/>
      <dgm:t>
        <a:bodyPr/>
        <a:lstStyle/>
        <a:p>
          <a:endParaRPr lang="en-US"/>
        </a:p>
      </dgm:t>
    </dgm:pt>
  </dgm:ptLst>
  <dgm:cxnLst>
    <dgm:cxn modelId="{F74AF295-A782-814C-ACAE-E84B56912EE1}" type="presOf" srcId="{D1A1A1CE-9E24-412E-9D4F-E635A2443020}" destId="{BF74B94A-A1E5-484D-8EBA-1A8A0213EC2A}" srcOrd="0" destOrd="0" presId="urn:microsoft.com/office/officeart/2005/8/layout/process4"/>
    <dgm:cxn modelId="{53466726-1AAD-4AD1-B0DD-5C9B4B47333C}" srcId="{D1A1A1CE-9E24-412E-9D4F-E635A2443020}" destId="{F225F21A-2BDE-49FD-8042-A56E1F31B937}" srcOrd="0" destOrd="0" parTransId="{8C039AC8-9FBF-4CB2-970A-386A9F24577C}" sibTransId="{88C6D789-7FAD-43F6-8966-1CCF31E823BC}"/>
    <dgm:cxn modelId="{E65F9A62-E009-F947-9F51-CE8D0AE8E694}" type="presOf" srcId="{511E1B1D-AEC0-48BD-8A49-293FF038359E}" destId="{BA6C6CD5-220E-AE47-8BE1-39B15B57B6DE}" srcOrd="0" destOrd="0" presId="urn:microsoft.com/office/officeart/2005/8/layout/process4"/>
    <dgm:cxn modelId="{62B8637E-19BF-4FBB-A0BF-10901028F1BC}" srcId="{511E1B1D-AEC0-48BD-8A49-293FF038359E}" destId="{58A351A0-BD55-4963-B29D-D529E1FA86C6}" srcOrd="1" destOrd="0" parTransId="{D068D1CE-6CE9-4867-A310-6D192DA5D67F}" sibTransId="{085DC635-6FC2-4619-9B3E-B6C7B73E08BF}"/>
    <dgm:cxn modelId="{F77FC598-0653-A84B-A296-93FC411D45D9}" type="presOf" srcId="{8FB0065B-02EE-4D7E-B2E1-B6625096B3A4}" destId="{59C22990-77ED-194A-A5EA-20E6C04BB315}" srcOrd="0" destOrd="0" presId="urn:microsoft.com/office/officeart/2005/8/layout/process4"/>
    <dgm:cxn modelId="{B2FC9E0D-0326-4BA6-803F-8ED2E8CA2002}" srcId="{D1A1A1CE-9E24-412E-9D4F-E635A2443020}" destId="{8FB0065B-02EE-4D7E-B2E1-B6625096B3A4}" srcOrd="1" destOrd="0" parTransId="{76B8B660-936D-469C-B9D0-9B01525348CE}" sibTransId="{9B61BF60-11BE-4D58-9B37-AE299BDF7388}"/>
    <dgm:cxn modelId="{58C2C827-24BF-4CB5-89B0-1A63A70DF4F2}" srcId="{D1A1A1CE-9E24-412E-9D4F-E635A2443020}" destId="{511E1B1D-AEC0-48BD-8A49-293FF038359E}" srcOrd="2" destOrd="0" parTransId="{D6BB6084-A7D3-4171-A2B6-560B04AC1523}" sibTransId="{9B39BD84-33B1-4F26-AA60-E6BC85836A88}"/>
    <dgm:cxn modelId="{C94BD8FA-6644-43FD-A7DE-DBD5359D0852}" srcId="{D1A1A1CE-9E24-412E-9D4F-E635A2443020}" destId="{09AD70A7-D936-4A39-9C02-6969D14A3428}" srcOrd="4" destOrd="0" parTransId="{97D15BA9-0F65-4A42-85B8-F551FD008074}" sibTransId="{213A754D-E3FD-40F4-A773-402140FB7102}"/>
    <dgm:cxn modelId="{44C5AD25-C06B-4346-B4B3-63382868C837}" type="presOf" srcId="{7AB8AE75-2883-43AB-9625-A81EA0BADBC8}" destId="{C446DFFB-EEF1-E941-AD72-19C9BCFB37C0}" srcOrd="0" destOrd="0" presId="urn:microsoft.com/office/officeart/2005/8/layout/process4"/>
    <dgm:cxn modelId="{D39DA2A0-4D66-514C-AF19-78F36F6B88BD}" type="presOf" srcId="{F225F21A-2BDE-49FD-8042-A56E1F31B937}" destId="{3260CE80-88D5-B740-93AD-75BECDC5954C}" srcOrd="0" destOrd="0" presId="urn:microsoft.com/office/officeart/2005/8/layout/process4"/>
    <dgm:cxn modelId="{CBD0FB4D-C463-42F4-A677-F05942D82FE4}" srcId="{D1A1A1CE-9E24-412E-9D4F-E635A2443020}" destId="{84EB207B-694A-4790-843E-B31FAD2E9150}" srcOrd="3" destOrd="0" parTransId="{09E6642E-EBC3-44ED-BC0D-252D40A996A0}" sibTransId="{FFC10D15-5D9A-496E-A2F0-4B8E46E03405}"/>
    <dgm:cxn modelId="{CA9EA083-40F4-A24F-9D5B-E0B4E01B391C}" type="presOf" srcId="{58A351A0-BD55-4963-B29D-D529E1FA86C6}" destId="{2C560B8B-B924-7E4F-9C04-4E2FD88497E3}" srcOrd="0" destOrd="0" presId="urn:microsoft.com/office/officeart/2005/8/layout/process4"/>
    <dgm:cxn modelId="{A3EF61E6-36D1-8040-AC63-F46A72CFE6D8}" type="presOf" srcId="{511E1B1D-AEC0-48BD-8A49-293FF038359E}" destId="{6529CB5F-7C72-3043-A45F-FBFFDE62F09A}" srcOrd="1" destOrd="0" presId="urn:microsoft.com/office/officeart/2005/8/layout/process4"/>
    <dgm:cxn modelId="{C6A51287-9A4C-4225-8A69-E6044AE6BA6A}" srcId="{511E1B1D-AEC0-48BD-8A49-293FF038359E}" destId="{7AB8AE75-2883-43AB-9625-A81EA0BADBC8}" srcOrd="0" destOrd="0" parTransId="{976BDE79-FCAE-4137-9CE2-69AAFA5F8A17}" sibTransId="{501361D3-FB38-437D-B955-2A61171C1C63}"/>
    <dgm:cxn modelId="{0854591F-B8D6-744E-A761-2273A27767B2}" type="presOf" srcId="{84EB207B-694A-4790-843E-B31FAD2E9150}" destId="{B8CA44FA-7C8A-6D44-8B99-06F62DDB2B43}" srcOrd="0" destOrd="0" presId="urn:microsoft.com/office/officeart/2005/8/layout/process4"/>
    <dgm:cxn modelId="{93B011A1-B644-E049-99B0-E34E3F8135C8}" type="presOf" srcId="{09AD70A7-D936-4A39-9C02-6969D14A3428}" destId="{708DD7BA-6D65-5640-A9D2-95B36CE8D5F4}" srcOrd="0" destOrd="0" presId="urn:microsoft.com/office/officeart/2005/8/layout/process4"/>
    <dgm:cxn modelId="{EE6452A1-0298-5344-A271-AE9C36C33DA3}" type="presParOf" srcId="{BF74B94A-A1E5-484D-8EBA-1A8A0213EC2A}" destId="{BE4350E7-8EB6-2D49-8508-934D115B052D}" srcOrd="0" destOrd="0" presId="urn:microsoft.com/office/officeart/2005/8/layout/process4"/>
    <dgm:cxn modelId="{A038EB34-7DC5-B548-BFFF-D331EF73C019}" type="presParOf" srcId="{BE4350E7-8EB6-2D49-8508-934D115B052D}" destId="{708DD7BA-6D65-5640-A9D2-95B36CE8D5F4}" srcOrd="0" destOrd="0" presId="urn:microsoft.com/office/officeart/2005/8/layout/process4"/>
    <dgm:cxn modelId="{D0E38B5B-AEF1-D74E-A6F6-929F1DF1602D}" type="presParOf" srcId="{BF74B94A-A1E5-484D-8EBA-1A8A0213EC2A}" destId="{BF480099-D43E-1146-A510-398F9868CE30}" srcOrd="1" destOrd="0" presId="urn:microsoft.com/office/officeart/2005/8/layout/process4"/>
    <dgm:cxn modelId="{AFCEBAA8-BB43-9540-9E7E-D703DF3EB473}" type="presParOf" srcId="{BF74B94A-A1E5-484D-8EBA-1A8A0213EC2A}" destId="{B1CFE77A-52F5-8841-A7D1-2A4D9F58ED1F}" srcOrd="2" destOrd="0" presId="urn:microsoft.com/office/officeart/2005/8/layout/process4"/>
    <dgm:cxn modelId="{B026C1C1-200B-0740-9897-6512C149E9D9}" type="presParOf" srcId="{B1CFE77A-52F5-8841-A7D1-2A4D9F58ED1F}" destId="{B8CA44FA-7C8A-6D44-8B99-06F62DDB2B43}" srcOrd="0" destOrd="0" presId="urn:microsoft.com/office/officeart/2005/8/layout/process4"/>
    <dgm:cxn modelId="{CF107DC1-943A-7C40-93E1-18B78F3CBE2C}" type="presParOf" srcId="{BF74B94A-A1E5-484D-8EBA-1A8A0213EC2A}" destId="{0200BEFF-B4ED-2243-84A7-A49BCEB5867C}" srcOrd="3" destOrd="0" presId="urn:microsoft.com/office/officeart/2005/8/layout/process4"/>
    <dgm:cxn modelId="{CA84B875-6745-0242-9C43-1BAFEB2C2D8E}" type="presParOf" srcId="{BF74B94A-A1E5-484D-8EBA-1A8A0213EC2A}" destId="{5398B4DA-8354-1745-8A9C-7CB84CF6AFA1}" srcOrd="4" destOrd="0" presId="urn:microsoft.com/office/officeart/2005/8/layout/process4"/>
    <dgm:cxn modelId="{8724D9A3-CDF5-494A-A640-1100DCE774D3}" type="presParOf" srcId="{5398B4DA-8354-1745-8A9C-7CB84CF6AFA1}" destId="{BA6C6CD5-220E-AE47-8BE1-39B15B57B6DE}" srcOrd="0" destOrd="0" presId="urn:microsoft.com/office/officeart/2005/8/layout/process4"/>
    <dgm:cxn modelId="{8FE0CFEC-50AF-BD4E-86BC-B8611217CEE9}" type="presParOf" srcId="{5398B4DA-8354-1745-8A9C-7CB84CF6AFA1}" destId="{6529CB5F-7C72-3043-A45F-FBFFDE62F09A}" srcOrd="1" destOrd="0" presId="urn:microsoft.com/office/officeart/2005/8/layout/process4"/>
    <dgm:cxn modelId="{9D0DF7FA-E6C6-2F4B-AEEA-3A75ECEA6532}" type="presParOf" srcId="{5398B4DA-8354-1745-8A9C-7CB84CF6AFA1}" destId="{C3D680BE-7285-D944-92FF-161B83FFD82D}" srcOrd="2" destOrd="0" presId="urn:microsoft.com/office/officeart/2005/8/layout/process4"/>
    <dgm:cxn modelId="{70F9FB6D-64A7-014D-A84B-A5CAED0E7537}" type="presParOf" srcId="{C3D680BE-7285-D944-92FF-161B83FFD82D}" destId="{C446DFFB-EEF1-E941-AD72-19C9BCFB37C0}" srcOrd="0" destOrd="0" presId="urn:microsoft.com/office/officeart/2005/8/layout/process4"/>
    <dgm:cxn modelId="{9274CFB3-479E-2C45-BDE9-5DA9A8E4DBA5}" type="presParOf" srcId="{C3D680BE-7285-D944-92FF-161B83FFD82D}" destId="{2C560B8B-B924-7E4F-9C04-4E2FD88497E3}" srcOrd="1" destOrd="0" presId="urn:microsoft.com/office/officeart/2005/8/layout/process4"/>
    <dgm:cxn modelId="{4051A1CF-34F3-2B4A-B7E5-A517FF4C4679}" type="presParOf" srcId="{BF74B94A-A1E5-484D-8EBA-1A8A0213EC2A}" destId="{A348FDC4-1EEC-EA49-BD45-C9C713B2B0E5}" srcOrd="5" destOrd="0" presId="urn:microsoft.com/office/officeart/2005/8/layout/process4"/>
    <dgm:cxn modelId="{B73F5055-7235-F640-91E4-4E1A11076B00}" type="presParOf" srcId="{BF74B94A-A1E5-484D-8EBA-1A8A0213EC2A}" destId="{3085AB00-AE8F-1F46-A068-D25D41D162DD}" srcOrd="6" destOrd="0" presId="urn:microsoft.com/office/officeart/2005/8/layout/process4"/>
    <dgm:cxn modelId="{6C662E51-B71A-B94F-8AAD-4234DBCFF431}" type="presParOf" srcId="{3085AB00-AE8F-1F46-A068-D25D41D162DD}" destId="{59C22990-77ED-194A-A5EA-20E6C04BB315}" srcOrd="0" destOrd="0" presId="urn:microsoft.com/office/officeart/2005/8/layout/process4"/>
    <dgm:cxn modelId="{6DE21D33-6F0C-FB4A-A530-0F77C7C7AE47}" type="presParOf" srcId="{BF74B94A-A1E5-484D-8EBA-1A8A0213EC2A}" destId="{18DF8B6A-91A3-5840-BDA8-9A7742D2301D}" srcOrd="7" destOrd="0" presId="urn:microsoft.com/office/officeart/2005/8/layout/process4"/>
    <dgm:cxn modelId="{B468CA12-AADF-ED41-83CA-5FFF887B4BBF}" type="presParOf" srcId="{BF74B94A-A1E5-484D-8EBA-1A8A0213EC2A}" destId="{EBE685AC-F5EC-AC4D-A960-AB2B34F8FC66}" srcOrd="8" destOrd="0" presId="urn:microsoft.com/office/officeart/2005/8/layout/process4"/>
    <dgm:cxn modelId="{AF25CFB9-84DB-5B49-B885-485434C2441A}" type="presParOf" srcId="{EBE685AC-F5EC-AC4D-A960-AB2B34F8FC66}" destId="{3260CE80-88D5-B740-93AD-75BECDC5954C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1059F4C-1390-4881-BD9F-F24F3201C119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y-GB"/>
        </a:p>
      </dgm:t>
    </dgm:pt>
    <dgm:pt modelId="{1A4FC2EA-921A-407B-82FF-CCD1E695EFEB}">
      <dgm:prSet phldrT="[Text]" custT="1"/>
      <dgm:spPr>
        <a:solidFill>
          <a:srgbClr val="92D050">
            <a:alpha val="50000"/>
          </a:srgbClr>
        </a:solidFill>
      </dgm:spPr>
      <dgm:t>
        <a:bodyPr/>
        <a:lstStyle/>
        <a:p>
          <a:r>
            <a:rPr lang="cy-GB" sz="3200" b="0" dirty="0" smtClean="0">
              <a:latin typeface="Britannic Bold" pitchFamily="34" charset="0"/>
            </a:rPr>
            <a:t>Do not hit them unnecessarily</a:t>
          </a:r>
          <a:endParaRPr lang="cy-GB" sz="3200" b="0" dirty="0">
            <a:latin typeface="Britannic Bold" pitchFamily="34" charset="0"/>
          </a:endParaRPr>
        </a:p>
      </dgm:t>
    </dgm:pt>
    <dgm:pt modelId="{05D11AE7-C1D1-4B95-ADC8-F7009CB41C2E}" type="parTrans" cxnId="{B12C13AC-87C8-48D0-BFE2-98590F70E761}">
      <dgm:prSet/>
      <dgm:spPr/>
      <dgm:t>
        <a:bodyPr/>
        <a:lstStyle/>
        <a:p>
          <a:endParaRPr lang="cy-GB"/>
        </a:p>
      </dgm:t>
    </dgm:pt>
    <dgm:pt modelId="{C4057B26-50C1-4452-BC41-1B78A9F8C2AA}" type="sibTrans" cxnId="{B12C13AC-87C8-48D0-BFE2-98590F70E761}">
      <dgm:prSet/>
      <dgm:spPr/>
      <dgm:t>
        <a:bodyPr/>
        <a:lstStyle/>
        <a:p>
          <a:endParaRPr lang="cy-GB"/>
        </a:p>
      </dgm:t>
    </dgm:pt>
    <dgm:pt modelId="{28F6D0BC-E6A8-4BDB-B183-A309E469BC74}">
      <dgm:prSet phldrT="[Text]" custT="1"/>
      <dgm:spPr>
        <a:solidFill>
          <a:schemeClr val="accent4">
            <a:lumMod val="75000"/>
            <a:alpha val="50000"/>
          </a:schemeClr>
        </a:solidFill>
      </dgm:spPr>
      <dgm:t>
        <a:bodyPr/>
        <a:lstStyle/>
        <a:p>
          <a:r>
            <a:rPr lang="cy-GB" sz="3200" b="0" dirty="0" smtClean="0">
              <a:latin typeface="Britannic Bold" pitchFamily="34" charset="0"/>
            </a:rPr>
            <a:t>Create justice between your children</a:t>
          </a:r>
          <a:endParaRPr lang="cy-GB" sz="3200" b="0" dirty="0">
            <a:latin typeface="Britannic Bold" pitchFamily="34" charset="0"/>
          </a:endParaRPr>
        </a:p>
      </dgm:t>
    </dgm:pt>
    <dgm:pt modelId="{93B2BC2B-B076-4701-B31E-CC4069D50F57}" type="sibTrans" cxnId="{F77C29B0-9336-4FB4-98F1-04EA2C9A46FF}">
      <dgm:prSet/>
      <dgm:spPr/>
      <dgm:t>
        <a:bodyPr/>
        <a:lstStyle/>
        <a:p>
          <a:endParaRPr lang="cy-GB"/>
        </a:p>
      </dgm:t>
    </dgm:pt>
    <dgm:pt modelId="{36372A80-F2FC-4F00-A1FC-FD70968FEFE0}" type="parTrans" cxnId="{F77C29B0-9336-4FB4-98F1-04EA2C9A46FF}">
      <dgm:prSet/>
      <dgm:spPr/>
      <dgm:t>
        <a:bodyPr/>
        <a:lstStyle/>
        <a:p>
          <a:endParaRPr lang="cy-GB"/>
        </a:p>
      </dgm:t>
    </dgm:pt>
    <dgm:pt modelId="{821CDDA2-45D8-41AA-B6DD-FE8D5155A685}">
      <dgm:prSet phldrT="[Text]" custT="1"/>
      <dgm:spPr>
        <a:solidFill>
          <a:schemeClr val="accent5">
            <a:lumMod val="75000"/>
            <a:alpha val="50000"/>
          </a:schemeClr>
        </a:solidFill>
      </dgm:spPr>
      <dgm:t>
        <a:bodyPr/>
        <a:lstStyle/>
        <a:p>
          <a:r>
            <a:rPr lang="cy-GB" sz="3200" b="0" dirty="0" smtClean="0">
              <a:latin typeface="Britannic Bold" pitchFamily="34" charset="0"/>
            </a:rPr>
            <a:t>Do not shout at them unnecessarily</a:t>
          </a:r>
          <a:endParaRPr lang="cy-GB" sz="3200" b="0" dirty="0">
            <a:latin typeface="Britannic Bold" pitchFamily="34" charset="0"/>
          </a:endParaRPr>
        </a:p>
      </dgm:t>
    </dgm:pt>
    <dgm:pt modelId="{B948225F-D1A0-4C15-A310-B7B3443DFAB7}" type="sibTrans" cxnId="{C09486E3-1B01-41C8-8140-7B9E0B793320}">
      <dgm:prSet/>
      <dgm:spPr/>
      <dgm:t>
        <a:bodyPr/>
        <a:lstStyle/>
        <a:p>
          <a:endParaRPr lang="cy-GB"/>
        </a:p>
      </dgm:t>
    </dgm:pt>
    <dgm:pt modelId="{DCF90C62-F325-4D19-8DB8-95CD7B62AB9E}" type="parTrans" cxnId="{C09486E3-1B01-41C8-8140-7B9E0B793320}">
      <dgm:prSet/>
      <dgm:spPr/>
      <dgm:t>
        <a:bodyPr/>
        <a:lstStyle/>
        <a:p>
          <a:endParaRPr lang="cy-GB"/>
        </a:p>
      </dgm:t>
    </dgm:pt>
    <dgm:pt modelId="{FFC93779-2058-4F32-903A-41229411175E}" type="pres">
      <dgm:prSet presAssocID="{41059F4C-1390-4881-BD9F-F24F3201C11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cy-GB"/>
        </a:p>
      </dgm:t>
    </dgm:pt>
    <dgm:pt modelId="{12B21197-7005-4907-AD58-972A6F60B6C8}" type="pres">
      <dgm:prSet presAssocID="{28F6D0BC-E6A8-4BDB-B183-A309E469BC74}" presName="boxAndChildren" presStyleCnt="0"/>
      <dgm:spPr/>
    </dgm:pt>
    <dgm:pt modelId="{BC6E862A-99B9-48EF-A2E2-98412FEDB097}" type="pres">
      <dgm:prSet presAssocID="{28F6D0BC-E6A8-4BDB-B183-A309E469BC74}" presName="parentTextBox" presStyleLbl="node1" presStyleIdx="0" presStyleCnt="3"/>
      <dgm:spPr/>
      <dgm:t>
        <a:bodyPr/>
        <a:lstStyle/>
        <a:p>
          <a:endParaRPr lang="cy-GB"/>
        </a:p>
      </dgm:t>
    </dgm:pt>
    <dgm:pt modelId="{65EFFBE7-6951-4DED-AFE8-2FAB3BADB523}" type="pres">
      <dgm:prSet presAssocID="{B948225F-D1A0-4C15-A310-B7B3443DFAB7}" presName="sp" presStyleCnt="0"/>
      <dgm:spPr/>
    </dgm:pt>
    <dgm:pt modelId="{AD1C9F47-B2AE-44C9-B044-A6D7393B81B7}" type="pres">
      <dgm:prSet presAssocID="{821CDDA2-45D8-41AA-B6DD-FE8D5155A685}" presName="arrowAndChildren" presStyleCnt="0"/>
      <dgm:spPr/>
    </dgm:pt>
    <dgm:pt modelId="{BF0BC600-54B3-486C-AB4E-2F287AE439B2}" type="pres">
      <dgm:prSet presAssocID="{821CDDA2-45D8-41AA-B6DD-FE8D5155A685}" presName="parentTextArrow" presStyleLbl="node1" presStyleIdx="1" presStyleCnt="3"/>
      <dgm:spPr/>
      <dgm:t>
        <a:bodyPr/>
        <a:lstStyle/>
        <a:p>
          <a:endParaRPr lang="cy-GB"/>
        </a:p>
      </dgm:t>
    </dgm:pt>
    <dgm:pt modelId="{3F5506EB-C7B3-46E9-B0DD-351013A84853}" type="pres">
      <dgm:prSet presAssocID="{C4057B26-50C1-4452-BC41-1B78A9F8C2AA}" presName="sp" presStyleCnt="0"/>
      <dgm:spPr/>
    </dgm:pt>
    <dgm:pt modelId="{E2FD9B9A-CBBF-4D11-B312-3057B2A7E02E}" type="pres">
      <dgm:prSet presAssocID="{1A4FC2EA-921A-407B-82FF-CCD1E695EFEB}" presName="arrowAndChildren" presStyleCnt="0"/>
      <dgm:spPr/>
    </dgm:pt>
    <dgm:pt modelId="{E1F5B2DF-6283-4E11-8030-66B1CA42EBA7}" type="pres">
      <dgm:prSet presAssocID="{1A4FC2EA-921A-407B-82FF-CCD1E695EFEB}" presName="parentTextArrow" presStyleLbl="node1" presStyleIdx="2" presStyleCnt="3"/>
      <dgm:spPr/>
      <dgm:t>
        <a:bodyPr/>
        <a:lstStyle/>
        <a:p>
          <a:endParaRPr lang="cy-GB"/>
        </a:p>
      </dgm:t>
    </dgm:pt>
  </dgm:ptLst>
  <dgm:cxnLst>
    <dgm:cxn modelId="{C09486E3-1B01-41C8-8140-7B9E0B793320}" srcId="{41059F4C-1390-4881-BD9F-F24F3201C119}" destId="{821CDDA2-45D8-41AA-B6DD-FE8D5155A685}" srcOrd="1" destOrd="0" parTransId="{DCF90C62-F325-4D19-8DB8-95CD7B62AB9E}" sibTransId="{B948225F-D1A0-4C15-A310-B7B3443DFAB7}"/>
    <dgm:cxn modelId="{B12C13AC-87C8-48D0-BFE2-98590F70E761}" srcId="{41059F4C-1390-4881-BD9F-F24F3201C119}" destId="{1A4FC2EA-921A-407B-82FF-CCD1E695EFEB}" srcOrd="0" destOrd="0" parTransId="{05D11AE7-C1D1-4B95-ADC8-F7009CB41C2E}" sibTransId="{C4057B26-50C1-4452-BC41-1B78A9F8C2AA}"/>
    <dgm:cxn modelId="{D2B8D93A-C06B-3948-95DC-91E88E466510}" type="presOf" srcId="{28F6D0BC-E6A8-4BDB-B183-A309E469BC74}" destId="{BC6E862A-99B9-48EF-A2E2-98412FEDB097}" srcOrd="0" destOrd="0" presId="urn:microsoft.com/office/officeart/2005/8/layout/process4"/>
    <dgm:cxn modelId="{CE5CBF0C-BC92-A840-8082-AAB205955F42}" type="presOf" srcId="{1A4FC2EA-921A-407B-82FF-CCD1E695EFEB}" destId="{E1F5B2DF-6283-4E11-8030-66B1CA42EBA7}" srcOrd="0" destOrd="0" presId="urn:microsoft.com/office/officeart/2005/8/layout/process4"/>
    <dgm:cxn modelId="{2F48EA9E-4D4E-2640-94EB-614CFA2A29DF}" type="presOf" srcId="{41059F4C-1390-4881-BD9F-F24F3201C119}" destId="{FFC93779-2058-4F32-903A-41229411175E}" srcOrd="0" destOrd="0" presId="urn:microsoft.com/office/officeart/2005/8/layout/process4"/>
    <dgm:cxn modelId="{F77C29B0-9336-4FB4-98F1-04EA2C9A46FF}" srcId="{41059F4C-1390-4881-BD9F-F24F3201C119}" destId="{28F6D0BC-E6A8-4BDB-B183-A309E469BC74}" srcOrd="2" destOrd="0" parTransId="{36372A80-F2FC-4F00-A1FC-FD70968FEFE0}" sibTransId="{93B2BC2B-B076-4701-B31E-CC4069D50F57}"/>
    <dgm:cxn modelId="{05427861-82F6-5147-B4A8-407C976D8EF9}" type="presOf" srcId="{821CDDA2-45D8-41AA-B6DD-FE8D5155A685}" destId="{BF0BC600-54B3-486C-AB4E-2F287AE439B2}" srcOrd="0" destOrd="0" presId="urn:microsoft.com/office/officeart/2005/8/layout/process4"/>
    <dgm:cxn modelId="{AD159D17-FD8E-4F4D-A73C-5BE37EA8CF25}" type="presParOf" srcId="{FFC93779-2058-4F32-903A-41229411175E}" destId="{12B21197-7005-4907-AD58-972A6F60B6C8}" srcOrd="0" destOrd="0" presId="urn:microsoft.com/office/officeart/2005/8/layout/process4"/>
    <dgm:cxn modelId="{60564C44-68EB-5740-B93F-2939A3F445CF}" type="presParOf" srcId="{12B21197-7005-4907-AD58-972A6F60B6C8}" destId="{BC6E862A-99B9-48EF-A2E2-98412FEDB097}" srcOrd="0" destOrd="0" presId="urn:microsoft.com/office/officeart/2005/8/layout/process4"/>
    <dgm:cxn modelId="{AD3329B7-3398-9B4D-AE46-0158CCE2958C}" type="presParOf" srcId="{FFC93779-2058-4F32-903A-41229411175E}" destId="{65EFFBE7-6951-4DED-AFE8-2FAB3BADB523}" srcOrd="1" destOrd="0" presId="urn:microsoft.com/office/officeart/2005/8/layout/process4"/>
    <dgm:cxn modelId="{A5B3E4ED-C39C-D140-B590-08291EBC5DF4}" type="presParOf" srcId="{FFC93779-2058-4F32-903A-41229411175E}" destId="{AD1C9F47-B2AE-44C9-B044-A6D7393B81B7}" srcOrd="2" destOrd="0" presId="urn:microsoft.com/office/officeart/2005/8/layout/process4"/>
    <dgm:cxn modelId="{626D035B-45CF-B04F-B7BE-A9BAB2F2DED5}" type="presParOf" srcId="{AD1C9F47-B2AE-44C9-B044-A6D7393B81B7}" destId="{BF0BC600-54B3-486C-AB4E-2F287AE439B2}" srcOrd="0" destOrd="0" presId="urn:microsoft.com/office/officeart/2005/8/layout/process4"/>
    <dgm:cxn modelId="{4DD6E473-461C-2D47-96B3-D017DEDEECB3}" type="presParOf" srcId="{FFC93779-2058-4F32-903A-41229411175E}" destId="{3F5506EB-C7B3-46E9-B0DD-351013A84853}" srcOrd="3" destOrd="0" presId="urn:microsoft.com/office/officeart/2005/8/layout/process4"/>
    <dgm:cxn modelId="{BA8880BF-1B65-E546-92D0-459C5E7251D9}" type="presParOf" srcId="{FFC93779-2058-4F32-903A-41229411175E}" destId="{E2FD9B9A-CBBF-4D11-B312-3057B2A7E02E}" srcOrd="4" destOrd="0" presId="urn:microsoft.com/office/officeart/2005/8/layout/process4"/>
    <dgm:cxn modelId="{61AA3599-2376-6C4B-857A-0F4223B85D2A}" type="presParOf" srcId="{E2FD9B9A-CBBF-4D11-B312-3057B2A7E02E}" destId="{E1F5B2DF-6283-4E11-8030-66B1CA42EBA7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2ED98E-C4B4-4F66-A070-AEF14252D32B}">
      <dsp:nvSpPr>
        <dsp:cNvPr id="0" name=""/>
        <dsp:cNvSpPr/>
      </dsp:nvSpPr>
      <dsp:spPr>
        <a:xfrm>
          <a:off x="2083582" y="23802"/>
          <a:ext cx="2560320" cy="2560320"/>
        </a:xfrm>
        <a:prstGeom prst="pie">
          <a:avLst>
            <a:gd name="adj1" fmla="val 16200000"/>
            <a:gd name="adj2" fmla="val 0"/>
          </a:avLst>
        </a:prstGeom>
        <a:solidFill>
          <a:schemeClr val="bg2">
            <a:lumMod val="1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y-GB" sz="1700" kern="1200" dirty="0" smtClean="0"/>
            <a:t>Life</a:t>
          </a:r>
          <a:endParaRPr lang="cy-GB" sz="1700" kern="1200" dirty="0"/>
        </a:p>
      </dsp:txBody>
      <dsp:txXfrm>
        <a:off x="3393003" y="497461"/>
        <a:ext cx="944880" cy="762000"/>
      </dsp:txXfrm>
    </dsp:sp>
    <dsp:sp modelId="{9E8451CE-8042-44F1-B014-A815E2E0F2E9}">
      <dsp:nvSpPr>
        <dsp:cNvPr id="0" name=""/>
        <dsp:cNvSpPr/>
      </dsp:nvSpPr>
      <dsp:spPr>
        <a:xfrm>
          <a:off x="2101471" y="750095"/>
          <a:ext cx="2560320" cy="2560320"/>
        </a:xfrm>
        <a:prstGeom prst="pie">
          <a:avLst>
            <a:gd name="adj1" fmla="val 0"/>
            <a:gd name="adj2" fmla="val 5400000"/>
          </a:avLst>
        </a:prstGeom>
        <a:solidFill>
          <a:schemeClr val="accent3">
            <a:lumMod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y-GB" sz="1700" kern="1200" dirty="0" smtClean="0"/>
            <a:t>Property</a:t>
          </a:r>
          <a:endParaRPr lang="cy-GB" sz="1700" kern="1200" dirty="0"/>
        </a:p>
      </dsp:txBody>
      <dsp:txXfrm>
        <a:off x="3427351" y="2075975"/>
        <a:ext cx="944880" cy="762000"/>
      </dsp:txXfrm>
    </dsp:sp>
    <dsp:sp modelId="{C7D2B3C5-4E9A-4F21-8E8B-37777417281C}">
      <dsp:nvSpPr>
        <dsp:cNvPr id="0" name=""/>
        <dsp:cNvSpPr/>
      </dsp:nvSpPr>
      <dsp:spPr>
        <a:xfrm>
          <a:off x="1351374" y="803683"/>
          <a:ext cx="2560320" cy="2560320"/>
        </a:xfrm>
        <a:prstGeom prst="pie">
          <a:avLst>
            <a:gd name="adj1" fmla="val 5400000"/>
            <a:gd name="adj2" fmla="val 10800000"/>
          </a:avLst>
        </a:prstGeom>
        <a:solidFill>
          <a:schemeClr val="accent2">
            <a:lumMod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y-GB" sz="1700" kern="1200" dirty="0" smtClean="0"/>
            <a:t>Honour</a:t>
          </a:r>
          <a:endParaRPr lang="cy-GB" sz="1700" kern="1200" dirty="0"/>
        </a:p>
      </dsp:txBody>
      <dsp:txXfrm>
        <a:off x="1640934" y="2129563"/>
        <a:ext cx="944880" cy="762000"/>
      </dsp:txXfrm>
    </dsp:sp>
    <dsp:sp modelId="{3B41F7D9-2299-4FEE-A9C9-2000C09E1EB0}">
      <dsp:nvSpPr>
        <dsp:cNvPr id="0" name=""/>
        <dsp:cNvSpPr/>
      </dsp:nvSpPr>
      <dsp:spPr>
        <a:xfrm>
          <a:off x="1297787" y="53586"/>
          <a:ext cx="2560320" cy="2560320"/>
        </a:xfrm>
        <a:prstGeom prst="pie">
          <a:avLst>
            <a:gd name="adj1" fmla="val 10800000"/>
            <a:gd name="adj2" fmla="val 16200000"/>
          </a:avLst>
        </a:prstGeom>
        <a:solidFill>
          <a:schemeClr val="tx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y-GB" sz="1700" kern="1200" dirty="0" smtClean="0"/>
            <a:t>Rights</a:t>
          </a:r>
          <a:endParaRPr lang="cy-GB" sz="1700" kern="1200" dirty="0"/>
        </a:p>
      </dsp:txBody>
      <dsp:txXfrm>
        <a:off x="1587347" y="526026"/>
        <a:ext cx="944880" cy="762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AA1E19-B7DB-49FA-BAAD-0F1BE04FC50A}">
      <dsp:nvSpPr>
        <dsp:cNvPr id="0" name=""/>
        <dsp:cNvSpPr/>
      </dsp:nvSpPr>
      <dsp:spPr>
        <a:xfrm rot="1925887">
          <a:off x="1689291" y="253952"/>
          <a:ext cx="3610391" cy="2585332"/>
        </a:xfrm>
        <a:prstGeom prst="pie">
          <a:avLst>
            <a:gd name="adj1" fmla="val 16200000"/>
            <a:gd name="adj2" fmla="val 5400000"/>
          </a:avLst>
        </a:prstGeom>
        <a:solidFill>
          <a:schemeClr val="accent5">
            <a:lumMod val="50000"/>
            <a:alpha val="50000"/>
          </a:schemeClr>
        </a:solidFill>
        <a:ln w="19050" cap="flat" cmpd="sng" algn="ctr">
          <a:solidFill>
            <a:schemeClr val="accent5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y-GB" sz="2300" kern="1200" dirty="0" smtClean="0">
              <a:solidFill>
                <a:srgbClr val="FFFFFF"/>
              </a:solidFill>
              <a:latin typeface="Britannic Bold" pitchFamily="34" charset="0"/>
            </a:rPr>
            <a:t>Creation</a:t>
          </a:r>
          <a:endParaRPr lang="cy-GB" sz="2300" kern="1200" dirty="0">
            <a:solidFill>
              <a:srgbClr val="FFFFFF"/>
            </a:solidFill>
            <a:latin typeface="Britannic Bold" pitchFamily="34" charset="0"/>
          </a:endParaRPr>
        </a:p>
      </dsp:txBody>
      <dsp:txXfrm>
        <a:off x="3397577" y="975546"/>
        <a:ext cx="1267935" cy="1815888"/>
      </dsp:txXfrm>
    </dsp:sp>
    <dsp:sp modelId="{544666B7-1382-4DE3-884A-82889EA3E641}">
      <dsp:nvSpPr>
        <dsp:cNvPr id="0" name=""/>
        <dsp:cNvSpPr/>
      </dsp:nvSpPr>
      <dsp:spPr>
        <a:xfrm rot="19810969">
          <a:off x="446729" y="254029"/>
          <a:ext cx="3402582" cy="2585332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lumMod val="50000"/>
            <a:alpha val="50000"/>
          </a:schemeClr>
        </a:solidFill>
        <a:ln w="19050" cap="flat" cmpd="sng" algn="ctr">
          <a:solidFill>
            <a:schemeClr val="accent5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y-GB" sz="2300" kern="1200" dirty="0" smtClean="0">
              <a:solidFill>
                <a:srgbClr val="FFFFFF"/>
              </a:solidFill>
              <a:latin typeface="Britannic Bold" pitchFamily="34" charset="0"/>
            </a:rPr>
            <a:t>Creator</a:t>
          </a:r>
        </a:p>
      </dsp:txBody>
      <dsp:txXfrm>
        <a:off x="1014590" y="945907"/>
        <a:ext cx="1194954" cy="181588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484EA3-4262-8D40-9105-640330F9DA43}">
      <dsp:nvSpPr>
        <dsp:cNvPr id="0" name=""/>
        <dsp:cNvSpPr/>
      </dsp:nvSpPr>
      <dsp:spPr>
        <a:xfrm rot="10800000">
          <a:off x="1487506" y="2389"/>
          <a:ext cx="5457904" cy="451085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25000"/>
                <a:satMod val="125000"/>
              </a:schemeClr>
            </a:gs>
            <a:gs pos="40000">
              <a:schemeClr val="accent2">
                <a:hueOff val="0"/>
                <a:satOff val="0"/>
                <a:lumOff val="0"/>
                <a:alphaOff val="0"/>
                <a:tint val="55000"/>
                <a:satMod val="130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tint val="59000"/>
                <a:satMod val="130000"/>
              </a:schemeClr>
            </a:gs>
            <a:gs pos="65000">
              <a:schemeClr val="accent2">
                <a:hueOff val="0"/>
                <a:satOff val="0"/>
                <a:lumOff val="0"/>
                <a:alphaOff val="0"/>
                <a:tint val="55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20000"/>
                <a:satMod val="125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2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8916" tIns="68580" rIns="128016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y-GB" sz="1800" b="1" kern="1200" smtClean="0">
              <a:latin typeface="Goudy Old Style"/>
              <a:cs typeface="Goudy Old Style"/>
            </a:rPr>
            <a:t>To make fun of anyone / anyone’s name</a:t>
          </a:r>
          <a:endParaRPr lang="cy-GB" sz="1800" b="1" kern="1200" dirty="0">
            <a:latin typeface="Goudy Old Style"/>
            <a:cs typeface="Goudy Old Style"/>
          </a:endParaRPr>
        </a:p>
      </dsp:txBody>
      <dsp:txXfrm rot="10800000">
        <a:off x="1600277" y="2389"/>
        <a:ext cx="5345133" cy="451085"/>
      </dsp:txXfrm>
    </dsp:sp>
    <dsp:sp modelId="{BC875D50-427E-8248-BA3E-2AE2E389262A}">
      <dsp:nvSpPr>
        <dsp:cNvPr id="0" name=""/>
        <dsp:cNvSpPr/>
      </dsp:nvSpPr>
      <dsp:spPr>
        <a:xfrm>
          <a:off x="1261964" y="2389"/>
          <a:ext cx="451085" cy="451085"/>
        </a:xfrm>
        <a:prstGeom prst="ellipse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12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2">
              <a:tint val="50000"/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DA4660B-432F-7C4D-B4DE-B303D7FE6C19}">
      <dsp:nvSpPr>
        <dsp:cNvPr id="0" name=""/>
        <dsp:cNvSpPr/>
      </dsp:nvSpPr>
      <dsp:spPr>
        <a:xfrm rot="10800000">
          <a:off x="1487506" y="588126"/>
          <a:ext cx="5457904" cy="451085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-2196"/>
                <a:alphaOff val="0"/>
                <a:tint val="25000"/>
                <a:satMod val="125000"/>
              </a:schemeClr>
            </a:gs>
            <a:gs pos="40000">
              <a:schemeClr val="accent2">
                <a:hueOff val="0"/>
                <a:satOff val="0"/>
                <a:lumOff val="-2196"/>
                <a:alphaOff val="0"/>
                <a:tint val="55000"/>
                <a:satMod val="130000"/>
              </a:schemeClr>
            </a:gs>
            <a:gs pos="50000">
              <a:schemeClr val="accent2">
                <a:hueOff val="0"/>
                <a:satOff val="0"/>
                <a:lumOff val="-2196"/>
                <a:alphaOff val="0"/>
                <a:tint val="59000"/>
                <a:satMod val="130000"/>
              </a:schemeClr>
            </a:gs>
            <a:gs pos="65000">
              <a:schemeClr val="accent2">
                <a:hueOff val="0"/>
                <a:satOff val="0"/>
                <a:lumOff val="-2196"/>
                <a:alphaOff val="0"/>
                <a:tint val="55000"/>
                <a:satMod val="130000"/>
              </a:schemeClr>
            </a:gs>
            <a:gs pos="100000">
              <a:schemeClr val="accent2">
                <a:hueOff val="0"/>
                <a:satOff val="0"/>
                <a:lumOff val="-2196"/>
                <a:alphaOff val="0"/>
                <a:tint val="20000"/>
                <a:satMod val="125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2">
              <a:hueOff val="0"/>
              <a:satOff val="0"/>
              <a:lumOff val="-2196"/>
              <a:alphaOff val="0"/>
              <a:alpha val="45000"/>
              <a:satMod val="12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8916" tIns="68580" rIns="128016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y-GB" sz="1800" b="1" kern="1200" smtClean="0">
              <a:latin typeface="Goudy Old Style"/>
              <a:cs typeface="Goudy Old Style"/>
            </a:rPr>
            <a:t>To be sarcastic/ To accuse / To satire</a:t>
          </a:r>
          <a:endParaRPr lang="cy-GB" sz="1800" b="1" kern="1200" dirty="0">
            <a:latin typeface="Goudy Old Style"/>
            <a:cs typeface="Goudy Old Style"/>
          </a:endParaRPr>
        </a:p>
      </dsp:txBody>
      <dsp:txXfrm rot="10800000">
        <a:off x="1600277" y="588126"/>
        <a:ext cx="5345133" cy="451085"/>
      </dsp:txXfrm>
    </dsp:sp>
    <dsp:sp modelId="{06345388-DCBF-E54D-AD27-9779ADE04F0D}">
      <dsp:nvSpPr>
        <dsp:cNvPr id="0" name=""/>
        <dsp:cNvSpPr/>
      </dsp:nvSpPr>
      <dsp:spPr>
        <a:xfrm>
          <a:off x="1261964" y="588126"/>
          <a:ext cx="451085" cy="451085"/>
        </a:xfrm>
        <a:prstGeom prst="ellipse">
          <a:avLst/>
        </a:prstGeom>
        <a:solidFill>
          <a:schemeClr val="accent2">
            <a:tint val="50000"/>
            <a:hueOff val="0"/>
            <a:satOff val="0"/>
            <a:lumOff val="-767"/>
            <a:alphaOff val="0"/>
          </a:schemeClr>
        </a:solidFill>
        <a:ln w="12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2">
              <a:tint val="50000"/>
              <a:hueOff val="0"/>
              <a:satOff val="0"/>
              <a:lumOff val="-767"/>
              <a:alphaOff val="0"/>
              <a:alpha val="45000"/>
              <a:satMod val="120000"/>
            </a:schemeClr>
          </a:glo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AFD8726-88DF-944C-AB19-CEC03FF9472A}">
      <dsp:nvSpPr>
        <dsp:cNvPr id="0" name=""/>
        <dsp:cNvSpPr/>
      </dsp:nvSpPr>
      <dsp:spPr>
        <a:xfrm rot="10800000">
          <a:off x="1487506" y="1173863"/>
          <a:ext cx="5457904" cy="451085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-4392"/>
                <a:alphaOff val="0"/>
                <a:tint val="25000"/>
                <a:satMod val="125000"/>
              </a:schemeClr>
            </a:gs>
            <a:gs pos="40000">
              <a:schemeClr val="accent2">
                <a:hueOff val="0"/>
                <a:satOff val="0"/>
                <a:lumOff val="-4392"/>
                <a:alphaOff val="0"/>
                <a:tint val="55000"/>
                <a:satMod val="130000"/>
              </a:schemeClr>
            </a:gs>
            <a:gs pos="50000">
              <a:schemeClr val="accent2">
                <a:hueOff val="0"/>
                <a:satOff val="0"/>
                <a:lumOff val="-4392"/>
                <a:alphaOff val="0"/>
                <a:tint val="59000"/>
                <a:satMod val="130000"/>
              </a:schemeClr>
            </a:gs>
            <a:gs pos="65000">
              <a:schemeClr val="accent2">
                <a:hueOff val="0"/>
                <a:satOff val="0"/>
                <a:lumOff val="-4392"/>
                <a:alphaOff val="0"/>
                <a:tint val="55000"/>
                <a:satMod val="130000"/>
              </a:schemeClr>
            </a:gs>
            <a:gs pos="100000">
              <a:schemeClr val="accent2">
                <a:hueOff val="0"/>
                <a:satOff val="0"/>
                <a:lumOff val="-4392"/>
                <a:alphaOff val="0"/>
                <a:tint val="20000"/>
                <a:satMod val="125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2">
              <a:hueOff val="0"/>
              <a:satOff val="0"/>
              <a:lumOff val="-4392"/>
              <a:alphaOff val="0"/>
              <a:alpha val="45000"/>
              <a:satMod val="12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8916" tIns="68580" rIns="128016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y-GB" sz="1800" b="1" kern="1200" smtClean="0">
              <a:latin typeface="Goudy Old Style"/>
              <a:cs typeface="Goudy Old Style"/>
            </a:rPr>
            <a:t>To taunt / To humilate</a:t>
          </a:r>
          <a:endParaRPr lang="cy-GB" sz="1800" b="1" kern="1200" dirty="0">
            <a:latin typeface="Goudy Old Style"/>
            <a:cs typeface="Goudy Old Style"/>
          </a:endParaRPr>
        </a:p>
      </dsp:txBody>
      <dsp:txXfrm rot="10800000">
        <a:off x="1600277" y="1173863"/>
        <a:ext cx="5345133" cy="451085"/>
      </dsp:txXfrm>
    </dsp:sp>
    <dsp:sp modelId="{D7C3C182-7BEC-4340-BBE9-13C13061619F}">
      <dsp:nvSpPr>
        <dsp:cNvPr id="0" name=""/>
        <dsp:cNvSpPr/>
      </dsp:nvSpPr>
      <dsp:spPr>
        <a:xfrm>
          <a:off x="1261964" y="1173863"/>
          <a:ext cx="451085" cy="451085"/>
        </a:xfrm>
        <a:prstGeom prst="ellipse">
          <a:avLst/>
        </a:prstGeom>
        <a:solidFill>
          <a:schemeClr val="accent2">
            <a:tint val="50000"/>
            <a:hueOff val="0"/>
            <a:satOff val="0"/>
            <a:lumOff val="-1534"/>
            <a:alphaOff val="0"/>
          </a:schemeClr>
        </a:solidFill>
        <a:ln w="12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2">
              <a:tint val="50000"/>
              <a:hueOff val="0"/>
              <a:satOff val="0"/>
              <a:lumOff val="-1534"/>
              <a:alphaOff val="0"/>
              <a:alpha val="45000"/>
              <a:satMod val="120000"/>
            </a:schemeClr>
          </a:glo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966ACD6-5FC5-814D-ACAC-AFD7DD79A81E}">
      <dsp:nvSpPr>
        <dsp:cNvPr id="0" name=""/>
        <dsp:cNvSpPr/>
      </dsp:nvSpPr>
      <dsp:spPr>
        <a:xfrm rot="10800000">
          <a:off x="1487506" y="1759601"/>
          <a:ext cx="5457904" cy="451085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-6588"/>
                <a:alphaOff val="0"/>
                <a:tint val="25000"/>
                <a:satMod val="125000"/>
              </a:schemeClr>
            </a:gs>
            <a:gs pos="40000">
              <a:schemeClr val="accent2">
                <a:hueOff val="0"/>
                <a:satOff val="0"/>
                <a:lumOff val="-6588"/>
                <a:alphaOff val="0"/>
                <a:tint val="55000"/>
                <a:satMod val="130000"/>
              </a:schemeClr>
            </a:gs>
            <a:gs pos="50000">
              <a:schemeClr val="accent2">
                <a:hueOff val="0"/>
                <a:satOff val="0"/>
                <a:lumOff val="-6588"/>
                <a:alphaOff val="0"/>
                <a:tint val="59000"/>
                <a:satMod val="130000"/>
              </a:schemeClr>
            </a:gs>
            <a:gs pos="65000">
              <a:schemeClr val="accent2">
                <a:hueOff val="0"/>
                <a:satOff val="0"/>
                <a:lumOff val="-6588"/>
                <a:alphaOff val="0"/>
                <a:tint val="55000"/>
                <a:satMod val="130000"/>
              </a:schemeClr>
            </a:gs>
            <a:gs pos="100000">
              <a:schemeClr val="accent2">
                <a:hueOff val="0"/>
                <a:satOff val="0"/>
                <a:lumOff val="-6588"/>
                <a:alphaOff val="0"/>
                <a:tint val="20000"/>
                <a:satMod val="125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2">
              <a:hueOff val="0"/>
              <a:satOff val="0"/>
              <a:lumOff val="-6588"/>
              <a:alphaOff val="0"/>
              <a:alpha val="45000"/>
              <a:satMod val="12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8916" tIns="68580" rIns="128016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y-GB" sz="1800" b="1" kern="1200" smtClean="0">
              <a:latin typeface="Goudy Old Style"/>
              <a:cs typeface="Goudy Old Style"/>
            </a:rPr>
            <a:t>To abuse verbally</a:t>
          </a:r>
          <a:endParaRPr lang="cy-GB" sz="1800" b="1" kern="1200" dirty="0">
            <a:latin typeface="Goudy Old Style"/>
            <a:cs typeface="Goudy Old Style"/>
          </a:endParaRPr>
        </a:p>
      </dsp:txBody>
      <dsp:txXfrm rot="10800000">
        <a:off x="1600277" y="1759601"/>
        <a:ext cx="5345133" cy="451085"/>
      </dsp:txXfrm>
    </dsp:sp>
    <dsp:sp modelId="{7C16413E-CAD7-9645-B461-9D760C7E764F}">
      <dsp:nvSpPr>
        <dsp:cNvPr id="0" name=""/>
        <dsp:cNvSpPr/>
      </dsp:nvSpPr>
      <dsp:spPr>
        <a:xfrm>
          <a:off x="1261964" y="1759601"/>
          <a:ext cx="451085" cy="451085"/>
        </a:xfrm>
        <a:prstGeom prst="ellipse">
          <a:avLst/>
        </a:prstGeom>
        <a:solidFill>
          <a:schemeClr val="accent2">
            <a:tint val="50000"/>
            <a:hueOff val="0"/>
            <a:satOff val="0"/>
            <a:lumOff val="-2301"/>
            <a:alphaOff val="0"/>
          </a:schemeClr>
        </a:solidFill>
        <a:ln w="12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2">
              <a:tint val="50000"/>
              <a:hueOff val="0"/>
              <a:satOff val="0"/>
              <a:lumOff val="-2301"/>
              <a:alphaOff val="0"/>
              <a:alpha val="45000"/>
              <a:satMod val="120000"/>
            </a:schemeClr>
          </a:glo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0EDE909-6318-1041-B224-E17503563C3A}">
      <dsp:nvSpPr>
        <dsp:cNvPr id="0" name=""/>
        <dsp:cNvSpPr/>
      </dsp:nvSpPr>
      <dsp:spPr>
        <a:xfrm rot="10800000">
          <a:off x="1487506" y="2345338"/>
          <a:ext cx="5457904" cy="451085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-8784"/>
                <a:alphaOff val="0"/>
                <a:tint val="25000"/>
                <a:satMod val="125000"/>
              </a:schemeClr>
            </a:gs>
            <a:gs pos="40000">
              <a:schemeClr val="accent2">
                <a:hueOff val="0"/>
                <a:satOff val="0"/>
                <a:lumOff val="-8784"/>
                <a:alphaOff val="0"/>
                <a:tint val="55000"/>
                <a:satMod val="130000"/>
              </a:schemeClr>
            </a:gs>
            <a:gs pos="50000">
              <a:schemeClr val="accent2">
                <a:hueOff val="0"/>
                <a:satOff val="0"/>
                <a:lumOff val="-8784"/>
                <a:alphaOff val="0"/>
                <a:tint val="59000"/>
                <a:satMod val="130000"/>
              </a:schemeClr>
            </a:gs>
            <a:gs pos="65000">
              <a:schemeClr val="accent2">
                <a:hueOff val="0"/>
                <a:satOff val="0"/>
                <a:lumOff val="-8784"/>
                <a:alphaOff val="0"/>
                <a:tint val="55000"/>
                <a:satMod val="130000"/>
              </a:schemeClr>
            </a:gs>
            <a:gs pos="100000">
              <a:schemeClr val="accent2">
                <a:hueOff val="0"/>
                <a:satOff val="0"/>
                <a:lumOff val="-8784"/>
                <a:alphaOff val="0"/>
                <a:tint val="20000"/>
                <a:satMod val="125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2">
              <a:hueOff val="0"/>
              <a:satOff val="0"/>
              <a:lumOff val="-8784"/>
              <a:alphaOff val="0"/>
              <a:alpha val="45000"/>
              <a:satMod val="12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8916" tIns="68580" rIns="128016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y-GB" sz="1800" b="1" kern="1200" smtClean="0">
              <a:latin typeface="Goudy Old Style"/>
              <a:cs typeface="Goudy Old Style"/>
            </a:rPr>
            <a:t>To backbite</a:t>
          </a:r>
          <a:endParaRPr lang="cy-GB" sz="1800" b="1" kern="1200" dirty="0">
            <a:latin typeface="Goudy Old Style"/>
            <a:cs typeface="Goudy Old Style"/>
          </a:endParaRPr>
        </a:p>
      </dsp:txBody>
      <dsp:txXfrm rot="10800000">
        <a:off x="1600277" y="2345338"/>
        <a:ext cx="5345133" cy="451085"/>
      </dsp:txXfrm>
    </dsp:sp>
    <dsp:sp modelId="{F7358F58-10CC-BB45-9E3A-82F6BC749403}">
      <dsp:nvSpPr>
        <dsp:cNvPr id="0" name=""/>
        <dsp:cNvSpPr/>
      </dsp:nvSpPr>
      <dsp:spPr>
        <a:xfrm>
          <a:off x="1261964" y="2345338"/>
          <a:ext cx="451085" cy="451085"/>
        </a:xfrm>
        <a:prstGeom prst="ellipse">
          <a:avLst/>
        </a:prstGeom>
        <a:solidFill>
          <a:schemeClr val="accent2">
            <a:tint val="50000"/>
            <a:hueOff val="0"/>
            <a:satOff val="0"/>
            <a:lumOff val="-3068"/>
            <a:alphaOff val="0"/>
          </a:schemeClr>
        </a:solidFill>
        <a:ln w="12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2">
              <a:tint val="50000"/>
              <a:hueOff val="0"/>
              <a:satOff val="0"/>
              <a:lumOff val="-3068"/>
              <a:alphaOff val="0"/>
              <a:alpha val="45000"/>
              <a:satMod val="120000"/>
            </a:schemeClr>
          </a:glo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246F13B-0462-9F43-A07E-872C24E0BE61}">
      <dsp:nvSpPr>
        <dsp:cNvPr id="0" name=""/>
        <dsp:cNvSpPr/>
      </dsp:nvSpPr>
      <dsp:spPr>
        <a:xfrm rot="10800000">
          <a:off x="1487506" y="2931075"/>
          <a:ext cx="5457904" cy="451085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-10980"/>
                <a:alphaOff val="0"/>
                <a:tint val="25000"/>
                <a:satMod val="125000"/>
              </a:schemeClr>
            </a:gs>
            <a:gs pos="40000">
              <a:schemeClr val="accent2">
                <a:hueOff val="0"/>
                <a:satOff val="0"/>
                <a:lumOff val="-10980"/>
                <a:alphaOff val="0"/>
                <a:tint val="55000"/>
                <a:satMod val="130000"/>
              </a:schemeClr>
            </a:gs>
            <a:gs pos="50000">
              <a:schemeClr val="accent2">
                <a:hueOff val="0"/>
                <a:satOff val="0"/>
                <a:lumOff val="-10980"/>
                <a:alphaOff val="0"/>
                <a:tint val="59000"/>
                <a:satMod val="130000"/>
              </a:schemeClr>
            </a:gs>
            <a:gs pos="65000">
              <a:schemeClr val="accent2">
                <a:hueOff val="0"/>
                <a:satOff val="0"/>
                <a:lumOff val="-10980"/>
                <a:alphaOff val="0"/>
                <a:tint val="55000"/>
                <a:satMod val="130000"/>
              </a:schemeClr>
            </a:gs>
            <a:gs pos="100000">
              <a:schemeClr val="accent2">
                <a:hueOff val="0"/>
                <a:satOff val="0"/>
                <a:lumOff val="-10980"/>
                <a:alphaOff val="0"/>
                <a:tint val="20000"/>
                <a:satMod val="125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2">
              <a:hueOff val="0"/>
              <a:satOff val="0"/>
              <a:lumOff val="-10980"/>
              <a:alphaOff val="0"/>
              <a:alpha val="45000"/>
              <a:satMod val="12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8916" tIns="68580" rIns="128016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y-GB" sz="1800" b="1" kern="1200" smtClean="0">
              <a:latin typeface="Goudy Old Style"/>
              <a:cs typeface="Goudy Old Style"/>
            </a:rPr>
            <a:t>To expose others’ weakness again and again</a:t>
          </a:r>
          <a:endParaRPr lang="cy-GB" sz="1800" b="1" kern="1200" dirty="0">
            <a:latin typeface="Goudy Old Style"/>
            <a:cs typeface="Goudy Old Style"/>
          </a:endParaRPr>
        </a:p>
      </dsp:txBody>
      <dsp:txXfrm rot="10800000">
        <a:off x="1600277" y="2931075"/>
        <a:ext cx="5345133" cy="451085"/>
      </dsp:txXfrm>
    </dsp:sp>
    <dsp:sp modelId="{4E83B00F-2E49-2B45-BE87-7BC692D747AE}">
      <dsp:nvSpPr>
        <dsp:cNvPr id="0" name=""/>
        <dsp:cNvSpPr/>
      </dsp:nvSpPr>
      <dsp:spPr>
        <a:xfrm>
          <a:off x="1261964" y="2931075"/>
          <a:ext cx="451085" cy="451085"/>
        </a:xfrm>
        <a:prstGeom prst="ellipse">
          <a:avLst/>
        </a:prstGeom>
        <a:solidFill>
          <a:schemeClr val="accent2">
            <a:tint val="50000"/>
            <a:hueOff val="0"/>
            <a:satOff val="0"/>
            <a:lumOff val="-3835"/>
            <a:alphaOff val="0"/>
          </a:schemeClr>
        </a:solidFill>
        <a:ln w="12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2">
              <a:tint val="50000"/>
              <a:hueOff val="0"/>
              <a:satOff val="0"/>
              <a:lumOff val="-3835"/>
              <a:alphaOff val="0"/>
              <a:alpha val="45000"/>
              <a:satMod val="120000"/>
            </a:schemeClr>
          </a:glo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652E94-28CA-9642-922A-1CCCFD9D7202}">
      <dsp:nvSpPr>
        <dsp:cNvPr id="0" name=""/>
        <dsp:cNvSpPr/>
      </dsp:nvSpPr>
      <dsp:spPr>
        <a:xfrm>
          <a:off x="2650" y="103536"/>
          <a:ext cx="6976268" cy="976407"/>
        </a:xfrm>
        <a:prstGeom prst="roundRect">
          <a:avLst>
            <a:gd name="adj" fmla="val 10000"/>
          </a:avLst>
        </a:prstGeom>
        <a:solidFill>
          <a:schemeClr val="bg1">
            <a:alpha val="77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y-GB" sz="1400" b="1" kern="1200" dirty="0" smtClean="0">
              <a:solidFill>
                <a:schemeClr val="tx1"/>
              </a:solidFill>
              <a:latin typeface="Goudy Old Style"/>
              <a:cs typeface="Goudy Old Style"/>
            </a:rPr>
            <a:t>To ignore Religious Obligations</a:t>
          </a:r>
          <a:endParaRPr lang="cy-GB" sz="1400" b="1" kern="1200" dirty="0">
            <a:solidFill>
              <a:schemeClr val="tx1"/>
            </a:solidFill>
            <a:latin typeface="Goudy Old Style"/>
            <a:cs typeface="Goudy Old Style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y-GB" sz="1200" b="1" kern="1200" dirty="0" smtClean="0">
              <a:solidFill>
                <a:schemeClr val="tx1"/>
              </a:solidFill>
              <a:latin typeface="Goudy Old Style"/>
              <a:cs typeface="Goudy Old Style"/>
            </a:rPr>
            <a:t>Not to Pray Namaz on time or 5 times</a:t>
          </a:r>
          <a:endParaRPr lang="cy-GB" sz="1200" b="1" kern="1200" dirty="0">
            <a:solidFill>
              <a:schemeClr val="tx1"/>
            </a:solidFill>
            <a:latin typeface="Goudy Old Style"/>
            <a:cs typeface="Goudy Old Style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y-GB" sz="1200" b="1" kern="1200" dirty="0" smtClean="0">
              <a:solidFill>
                <a:schemeClr val="tx1"/>
              </a:solidFill>
              <a:latin typeface="Goudy Old Style"/>
              <a:cs typeface="Goudy Old Style"/>
            </a:rPr>
            <a:t>Not to pay Zakat</a:t>
          </a:r>
          <a:endParaRPr lang="cy-GB" sz="1200" b="1" kern="1200" dirty="0">
            <a:solidFill>
              <a:schemeClr val="tx1"/>
            </a:solidFill>
            <a:latin typeface="Goudy Old Style"/>
            <a:cs typeface="Goudy Old Style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y-GB" sz="1200" b="1" kern="1200" dirty="0" smtClean="0">
              <a:solidFill>
                <a:schemeClr val="tx1"/>
              </a:solidFill>
              <a:latin typeface="Goudy Old Style"/>
              <a:cs typeface="Goudy Old Style"/>
            </a:rPr>
            <a:t>Not to Fast</a:t>
          </a:r>
          <a:endParaRPr lang="cy-GB" sz="1200" b="1" kern="1200" dirty="0">
            <a:solidFill>
              <a:schemeClr val="tx1"/>
            </a:solidFill>
            <a:latin typeface="Goudy Old Style"/>
            <a:cs typeface="Goudy Old Style"/>
          </a:endParaRPr>
        </a:p>
      </dsp:txBody>
      <dsp:txXfrm>
        <a:off x="31248" y="132134"/>
        <a:ext cx="5711330" cy="919211"/>
      </dsp:txXfrm>
    </dsp:sp>
    <dsp:sp modelId="{8DDDBD64-7B82-3D45-8D25-AA805267EDDC}">
      <dsp:nvSpPr>
        <dsp:cNvPr id="0" name=""/>
        <dsp:cNvSpPr/>
      </dsp:nvSpPr>
      <dsp:spPr>
        <a:xfrm>
          <a:off x="615553" y="1151937"/>
          <a:ext cx="6976268" cy="1641062"/>
        </a:xfrm>
        <a:prstGeom prst="roundRect">
          <a:avLst>
            <a:gd name="adj" fmla="val 10000"/>
          </a:avLst>
        </a:prstGeom>
        <a:solidFill>
          <a:schemeClr val="bg1">
            <a:alpha val="77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y-GB" sz="1400" b="1" kern="1200" dirty="0" smtClean="0">
              <a:solidFill>
                <a:schemeClr val="tx1"/>
              </a:solidFill>
              <a:latin typeface="Goudy Old Style"/>
              <a:cs typeface="Goudy Old Style"/>
            </a:rPr>
            <a:t>Not to take care of health</a:t>
          </a:r>
          <a:endParaRPr lang="cy-GB" sz="1400" b="1" kern="1200" dirty="0">
            <a:solidFill>
              <a:schemeClr val="tx1"/>
            </a:solidFill>
            <a:latin typeface="Goudy Old Style"/>
            <a:cs typeface="Goudy Old Style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y-GB" sz="1200" b="1" kern="1200" dirty="0" smtClean="0">
              <a:solidFill>
                <a:schemeClr val="tx1"/>
              </a:solidFill>
              <a:latin typeface="Goudy Old Style"/>
              <a:cs typeface="Goudy Old Style"/>
            </a:rPr>
            <a:t>Physical</a:t>
          </a:r>
          <a:endParaRPr lang="cy-GB" sz="1200" b="1" kern="1200" dirty="0">
            <a:solidFill>
              <a:schemeClr val="tx1"/>
            </a:solidFill>
            <a:latin typeface="Goudy Old Style"/>
            <a:cs typeface="Goudy Old Style"/>
          </a:endParaRPr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y-GB" sz="1200" b="1" kern="1200" dirty="0" smtClean="0">
              <a:solidFill>
                <a:schemeClr val="tx1"/>
              </a:solidFill>
              <a:latin typeface="Goudy Old Style"/>
              <a:cs typeface="Goudy Old Style"/>
            </a:rPr>
            <a:t>e.g. eating junk food</a:t>
          </a:r>
          <a:endParaRPr lang="cy-GB" sz="1200" b="1" kern="1200" dirty="0">
            <a:solidFill>
              <a:schemeClr val="tx1"/>
            </a:solidFill>
            <a:latin typeface="Goudy Old Style"/>
            <a:cs typeface="Goudy Old Style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y-GB" sz="1200" b="1" kern="1200" dirty="0" smtClean="0">
              <a:solidFill>
                <a:schemeClr val="tx1"/>
              </a:solidFill>
              <a:latin typeface="Goudy Old Style"/>
              <a:cs typeface="Goudy Old Style"/>
            </a:rPr>
            <a:t>Spritual</a:t>
          </a:r>
          <a:endParaRPr lang="cy-GB" sz="1200" b="1" kern="1200" dirty="0">
            <a:solidFill>
              <a:schemeClr val="tx1"/>
            </a:solidFill>
            <a:latin typeface="Goudy Old Style"/>
            <a:cs typeface="Goudy Old Style"/>
          </a:endParaRPr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y-GB" sz="1200" b="1" kern="1200" dirty="0" smtClean="0">
              <a:solidFill>
                <a:schemeClr val="tx1"/>
              </a:solidFill>
              <a:latin typeface="Goudy Old Style"/>
              <a:cs typeface="Goudy Old Style"/>
            </a:rPr>
            <a:t>Not to read Quran daily</a:t>
          </a:r>
          <a:endParaRPr lang="cy-GB" sz="1200" b="1" kern="1200" dirty="0">
            <a:solidFill>
              <a:schemeClr val="tx1"/>
            </a:solidFill>
            <a:latin typeface="Goudy Old Style"/>
            <a:cs typeface="Goudy Old Style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y-GB" sz="1200" b="1" kern="1200" dirty="0" smtClean="0">
              <a:solidFill>
                <a:schemeClr val="tx1"/>
              </a:solidFill>
              <a:latin typeface="Goudy Old Style"/>
              <a:cs typeface="Goudy Old Style"/>
            </a:rPr>
            <a:t>Mental</a:t>
          </a:r>
          <a:endParaRPr lang="cy-GB" sz="1200" b="1" kern="1200" dirty="0">
            <a:solidFill>
              <a:schemeClr val="tx1"/>
            </a:solidFill>
            <a:latin typeface="Goudy Old Style"/>
            <a:cs typeface="Goudy Old Style"/>
          </a:endParaRPr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y-GB" sz="1200" b="1" kern="1200" dirty="0" smtClean="0">
              <a:solidFill>
                <a:schemeClr val="tx1"/>
              </a:solidFill>
              <a:latin typeface="Goudy Old Style"/>
              <a:cs typeface="Goudy Old Style"/>
            </a:rPr>
            <a:t>Not to read knowledgable books</a:t>
          </a:r>
          <a:endParaRPr lang="cy-GB" sz="1200" b="1" kern="1200" dirty="0">
            <a:solidFill>
              <a:schemeClr val="tx1"/>
            </a:solidFill>
            <a:latin typeface="Goudy Old Style"/>
            <a:cs typeface="Goudy Old Style"/>
          </a:endParaRPr>
        </a:p>
      </dsp:txBody>
      <dsp:txXfrm>
        <a:off x="663618" y="1200002"/>
        <a:ext cx="5495322" cy="1544932"/>
      </dsp:txXfrm>
    </dsp:sp>
    <dsp:sp modelId="{5AD1EA04-FD0D-5348-8206-4BB5CEE4594E}">
      <dsp:nvSpPr>
        <dsp:cNvPr id="0" name=""/>
        <dsp:cNvSpPr/>
      </dsp:nvSpPr>
      <dsp:spPr>
        <a:xfrm>
          <a:off x="1231106" y="2879845"/>
          <a:ext cx="6976268" cy="946702"/>
        </a:xfrm>
        <a:prstGeom prst="roundRect">
          <a:avLst>
            <a:gd name="adj" fmla="val 10000"/>
          </a:avLst>
        </a:prstGeom>
        <a:solidFill>
          <a:schemeClr val="bg1">
            <a:alpha val="77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y-GB" sz="1400" b="1" kern="1200" dirty="0" smtClean="0">
              <a:solidFill>
                <a:schemeClr val="tx1"/>
              </a:solidFill>
              <a:latin typeface="Goudy Old Style"/>
              <a:cs typeface="Goudy Old Style"/>
            </a:rPr>
            <a:t>Not to Take care of Cleanliness</a:t>
          </a:r>
          <a:endParaRPr lang="cy-GB" sz="1400" b="1" kern="1200" dirty="0">
            <a:solidFill>
              <a:schemeClr val="tx1"/>
            </a:solidFill>
            <a:latin typeface="Goudy Old Style"/>
            <a:cs typeface="Goudy Old Style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y-GB" sz="1400" b="1" kern="1200" dirty="0" smtClean="0">
              <a:solidFill>
                <a:schemeClr val="tx1"/>
              </a:solidFill>
              <a:latin typeface="Goudy Old Style"/>
              <a:cs typeface="Goudy Old Style"/>
            </a:rPr>
            <a:t>Not to cut nails weekly</a:t>
          </a:r>
          <a:endParaRPr lang="cy-GB" sz="1400" b="1" kern="1200" dirty="0">
            <a:solidFill>
              <a:schemeClr val="tx1"/>
            </a:solidFill>
            <a:latin typeface="Goudy Old Style"/>
            <a:cs typeface="Goudy Old Style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y-GB" sz="1400" b="1" kern="1200" dirty="0" smtClean="0">
              <a:solidFill>
                <a:schemeClr val="tx1"/>
              </a:solidFill>
              <a:latin typeface="Goudy Old Style"/>
              <a:cs typeface="Goudy Old Style"/>
            </a:rPr>
            <a:t>To ignore cleanliness of hair and clothes</a:t>
          </a:r>
          <a:endParaRPr lang="cy-GB" sz="1400" b="1" kern="1200" dirty="0">
            <a:solidFill>
              <a:schemeClr val="tx1"/>
            </a:solidFill>
            <a:latin typeface="Goudy Old Style"/>
            <a:cs typeface="Goudy Old Style"/>
          </a:endParaRPr>
        </a:p>
      </dsp:txBody>
      <dsp:txXfrm>
        <a:off x="1258834" y="2907573"/>
        <a:ext cx="5535996" cy="891246"/>
      </dsp:txXfrm>
    </dsp:sp>
    <dsp:sp modelId="{1B625D91-CCA6-BC42-A58A-66486E9D0322}">
      <dsp:nvSpPr>
        <dsp:cNvPr id="0" name=""/>
        <dsp:cNvSpPr/>
      </dsp:nvSpPr>
      <dsp:spPr>
        <a:xfrm>
          <a:off x="6156173" y="863794"/>
          <a:ext cx="769262" cy="769262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y-GB" sz="3500" b="1" kern="1200">
            <a:latin typeface="Goudy Old Style"/>
            <a:cs typeface="Goudy Old Style"/>
          </a:endParaRPr>
        </a:p>
      </dsp:txBody>
      <dsp:txXfrm>
        <a:off x="6329257" y="863794"/>
        <a:ext cx="423094" cy="578870"/>
      </dsp:txXfrm>
    </dsp:sp>
    <dsp:sp modelId="{4A6FA43D-0D39-3447-AF12-48BCD2E6D6DA}">
      <dsp:nvSpPr>
        <dsp:cNvPr id="0" name=""/>
        <dsp:cNvSpPr/>
      </dsp:nvSpPr>
      <dsp:spPr>
        <a:xfrm>
          <a:off x="6822559" y="2270311"/>
          <a:ext cx="769262" cy="769262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y-GB" sz="3500" b="1" kern="1200">
            <a:latin typeface="Goudy Old Style"/>
            <a:cs typeface="Goudy Old Style"/>
          </a:endParaRPr>
        </a:p>
      </dsp:txBody>
      <dsp:txXfrm>
        <a:off x="6995643" y="2270311"/>
        <a:ext cx="423094" cy="57887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D7C925-5BAD-4266-9EE1-87892B44569E}">
      <dsp:nvSpPr>
        <dsp:cNvPr id="0" name=""/>
        <dsp:cNvSpPr/>
      </dsp:nvSpPr>
      <dsp:spPr>
        <a:xfrm>
          <a:off x="0" y="707"/>
          <a:ext cx="8207375" cy="58489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25000"/>
                <a:satMod val="125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55000"/>
                <a:satMod val="13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59000"/>
                <a:satMod val="130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55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20000"/>
                <a:satMod val="125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y-GB" sz="2400" b="1" kern="1200" dirty="0" smtClean="0">
              <a:latin typeface="Goudy Old Style"/>
              <a:cs typeface="Goudy Old Style"/>
            </a:rPr>
            <a:t>To be thankfull and obedient towards them</a:t>
          </a:r>
          <a:endParaRPr lang="cy-GB" sz="2400" b="1" kern="1200" dirty="0">
            <a:latin typeface="Goudy Old Style"/>
            <a:cs typeface="Goudy Old Style"/>
          </a:endParaRPr>
        </a:p>
      </dsp:txBody>
      <dsp:txXfrm>
        <a:off x="28552" y="29259"/>
        <a:ext cx="8150271" cy="527795"/>
      </dsp:txXfrm>
    </dsp:sp>
    <dsp:sp modelId="{8379231F-7C5A-4AC3-B1F1-3192813093B4}">
      <dsp:nvSpPr>
        <dsp:cNvPr id="0" name=""/>
        <dsp:cNvSpPr/>
      </dsp:nvSpPr>
      <dsp:spPr>
        <a:xfrm>
          <a:off x="0" y="587865"/>
          <a:ext cx="8207375" cy="63464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25000"/>
                <a:satMod val="125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55000"/>
                <a:satMod val="13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59000"/>
                <a:satMod val="130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55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20000"/>
                <a:satMod val="125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y-GB" sz="2400" b="1" kern="1200" dirty="0" smtClean="0">
              <a:latin typeface="Goudy Old Style"/>
              <a:cs typeface="Goudy Old Style"/>
            </a:rPr>
            <a:t>To talk to them with politeness</a:t>
          </a:r>
          <a:endParaRPr lang="cy-GB" sz="2400" b="1" kern="1200" dirty="0">
            <a:latin typeface="Goudy Old Style"/>
            <a:cs typeface="Goudy Old Style"/>
          </a:endParaRPr>
        </a:p>
      </dsp:txBody>
      <dsp:txXfrm>
        <a:off x="30981" y="618846"/>
        <a:ext cx="8145413" cy="572685"/>
      </dsp:txXfrm>
    </dsp:sp>
    <dsp:sp modelId="{5B8F32F6-ABCA-4F78-8814-A7CBAB599650}">
      <dsp:nvSpPr>
        <dsp:cNvPr id="0" name=""/>
        <dsp:cNvSpPr/>
      </dsp:nvSpPr>
      <dsp:spPr>
        <a:xfrm>
          <a:off x="0" y="1224772"/>
          <a:ext cx="8207375" cy="62626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25000"/>
                <a:satMod val="125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55000"/>
                <a:satMod val="13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59000"/>
                <a:satMod val="130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55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20000"/>
                <a:satMod val="125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y-GB" sz="2400" b="1" u="none" kern="1200" dirty="0" smtClean="0">
              <a:latin typeface="Goudy Old Style"/>
              <a:cs typeface="Goudy Old Style"/>
            </a:rPr>
            <a:t>Avoid unnecessary complains</a:t>
          </a:r>
          <a:endParaRPr lang="cy-GB" sz="2400" b="1" u="none" kern="1200" dirty="0">
            <a:latin typeface="Goudy Old Style"/>
            <a:cs typeface="Goudy Old Style"/>
          </a:endParaRPr>
        </a:p>
      </dsp:txBody>
      <dsp:txXfrm>
        <a:off x="30572" y="1255344"/>
        <a:ext cx="8146231" cy="565117"/>
      </dsp:txXfrm>
    </dsp:sp>
    <dsp:sp modelId="{1C2E9D9D-248E-42F5-AC7F-AC2969FA1543}">
      <dsp:nvSpPr>
        <dsp:cNvPr id="0" name=""/>
        <dsp:cNvSpPr/>
      </dsp:nvSpPr>
      <dsp:spPr>
        <a:xfrm>
          <a:off x="0" y="1853292"/>
          <a:ext cx="8207375" cy="61892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25000"/>
                <a:satMod val="125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55000"/>
                <a:satMod val="13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59000"/>
                <a:satMod val="130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55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20000"/>
                <a:satMod val="125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y-GB" sz="2400" b="1" kern="1200" dirty="0" smtClean="0">
              <a:latin typeface="Goudy Old Style"/>
              <a:cs typeface="Goudy Old Style"/>
            </a:rPr>
            <a:t>Minimize the tone in which you talk to your parents</a:t>
          </a:r>
          <a:endParaRPr lang="cy-GB" sz="2400" b="1" kern="1200" dirty="0">
            <a:latin typeface="Goudy Old Style"/>
            <a:cs typeface="Goudy Old Style"/>
          </a:endParaRPr>
        </a:p>
      </dsp:txBody>
      <dsp:txXfrm>
        <a:off x="30214" y="1883506"/>
        <a:ext cx="8146947" cy="558500"/>
      </dsp:txXfrm>
    </dsp:sp>
    <dsp:sp modelId="{2B23DD4A-A131-40BB-B4FB-6CCC92BBF46D}">
      <dsp:nvSpPr>
        <dsp:cNvPr id="0" name=""/>
        <dsp:cNvSpPr/>
      </dsp:nvSpPr>
      <dsp:spPr>
        <a:xfrm>
          <a:off x="0" y="2474479"/>
          <a:ext cx="8207375" cy="69799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25000"/>
                <a:satMod val="125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55000"/>
                <a:satMod val="13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59000"/>
                <a:satMod val="130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55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20000"/>
                <a:satMod val="125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y-GB" sz="2400" b="1" kern="1200" dirty="0" smtClean="0">
              <a:latin typeface="Goudy Old Style"/>
              <a:cs typeface="Goudy Old Style"/>
            </a:rPr>
            <a:t>Donot consider them like they don’t know anything</a:t>
          </a:r>
          <a:endParaRPr lang="cy-GB" sz="2400" b="1" kern="1200" dirty="0">
            <a:latin typeface="Goudy Old Style"/>
            <a:cs typeface="Goudy Old Style"/>
          </a:endParaRPr>
        </a:p>
      </dsp:txBody>
      <dsp:txXfrm>
        <a:off x="34073" y="2508552"/>
        <a:ext cx="8139229" cy="629844"/>
      </dsp:txXfrm>
    </dsp:sp>
    <dsp:sp modelId="{8227B34A-8A5A-47B3-B19E-040BBAA2118D}">
      <dsp:nvSpPr>
        <dsp:cNvPr id="0" name=""/>
        <dsp:cNvSpPr/>
      </dsp:nvSpPr>
      <dsp:spPr>
        <a:xfrm>
          <a:off x="0" y="3174728"/>
          <a:ext cx="8207375" cy="56925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25000"/>
                <a:satMod val="125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55000"/>
                <a:satMod val="13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59000"/>
                <a:satMod val="130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55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20000"/>
                <a:satMod val="125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y-GB" sz="2400" b="1" kern="1200" dirty="0" smtClean="0">
              <a:latin typeface="Goudy Old Style"/>
              <a:cs typeface="Goudy Old Style"/>
            </a:rPr>
            <a:t>Ask for forgiveness and give charity from their side after their death</a:t>
          </a:r>
          <a:endParaRPr lang="cy-GB" sz="2400" b="1" kern="1200" dirty="0">
            <a:latin typeface="Goudy Old Style"/>
            <a:cs typeface="Goudy Old Style"/>
          </a:endParaRPr>
        </a:p>
      </dsp:txBody>
      <dsp:txXfrm>
        <a:off x="27789" y="3202517"/>
        <a:ext cx="8151797" cy="51367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8DD7BA-6D65-5640-A9D2-95B36CE8D5F4}">
      <dsp:nvSpPr>
        <dsp:cNvPr id="0" name=""/>
        <dsp:cNvSpPr/>
      </dsp:nvSpPr>
      <dsp:spPr>
        <a:xfrm>
          <a:off x="0" y="2906153"/>
          <a:ext cx="8207375" cy="476778"/>
        </a:xfrm>
        <a:prstGeom prst="rect">
          <a:avLst/>
        </a:prstGeom>
        <a:solidFill>
          <a:schemeClr val="accent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y-GB" sz="2000" b="1" kern="1200" dirty="0" smtClean="0">
              <a:solidFill>
                <a:srgbClr val="000000"/>
              </a:solidFill>
              <a:latin typeface="Goudy Old Style"/>
              <a:cs typeface="Goudy Old Style"/>
            </a:rPr>
            <a:t>Do not impose your willl on them</a:t>
          </a:r>
          <a:endParaRPr lang="cy-GB" sz="2000" b="1" kern="1200" dirty="0">
            <a:solidFill>
              <a:srgbClr val="000000"/>
            </a:solidFill>
            <a:latin typeface="Goudy Old Style"/>
            <a:cs typeface="Goudy Old Style"/>
          </a:endParaRPr>
        </a:p>
      </dsp:txBody>
      <dsp:txXfrm>
        <a:off x="0" y="2906153"/>
        <a:ext cx="8207375" cy="476778"/>
      </dsp:txXfrm>
    </dsp:sp>
    <dsp:sp modelId="{B8CA44FA-7C8A-6D44-8B99-06F62DDB2B43}">
      <dsp:nvSpPr>
        <dsp:cNvPr id="0" name=""/>
        <dsp:cNvSpPr/>
      </dsp:nvSpPr>
      <dsp:spPr>
        <a:xfrm rot="10800000">
          <a:off x="0" y="2180019"/>
          <a:ext cx="8207375" cy="733285"/>
        </a:xfrm>
        <a:prstGeom prst="upArrowCallout">
          <a:avLst/>
        </a:prstGeom>
        <a:solidFill>
          <a:schemeClr val="accent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y-GB" sz="2000" b="1" kern="1200" dirty="0" smtClean="0">
              <a:solidFill>
                <a:srgbClr val="000000"/>
              </a:solidFill>
              <a:latin typeface="Goudy Old Style"/>
              <a:cs typeface="Goudy Old Style"/>
            </a:rPr>
            <a:t>Return the things you have borrowed from them on time</a:t>
          </a:r>
          <a:endParaRPr lang="cy-GB" sz="2000" b="1" kern="1200" dirty="0">
            <a:solidFill>
              <a:srgbClr val="000000"/>
            </a:solidFill>
            <a:latin typeface="Goudy Old Style"/>
            <a:cs typeface="Goudy Old Style"/>
          </a:endParaRPr>
        </a:p>
      </dsp:txBody>
      <dsp:txXfrm rot="10800000">
        <a:off x="0" y="2180019"/>
        <a:ext cx="8207375" cy="476467"/>
      </dsp:txXfrm>
    </dsp:sp>
    <dsp:sp modelId="{6529CB5F-7C72-3043-A45F-FBFFDE62F09A}">
      <dsp:nvSpPr>
        <dsp:cNvPr id="0" name=""/>
        <dsp:cNvSpPr/>
      </dsp:nvSpPr>
      <dsp:spPr>
        <a:xfrm rot="10800000">
          <a:off x="0" y="1453885"/>
          <a:ext cx="8207375" cy="733285"/>
        </a:xfrm>
        <a:prstGeom prst="upArrowCallout">
          <a:avLst/>
        </a:prstGeom>
        <a:solidFill>
          <a:schemeClr val="accent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y-GB" sz="2000" b="1" kern="1200" dirty="0" smtClean="0">
              <a:solidFill>
                <a:schemeClr val="tx1"/>
              </a:solidFill>
              <a:latin typeface="Goudy Old Style"/>
              <a:cs typeface="Goudy Old Style"/>
            </a:rPr>
            <a:t>Do not waste their time e.g</a:t>
          </a:r>
          <a:endParaRPr lang="cy-GB" sz="2000" b="1" kern="1200" dirty="0">
            <a:solidFill>
              <a:schemeClr val="tx1"/>
            </a:solidFill>
            <a:latin typeface="Goudy Old Style"/>
            <a:cs typeface="Goudy Old Style"/>
          </a:endParaRPr>
        </a:p>
      </dsp:txBody>
      <dsp:txXfrm rot="-10800000">
        <a:off x="0" y="1453885"/>
        <a:ext cx="8207375" cy="257383"/>
      </dsp:txXfrm>
    </dsp:sp>
    <dsp:sp modelId="{C446DFFB-EEF1-E941-AD72-19C9BCFB37C0}">
      <dsp:nvSpPr>
        <dsp:cNvPr id="0" name=""/>
        <dsp:cNvSpPr/>
      </dsp:nvSpPr>
      <dsp:spPr>
        <a:xfrm>
          <a:off x="0" y="1711268"/>
          <a:ext cx="4103687" cy="219252"/>
        </a:xfrm>
        <a:prstGeom prst="rect">
          <a:avLst/>
        </a:prstGeom>
        <a:solidFill>
          <a:schemeClr val="accent1"/>
        </a:solidFill>
        <a:ln w="190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y-GB" sz="2000" b="0" kern="1200" dirty="0" smtClean="0">
              <a:latin typeface="Goudy Old Style"/>
              <a:cs typeface="Goudy Old Style"/>
            </a:rPr>
            <a:t>By induldging them into useless talk</a:t>
          </a:r>
          <a:endParaRPr lang="cy-GB" sz="2000" b="0" kern="1200" dirty="0">
            <a:latin typeface="Goudy Old Style"/>
            <a:cs typeface="Goudy Old Style"/>
          </a:endParaRPr>
        </a:p>
      </dsp:txBody>
      <dsp:txXfrm>
        <a:off x="0" y="1711268"/>
        <a:ext cx="4103687" cy="219252"/>
      </dsp:txXfrm>
    </dsp:sp>
    <dsp:sp modelId="{2C560B8B-B924-7E4F-9C04-4E2FD88497E3}">
      <dsp:nvSpPr>
        <dsp:cNvPr id="0" name=""/>
        <dsp:cNvSpPr/>
      </dsp:nvSpPr>
      <dsp:spPr>
        <a:xfrm>
          <a:off x="4103687" y="1711268"/>
          <a:ext cx="4103687" cy="219252"/>
        </a:xfrm>
        <a:prstGeom prst="rect">
          <a:avLst/>
        </a:prstGeom>
        <a:solidFill>
          <a:schemeClr val="accent1"/>
        </a:solidFill>
        <a:ln w="19050" cap="flat" cmpd="sng" algn="ctr">
          <a:solidFill>
            <a:schemeClr val="accent2">
              <a:tint val="40000"/>
              <a:alpha val="90000"/>
              <a:hueOff val="0"/>
              <a:satOff val="0"/>
              <a:lumOff val="-291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y-GB" sz="2000" b="0" kern="1200" smtClean="0">
              <a:latin typeface="Goudy Old Style"/>
              <a:cs typeface="Goudy Old Style"/>
            </a:rPr>
            <a:t>Calling them at wrong time</a:t>
          </a:r>
          <a:endParaRPr lang="cy-GB" sz="2000" b="0" kern="1200" dirty="0">
            <a:latin typeface="Goudy Old Style"/>
            <a:cs typeface="Goudy Old Style"/>
          </a:endParaRPr>
        </a:p>
      </dsp:txBody>
      <dsp:txXfrm>
        <a:off x="4103687" y="1711268"/>
        <a:ext cx="4103687" cy="219252"/>
      </dsp:txXfrm>
    </dsp:sp>
    <dsp:sp modelId="{59C22990-77ED-194A-A5EA-20E6C04BB315}">
      <dsp:nvSpPr>
        <dsp:cNvPr id="0" name=""/>
        <dsp:cNvSpPr/>
      </dsp:nvSpPr>
      <dsp:spPr>
        <a:xfrm rot="10800000">
          <a:off x="0" y="727751"/>
          <a:ext cx="8207375" cy="733285"/>
        </a:xfrm>
        <a:prstGeom prst="upArrowCallout">
          <a:avLst/>
        </a:prstGeom>
        <a:solidFill>
          <a:schemeClr val="accent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y-GB" sz="2000" b="1" kern="1200" dirty="0" smtClean="0">
              <a:solidFill>
                <a:schemeClr val="tx1"/>
              </a:solidFill>
              <a:latin typeface="Goudy Old Style"/>
              <a:cs typeface="Goudy Old Style"/>
            </a:rPr>
            <a:t>Do not create disturbance for them</a:t>
          </a:r>
          <a:endParaRPr lang="cy-GB" sz="2000" b="1" kern="1200" dirty="0">
            <a:solidFill>
              <a:schemeClr val="tx1"/>
            </a:solidFill>
            <a:latin typeface="Goudy Old Style"/>
            <a:cs typeface="Goudy Old Style"/>
          </a:endParaRPr>
        </a:p>
      </dsp:txBody>
      <dsp:txXfrm rot="10800000">
        <a:off x="0" y="727751"/>
        <a:ext cx="8207375" cy="476467"/>
      </dsp:txXfrm>
    </dsp:sp>
    <dsp:sp modelId="{3260CE80-88D5-B740-93AD-75BECDC5954C}">
      <dsp:nvSpPr>
        <dsp:cNvPr id="0" name=""/>
        <dsp:cNvSpPr/>
      </dsp:nvSpPr>
      <dsp:spPr>
        <a:xfrm rot="10800000">
          <a:off x="0" y="1617"/>
          <a:ext cx="8207375" cy="733285"/>
        </a:xfrm>
        <a:prstGeom prst="upArrowCallout">
          <a:avLst/>
        </a:prstGeom>
        <a:solidFill>
          <a:schemeClr val="accent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y-GB" sz="2000" b="1" kern="1200" dirty="0" smtClean="0">
              <a:solidFill>
                <a:srgbClr val="000000"/>
              </a:solidFill>
              <a:latin typeface="Goudy Old Style"/>
              <a:cs typeface="Goudy Old Style"/>
            </a:rPr>
            <a:t>Do not put ur work on others. Fullfill ur duty on time.</a:t>
          </a:r>
          <a:endParaRPr lang="cy-GB" sz="2000" b="1" kern="1200" dirty="0">
            <a:solidFill>
              <a:srgbClr val="000000"/>
            </a:solidFill>
            <a:latin typeface="Goudy Old Style"/>
            <a:cs typeface="Goudy Old Style"/>
          </a:endParaRPr>
        </a:p>
      </dsp:txBody>
      <dsp:txXfrm rot="10800000">
        <a:off x="0" y="1617"/>
        <a:ext cx="8207375" cy="47646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6E862A-99B9-48EF-A2E2-98412FEDB097}">
      <dsp:nvSpPr>
        <dsp:cNvPr id="0" name=""/>
        <dsp:cNvSpPr/>
      </dsp:nvSpPr>
      <dsp:spPr>
        <a:xfrm>
          <a:off x="0" y="2547729"/>
          <a:ext cx="8207375" cy="836221"/>
        </a:xfrm>
        <a:prstGeom prst="rect">
          <a:avLst/>
        </a:prstGeom>
        <a:solidFill>
          <a:schemeClr val="accent4">
            <a:lumMod val="75000"/>
            <a:alpha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y-GB" sz="3200" b="0" kern="1200" dirty="0" smtClean="0">
              <a:latin typeface="Britannic Bold" pitchFamily="34" charset="0"/>
            </a:rPr>
            <a:t>Create justice between your children</a:t>
          </a:r>
          <a:endParaRPr lang="cy-GB" sz="3200" b="0" kern="1200" dirty="0">
            <a:latin typeface="Britannic Bold" pitchFamily="34" charset="0"/>
          </a:endParaRPr>
        </a:p>
      </dsp:txBody>
      <dsp:txXfrm>
        <a:off x="0" y="2547729"/>
        <a:ext cx="8207375" cy="836221"/>
      </dsp:txXfrm>
    </dsp:sp>
    <dsp:sp modelId="{BF0BC600-54B3-486C-AB4E-2F287AE439B2}">
      <dsp:nvSpPr>
        <dsp:cNvPr id="0" name=""/>
        <dsp:cNvSpPr/>
      </dsp:nvSpPr>
      <dsp:spPr>
        <a:xfrm rot="10800000">
          <a:off x="0" y="1274164"/>
          <a:ext cx="8207375" cy="1286109"/>
        </a:xfrm>
        <a:prstGeom prst="upArrowCallout">
          <a:avLst/>
        </a:prstGeom>
        <a:solidFill>
          <a:schemeClr val="accent5">
            <a:lumMod val="75000"/>
            <a:alpha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y-GB" sz="3200" b="0" kern="1200" dirty="0" smtClean="0">
              <a:latin typeface="Britannic Bold" pitchFamily="34" charset="0"/>
            </a:rPr>
            <a:t>Do not shout at them unnecessarily</a:t>
          </a:r>
          <a:endParaRPr lang="cy-GB" sz="3200" b="0" kern="1200" dirty="0">
            <a:latin typeface="Britannic Bold" pitchFamily="34" charset="0"/>
          </a:endParaRPr>
        </a:p>
      </dsp:txBody>
      <dsp:txXfrm rot="10800000">
        <a:off x="0" y="1274164"/>
        <a:ext cx="8207375" cy="835675"/>
      </dsp:txXfrm>
    </dsp:sp>
    <dsp:sp modelId="{E1F5B2DF-6283-4E11-8030-66B1CA42EBA7}">
      <dsp:nvSpPr>
        <dsp:cNvPr id="0" name=""/>
        <dsp:cNvSpPr/>
      </dsp:nvSpPr>
      <dsp:spPr>
        <a:xfrm rot="10800000">
          <a:off x="0" y="598"/>
          <a:ext cx="8207375" cy="1286109"/>
        </a:xfrm>
        <a:prstGeom prst="upArrowCallout">
          <a:avLst/>
        </a:prstGeom>
        <a:solidFill>
          <a:srgbClr val="92D050">
            <a:alpha val="50000"/>
          </a:srgb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y-GB" sz="3200" b="0" kern="1200" dirty="0" smtClean="0">
              <a:latin typeface="Britannic Bold" pitchFamily="34" charset="0"/>
            </a:rPr>
            <a:t>Do not hit them unnecessarily</a:t>
          </a:r>
          <a:endParaRPr lang="cy-GB" sz="3200" b="0" kern="1200" dirty="0">
            <a:latin typeface="Britannic Bold" pitchFamily="34" charset="0"/>
          </a:endParaRPr>
        </a:p>
      </dsp:txBody>
      <dsp:txXfrm rot="10800000">
        <a:off x="0" y="598"/>
        <a:ext cx="8207375" cy="8356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y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56BAE5-9938-490A-9D17-34FAFECF38CE}" type="datetimeFigureOut">
              <a:rPr lang="cy-GB" smtClean="0"/>
              <a:pPr/>
              <a:t>2/13/13</a:t>
            </a:fld>
            <a:endParaRPr lang="cy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y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0126E5-2368-4A25-B002-AF7D78B2FD53}" type="slidenum">
              <a:rPr lang="cy-GB" smtClean="0"/>
              <a:pPr/>
              <a:t>‹#›</a:t>
            </a:fld>
            <a:endParaRPr lang="cy-GB"/>
          </a:p>
        </p:txBody>
      </p:sp>
    </p:spTree>
    <p:extLst>
      <p:ext uri="{BB962C8B-B14F-4D97-AF65-F5344CB8AC3E}">
        <p14:creationId xmlns:p14="http://schemas.microsoft.com/office/powerpoint/2010/main" val="24697026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y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1907E1-71E6-434A-8800-3099E993898C}" type="datetimeFigureOut">
              <a:rPr lang="cy-GB" smtClean="0"/>
              <a:pPr/>
              <a:t>2/13/13</a:t>
            </a:fld>
            <a:endParaRPr lang="cy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y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y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y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3C8E62-DDE4-45CC-ABF5-B2341EC4C19E}" type="slidenum">
              <a:rPr lang="cy-GB" smtClean="0"/>
              <a:pPr/>
              <a:t>‹#›</a:t>
            </a:fld>
            <a:endParaRPr lang="cy-GB" dirty="0"/>
          </a:p>
        </p:txBody>
      </p:sp>
    </p:spTree>
    <p:extLst>
      <p:ext uri="{BB962C8B-B14F-4D97-AF65-F5344CB8AC3E}">
        <p14:creationId xmlns:p14="http://schemas.microsoft.com/office/powerpoint/2010/main" val="3324937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C8E62-DDE4-45CC-ABF5-B2341EC4C19E}" type="slidenum">
              <a:rPr lang="cy-GB" smtClean="0"/>
              <a:pPr/>
              <a:t>16</a:t>
            </a:fld>
            <a:endParaRPr lang="cy-GB" dirty="0"/>
          </a:p>
        </p:txBody>
      </p:sp>
    </p:spTree>
    <p:extLst>
      <p:ext uri="{BB962C8B-B14F-4D97-AF65-F5344CB8AC3E}">
        <p14:creationId xmlns:p14="http://schemas.microsoft.com/office/powerpoint/2010/main" val="6068087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C8E62-DDE4-45CC-ABF5-B2341EC4C19E}" type="slidenum">
              <a:rPr lang="cy-GB" smtClean="0"/>
              <a:pPr/>
              <a:t>42</a:t>
            </a:fld>
            <a:endParaRPr lang="cy-GB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image" Target="../media/image6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image" Target="../media/image6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image" Target="../media/image5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image" Target="../media/image7.png"/><Relationship Id="rId1" Type="http://schemas.microsoft.com/office/2007/relationships/media" Target="../media/media5.mp4"/><Relationship Id="rId2" Type="http://schemas.openxmlformats.org/officeDocument/2006/relationships/video" Target="../media/media5.mp4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image" Target="../media/image7.png"/><Relationship Id="rId1" Type="http://schemas.microsoft.com/office/2007/relationships/media" Target="../media/media5.mp4"/><Relationship Id="rId2" Type="http://schemas.openxmlformats.org/officeDocument/2006/relationships/video" Target="../media/media5.mp4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image" Target="../media/image8.png"/><Relationship Id="rId1" Type="http://schemas.microsoft.com/office/2007/relationships/media" Target="../media/media6.mp4"/><Relationship Id="rId2" Type="http://schemas.openxmlformats.org/officeDocument/2006/relationships/video" Target="../media/media6.mp4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image" Target="../media/image8.png"/><Relationship Id="rId1" Type="http://schemas.microsoft.com/office/2007/relationships/media" Target="../media/media6.mp4"/><Relationship Id="rId2" Type="http://schemas.openxmlformats.org/officeDocument/2006/relationships/video" Target="../media/media6.mp4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image" Target="../media/image8.png"/><Relationship Id="rId1" Type="http://schemas.microsoft.com/office/2007/relationships/media" Target="../media/media6.mp4"/><Relationship Id="rId2" Type="http://schemas.openxmlformats.org/officeDocument/2006/relationships/video" Target="../media/media6.mp4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image" Target="../media/image8.png"/><Relationship Id="rId1" Type="http://schemas.microsoft.com/office/2007/relationships/media" Target="../media/media6.mp4"/><Relationship Id="rId2" Type="http://schemas.openxmlformats.org/officeDocument/2006/relationships/video" Target="../media/media6.mp4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image" Target="../media/image9.png"/><Relationship Id="rId1" Type="http://schemas.microsoft.com/office/2007/relationships/media" Target="../media/media7.mp4"/><Relationship Id="rId2" Type="http://schemas.openxmlformats.org/officeDocument/2006/relationships/video" Target="../media/media7.mp4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image" Target="../media/image9.png"/><Relationship Id="rId1" Type="http://schemas.microsoft.com/office/2007/relationships/media" Target="../media/media7.mp4"/><Relationship Id="rId2" Type="http://schemas.openxmlformats.org/officeDocument/2006/relationships/video" Target="../media/media7.mp4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image" Target="../media/image5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image" Target="../media/image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image" Target="../media/image3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image" Target="../media/image3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image" Target="../media/image5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image" Target="../media/image5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light-in-darkness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6368" y="0"/>
            <a:ext cx="9200367" cy="51435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2170546"/>
            <a:ext cx="9144000" cy="1327728"/>
          </a:xfrm>
          <a:prstGeom prst="rect">
            <a:avLst/>
          </a:prstGeom>
          <a:solidFill>
            <a:schemeClr val="tx2">
              <a:lumMod val="50000"/>
              <a:alpha val="53000"/>
            </a:schemeClr>
          </a:solidFill>
          <a:ln w="38100">
            <a:noFill/>
          </a:ln>
          <a:effectLst>
            <a:outerShdw blurRad="901700" dir="27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277272"/>
            <a:ext cx="9144000" cy="1102519"/>
          </a:xfrm>
        </p:spPr>
        <p:txBody>
          <a:bodyPr>
            <a:normAutofit/>
          </a:bodyPr>
          <a:lstStyle>
            <a:lvl1pPr algn="ctr">
              <a:defRPr sz="3600" b="1" cap="small" baseline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54601" y="3495243"/>
            <a:ext cx="3589405" cy="849312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2/13/13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717695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and Content: Half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02 HD Loop | Free Motion Backgrounds &amp; Free Worship Backgrounds and Free Church Medi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963"/>
            <a:ext cx="9144000" cy="5143501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2/13/13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-182417" y="2693554"/>
            <a:ext cx="9601200" cy="971550"/>
          </a:xfrm>
          <a:prstGeom prst="rect">
            <a:avLst/>
          </a:prstGeom>
          <a:solidFill>
            <a:schemeClr val="tx2">
              <a:lumMod val="50000"/>
              <a:alpha val="74000"/>
            </a:schemeClr>
          </a:solidFill>
          <a:ln w="12700">
            <a:solidFill>
              <a:schemeClr val="bg1"/>
            </a:solidFill>
          </a:ln>
          <a:effectLst>
            <a:outerShdw blurRad="5207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-103908" y="2635180"/>
            <a:ext cx="9144000" cy="1102519"/>
          </a:xfrm>
        </p:spPr>
        <p:txBody>
          <a:bodyPr>
            <a:normAutofit/>
          </a:bodyPr>
          <a:lstStyle>
            <a:lvl1pPr algn="ctr">
              <a:defRPr sz="3600" b="1" cap="small" baseline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589714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5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and Content: Half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2/13/13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002 HD Loop | Free Motion Backgrounds &amp; Free Worship Backgrounds and Free Church Media.mp4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963"/>
            <a:ext cx="9144000" cy="5143501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23528" y="627534"/>
            <a:ext cx="8229600" cy="864096"/>
          </a:xfrm>
          <a:solidFill>
            <a:schemeClr val="lt1">
              <a:alpha val="84000"/>
            </a:schemeClr>
          </a:solidFill>
          <a:effectLst>
            <a:glow rad="1397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none"/>
        </p:style>
        <p:txBody>
          <a:bodyPr/>
          <a:lstStyle>
            <a:lvl1pPr algn="ctr">
              <a:defRPr>
                <a:ln>
                  <a:solidFill>
                    <a:srgbClr val="000000"/>
                  </a:solidFill>
                </a:ln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281096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thic background loop - creepy tunnel loo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6671" y="0"/>
            <a:ext cx="9144001" cy="5143501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2170546"/>
            <a:ext cx="9144000" cy="1327728"/>
          </a:xfrm>
          <a:prstGeom prst="rect">
            <a:avLst/>
          </a:prstGeom>
          <a:solidFill>
            <a:schemeClr val="tx2">
              <a:lumMod val="50000"/>
              <a:alpha val="53000"/>
            </a:schemeClr>
          </a:solidFill>
          <a:ln w="38100">
            <a:noFill/>
          </a:ln>
          <a:effectLst>
            <a:outerShdw blurRad="901700" dir="27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0" y="2277272"/>
            <a:ext cx="9144000" cy="1102519"/>
          </a:xfrm>
        </p:spPr>
        <p:txBody>
          <a:bodyPr>
            <a:normAutofit/>
          </a:bodyPr>
          <a:lstStyle>
            <a:lvl1pPr algn="ctr">
              <a:defRPr sz="3600" b="1" cap="small" baseline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5554601" y="3495243"/>
            <a:ext cx="3589405" cy="849312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4927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@MINISTRYFX Seamless Loop Backgroun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6292"/>
            <a:ext cx="9144000" cy="514350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2170546"/>
            <a:ext cx="9144000" cy="1327728"/>
          </a:xfrm>
          <a:prstGeom prst="rect">
            <a:avLst/>
          </a:prstGeom>
          <a:solidFill>
            <a:schemeClr val="tx2">
              <a:lumMod val="50000"/>
              <a:alpha val="53000"/>
            </a:schemeClr>
          </a:solidFill>
          <a:ln w="38100">
            <a:noFill/>
          </a:ln>
          <a:effectLst>
            <a:outerShdw blurRad="901700" dir="27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0" y="2277272"/>
            <a:ext cx="9144000" cy="1102519"/>
          </a:xfrm>
        </p:spPr>
        <p:txBody>
          <a:bodyPr>
            <a:normAutofit/>
          </a:bodyPr>
          <a:lstStyle>
            <a:lvl1pPr algn="ctr">
              <a:defRPr sz="3600" b="1" cap="small" baseline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5554601" y="3495243"/>
            <a:ext cx="3589405" cy="849312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140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0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@MINISTRYFX Seamless Loop Background.mp4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6292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>
              <a:alpha val="66000"/>
            </a:schemeClr>
          </a:solidFill>
        </p:spPr>
        <p:txBody>
          <a:bodyPr/>
          <a:lstStyle>
            <a:lvl1pPr>
              <a:defRPr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2/13/13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68313" y="1203325"/>
            <a:ext cx="8207375" cy="3384550"/>
          </a:xfrm>
          <a:solidFill>
            <a:schemeClr val="tx1">
              <a:alpha val="66000"/>
            </a:schemeClr>
          </a:solidFill>
        </p:spPr>
        <p:txBody>
          <a:bodyPr/>
          <a:lstStyle>
            <a:lvl1pPr>
              <a:defRPr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defRPr>
            </a:lvl1pPr>
            <a:lvl2pPr>
              <a:defRPr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defRPr>
            </a:lvl2pPr>
            <a:lvl3pPr>
              <a:defRPr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defRPr>
            </a:lvl3pPr>
            <a:lvl4pPr>
              <a:defRPr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defRPr>
            </a:lvl4pPr>
            <a:lvl5pPr>
              <a:defRPr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49487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6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tormy Sky with Lightnings - Free HD Royalty Stock Footag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60" y="0"/>
            <a:ext cx="9144000" cy="514350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2170546"/>
            <a:ext cx="9144000" cy="1327728"/>
          </a:xfrm>
          <a:prstGeom prst="rect">
            <a:avLst/>
          </a:prstGeom>
          <a:solidFill>
            <a:schemeClr val="tx2">
              <a:lumMod val="50000"/>
              <a:alpha val="53000"/>
            </a:schemeClr>
          </a:solidFill>
          <a:ln w="38100">
            <a:noFill/>
          </a:ln>
          <a:effectLst>
            <a:outerShdw blurRad="901700" dir="27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0" y="2277272"/>
            <a:ext cx="9144000" cy="1102519"/>
          </a:xfrm>
        </p:spPr>
        <p:txBody>
          <a:bodyPr>
            <a:normAutofit/>
          </a:bodyPr>
          <a:lstStyle>
            <a:lvl1pPr algn="ctr">
              <a:defRPr sz="3600" b="1" cap="small" baseline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5554601" y="3495243"/>
            <a:ext cx="3589405" cy="849312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597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82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tormy Sky with Lightnings - Free HD Royalty Stock Footag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60" y="0"/>
            <a:ext cx="9144000" cy="514350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267494"/>
            <a:ext cx="9144000" cy="1327728"/>
          </a:xfrm>
          <a:prstGeom prst="rect">
            <a:avLst/>
          </a:prstGeom>
          <a:solidFill>
            <a:schemeClr val="tx2">
              <a:lumMod val="50000"/>
              <a:alpha val="53000"/>
            </a:schemeClr>
          </a:solidFill>
          <a:ln w="38100">
            <a:noFill/>
          </a:ln>
          <a:effectLst>
            <a:outerShdw blurRad="901700" dir="27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0" y="374220"/>
            <a:ext cx="9144000" cy="1102519"/>
          </a:xfrm>
        </p:spPr>
        <p:txBody>
          <a:bodyPr>
            <a:normAutofit/>
          </a:bodyPr>
          <a:lstStyle>
            <a:lvl1pPr algn="ctr">
              <a:defRPr sz="3600" b="1" cap="small" baseline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5554601" y="3495243"/>
            <a:ext cx="3589405" cy="849312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0870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82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and Content: Sid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tormy Sky with Lightnings - Free HD Royalty Stock Footage.mp4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60" y="0"/>
            <a:ext cx="9144000" cy="51435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1766460" y="0"/>
            <a:ext cx="7377545" cy="5143500"/>
          </a:xfrm>
          <a:prstGeom prst="rect">
            <a:avLst/>
          </a:prstGeom>
          <a:solidFill>
            <a:schemeClr val="tx2">
              <a:lumMod val="50000"/>
              <a:alpha val="47000"/>
            </a:schemeClr>
          </a:solidFill>
          <a:effectLst>
            <a:outerShdw blurRad="10287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 rot="5400000">
            <a:off x="-868535" y="2571750"/>
            <a:ext cx="51435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28738" y="4776837"/>
            <a:ext cx="2133600" cy="273844"/>
          </a:xfrm>
        </p:spPr>
        <p:txBody>
          <a:bodyPr/>
          <a:lstStyle/>
          <a:p>
            <a:fld id="{0C817505-E79A-4CE3-955B-46529E59C72C}" type="datetimeFigureOut">
              <a:rPr lang="en-US" smtClean="0"/>
              <a:pPr/>
              <a:t>2/13/13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28228" y="4776837"/>
            <a:ext cx="28956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89717" y="4776837"/>
            <a:ext cx="2133600" cy="273844"/>
          </a:xfrm>
        </p:spPr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870364" y="465710"/>
            <a:ext cx="6816436" cy="633514"/>
          </a:xfrm>
          <a:solidFill>
            <a:schemeClr val="lt1">
              <a:alpha val="86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anchor="ctr" anchorCtr="0">
            <a:normAutofit/>
          </a:bodyPr>
          <a:lstStyle>
            <a:lvl1pPr algn="l">
              <a:defRPr lang="en-US" sz="2500" b="1" kern="1200" cap="small" baseline="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Content Placeholder 10"/>
          <p:cNvSpPr>
            <a:spLocks noGrp="1"/>
          </p:cNvSpPr>
          <p:nvPr>
            <p:ph sz="quarter" idx="13"/>
          </p:nvPr>
        </p:nvSpPr>
        <p:spPr>
          <a:xfrm>
            <a:off x="1893888" y="1154114"/>
            <a:ext cx="6799262" cy="3509962"/>
          </a:xfrm>
          <a:solidFill>
            <a:schemeClr val="lt1">
              <a:alpha val="74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960929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820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7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and Content: Sid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tormy Sky with Lightnings - Free HD Royalty Stock Footage.mp4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60" y="0"/>
            <a:ext cx="9144000" cy="51435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1766460" y="0"/>
            <a:ext cx="7377545" cy="5143500"/>
          </a:xfrm>
          <a:prstGeom prst="rect">
            <a:avLst/>
          </a:prstGeom>
          <a:solidFill>
            <a:schemeClr val="tx2">
              <a:lumMod val="50000"/>
              <a:alpha val="47000"/>
            </a:schemeClr>
          </a:solidFill>
          <a:effectLst>
            <a:outerShdw blurRad="10287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 rot="5400000">
            <a:off x="-868535" y="2571750"/>
            <a:ext cx="51435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28738" y="4776837"/>
            <a:ext cx="2133600" cy="273844"/>
          </a:xfrm>
        </p:spPr>
        <p:txBody>
          <a:bodyPr/>
          <a:lstStyle/>
          <a:p>
            <a:fld id="{0C817505-E79A-4CE3-955B-46529E59C72C}" type="datetimeFigureOut">
              <a:rPr lang="en-US" smtClean="0"/>
              <a:pPr/>
              <a:t>2/13/13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28228" y="4776837"/>
            <a:ext cx="28956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89717" y="4776837"/>
            <a:ext cx="2133600" cy="273844"/>
          </a:xfrm>
        </p:spPr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870364" y="465710"/>
            <a:ext cx="6816436" cy="633514"/>
          </a:xfrm>
          <a:solidFill>
            <a:schemeClr val="bg1">
              <a:alpha val="3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anchor="ctr" anchorCtr="0">
            <a:normAutofit/>
          </a:bodyPr>
          <a:lstStyle>
            <a:lvl1pPr algn="l">
              <a:defRPr lang="en-US" sz="2500" b="1" kern="1200" cap="small" baseline="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Content Placeholder 10"/>
          <p:cNvSpPr>
            <a:spLocks noGrp="1"/>
          </p:cNvSpPr>
          <p:nvPr>
            <p:ph sz="quarter" idx="13"/>
          </p:nvPr>
        </p:nvSpPr>
        <p:spPr>
          <a:xfrm>
            <a:off x="1893888" y="1154114"/>
            <a:ext cx="6799262" cy="3509962"/>
          </a:xfrm>
          <a:solidFill>
            <a:schemeClr val="bg1">
              <a:alpha val="3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  <a:lvl2pP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2pPr>
            <a:lvl3pP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3pPr>
            <a:lvl4pP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4pPr>
            <a:lvl5pP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599300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820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7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trange Night with Mist Clouds Particles and Flares - Free HD Animation.mp4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6512" y="20537"/>
            <a:ext cx="9144000" cy="5143501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2170546"/>
            <a:ext cx="9144000" cy="1327728"/>
          </a:xfrm>
          <a:prstGeom prst="rect">
            <a:avLst/>
          </a:prstGeom>
          <a:solidFill>
            <a:schemeClr val="tx2">
              <a:lumMod val="50000"/>
              <a:alpha val="53000"/>
            </a:schemeClr>
          </a:solidFill>
          <a:ln w="38100">
            <a:noFill/>
          </a:ln>
          <a:effectLst>
            <a:outerShdw blurRad="901700" dir="27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0" y="2277272"/>
            <a:ext cx="9144000" cy="1102519"/>
          </a:xfrm>
        </p:spPr>
        <p:txBody>
          <a:bodyPr>
            <a:normAutofit/>
          </a:bodyPr>
          <a:lstStyle>
            <a:lvl1pPr algn="ctr">
              <a:defRPr sz="3600" b="1" cap="small" baseline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5554601" y="3495243"/>
            <a:ext cx="3589405" cy="849312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8707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58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light-in-darkness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6368" y="0"/>
            <a:ext cx="9200367" cy="51435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2/13/13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157752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trange Night with Mist Clouds Particles and Flares - Free HD Animation.mp4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8520" y="0"/>
            <a:ext cx="9144000" cy="51435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lt1">
              <a:alpha val="28000"/>
            </a:schemeClr>
          </a:solidFill>
          <a:effectLst>
            <a:glow rad="1397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none"/>
        </p:style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2/13/13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33655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thic background loop - creepy tunnel loo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6671" y="0"/>
            <a:ext cx="9144001" cy="5143501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0" y="2277272"/>
            <a:ext cx="9144000" cy="1102519"/>
          </a:xfrm>
        </p:spPr>
        <p:txBody>
          <a:bodyPr>
            <a:normAutofit/>
          </a:bodyPr>
          <a:lstStyle>
            <a:lvl1pPr algn="ctr">
              <a:defRPr sz="3600" b="1" cap="small" baseline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5554601" y="3495243"/>
            <a:ext cx="3589405" cy="849312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928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raline Evil splash screen H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5913" y="0"/>
            <a:ext cx="9144000" cy="51435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1419622"/>
            <a:ext cx="9144000" cy="1327728"/>
          </a:xfrm>
          <a:prstGeom prst="rect">
            <a:avLst/>
          </a:prstGeom>
          <a:solidFill>
            <a:schemeClr val="tx2">
              <a:lumMod val="50000"/>
              <a:alpha val="53000"/>
            </a:schemeClr>
          </a:solidFill>
          <a:ln w="38100">
            <a:noFill/>
          </a:ln>
          <a:effectLst>
            <a:outerShdw blurRad="901700" dir="27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526348"/>
            <a:ext cx="9144000" cy="1102519"/>
          </a:xfrm>
        </p:spPr>
        <p:txBody>
          <a:bodyPr>
            <a:normAutofit/>
          </a:bodyPr>
          <a:lstStyle>
            <a:lvl1pPr algn="ctr">
              <a:defRPr sz="3600" b="1" cap="small" baseline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54601" y="3495243"/>
            <a:ext cx="3589405" cy="849312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2/13/13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629586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4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m burton time lapse clouds-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lt1">
              <a:alpha val="32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none"/>
        </p:style>
        <p:txBody>
          <a:bodyPr/>
          <a:lstStyle>
            <a:lvl1pPr algn="ctr">
              <a:defRPr>
                <a:ln>
                  <a:solidFill>
                    <a:srgbClr val="FFFFFF"/>
                  </a:solidFill>
                </a:ln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2/13/13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68313" y="1203325"/>
            <a:ext cx="8207375" cy="3384550"/>
          </a:xfrm>
        </p:spPr>
        <p:txBody>
          <a:bodyPr>
            <a:normAutofit/>
          </a:bodyPr>
          <a:lstStyle>
            <a:lvl1pPr>
              <a:defRPr sz="280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</a:defRPr>
            </a:lvl1pPr>
            <a:lvl2pPr>
              <a:defRPr sz="240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</a:defRPr>
            </a:lvl2pPr>
            <a:lvl3pPr>
              <a:defRPr sz="200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</a:defRPr>
            </a:lvl3pPr>
            <a:lvl4pPr>
              <a:defRPr sz="180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</a:defRPr>
            </a:lvl4pPr>
            <a:lvl5pPr>
              <a:defRPr sz="180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575981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m burton time lapse clouds-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2/13/13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68313" y="1203325"/>
            <a:ext cx="8207375" cy="208915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466929"/>
            <a:ext cx="8229600" cy="635212"/>
          </a:xfrm>
          <a:solidFill>
            <a:schemeClr val="lt1">
              <a:alpha val="32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none"/>
        </p:style>
        <p:txBody>
          <a:bodyPr/>
          <a:lstStyle>
            <a:lvl1pPr algn="ctr">
              <a:defRPr>
                <a:ln>
                  <a:solidFill>
                    <a:srgbClr val="FFFFFF"/>
                  </a:solidFill>
                </a:ln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74770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: Sid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20090919192245_night clouds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1766460" y="0"/>
            <a:ext cx="7377545" cy="5143500"/>
          </a:xfrm>
          <a:prstGeom prst="rect">
            <a:avLst/>
          </a:prstGeom>
          <a:solidFill>
            <a:schemeClr val="tx2">
              <a:lumMod val="50000"/>
              <a:alpha val="63000"/>
            </a:schemeClr>
          </a:solidFill>
          <a:effectLst>
            <a:outerShdw blurRad="10287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 rot="5400000">
            <a:off x="-868535" y="2571750"/>
            <a:ext cx="51435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0364" y="465710"/>
            <a:ext cx="6816436" cy="633514"/>
          </a:xfrm>
        </p:spPr>
        <p:txBody>
          <a:bodyPr anchor="ctr" anchorCtr="0">
            <a:normAutofit/>
          </a:bodyPr>
          <a:lstStyle>
            <a:lvl1pPr algn="l">
              <a:defRPr lang="en-US" sz="25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28738" y="4776837"/>
            <a:ext cx="2133600" cy="273844"/>
          </a:xfrm>
        </p:spPr>
        <p:txBody>
          <a:bodyPr/>
          <a:lstStyle/>
          <a:p>
            <a:fld id="{0C817505-E79A-4CE3-955B-46529E59C72C}" type="datetimeFigureOut">
              <a:rPr lang="en-US" smtClean="0"/>
              <a:pPr/>
              <a:t>2/13/13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28228" y="4776837"/>
            <a:ext cx="28956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89717" y="4776837"/>
            <a:ext cx="2133600" cy="273844"/>
          </a:xfrm>
        </p:spPr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893888" y="1154114"/>
            <a:ext cx="6799262" cy="3509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899734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and Content: Sid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20090919192245_night clouds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1766460" y="0"/>
            <a:ext cx="7377545" cy="5143500"/>
          </a:xfrm>
          <a:prstGeom prst="rect">
            <a:avLst/>
          </a:prstGeom>
          <a:solidFill>
            <a:schemeClr val="tx2">
              <a:lumMod val="50000"/>
              <a:alpha val="63000"/>
            </a:schemeClr>
          </a:solidFill>
          <a:effectLst>
            <a:outerShdw blurRad="10287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 rot="5400000">
            <a:off x="-868535" y="2571750"/>
            <a:ext cx="51435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0364" y="465710"/>
            <a:ext cx="6816436" cy="63351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anchor="ctr" anchorCtr="0">
            <a:normAutofit/>
          </a:bodyPr>
          <a:lstStyle>
            <a:lvl1pPr algn="l">
              <a:defRPr lang="en-US" sz="2500" b="1" kern="1200" cap="small" baseline="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28738" y="4776837"/>
            <a:ext cx="2133600" cy="273844"/>
          </a:xfrm>
        </p:spPr>
        <p:txBody>
          <a:bodyPr/>
          <a:lstStyle/>
          <a:p>
            <a:fld id="{0C817505-E79A-4CE3-955B-46529E59C72C}" type="datetimeFigureOut">
              <a:rPr lang="en-US" smtClean="0"/>
              <a:pPr/>
              <a:t>2/13/13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28228" y="4776837"/>
            <a:ext cx="28956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89717" y="4776837"/>
            <a:ext cx="2133600" cy="273844"/>
          </a:xfrm>
        </p:spPr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893888" y="1154114"/>
            <a:ext cx="6799262" cy="3509962"/>
          </a:xfrm>
          <a:solidFill>
            <a:schemeClr val="lt1">
              <a:alpha val="82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93859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: Sid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thic background loop - creepy tunnel loop.mp4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6671" y="0"/>
            <a:ext cx="9144001" cy="5143501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1766460" y="0"/>
            <a:ext cx="7377545" cy="5143500"/>
          </a:xfrm>
          <a:prstGeom prst="rect">
            <a:avLst/>
          </a:prstGeom>
          <a:solidFill>
            <a:schemeClr val="tx2">
              <a:lumMod val="50000"/>
              <a:alpha val="47000"/>
            </a:schemeClr>
          </a:solidFill>
          <a:effectLst>
            <a:outerShdw blurRad="10287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 rot="5400000">
            <a:off x="-868535" y="2571750"/>
            <a:ext cx="51435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0364" y="465710"/>
            <a:ext cx="6816436" cy="633514"/>
          </a:xfrm>
        </p:spPr>
        <p:txBody>
          <a:bodyPr anchor="ctr" anchorCtr="0">
            <a:normAutofit/>
          </a:bodyPr>
          <a:lstStyle>
            <a:lvl1pPr algn="l">
              <a:defRPr lang="en-US" sz="25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28738" y="4776837"/>
            <a:ext cx="2133600" cy="273844"/>
          </a:xfrm>
        </p:spPr>
        <p:txBody>
          <a:bodyPr/>
          <a:lstStyle/>
          <a:p>
            <a:fld id="{0C817505-E79A-4CE3-955B-46529E59C72C}" type="datetimeFigureOut">
              <a:rPr lang="en-US" smtClean="0"/>
              <a:pPr/>
              <a:t>2/13/13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28228" y="4776837"/>
            <a:ext cx="28956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89717" y="4776837"/>
            <a:ext cx="2133600" cy="273844"/>
          </a:xfrm>
        </p:spPr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893888" y="1154114"/>
            <a:ext cx="6799262" cy="350996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588760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7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and Content: Sid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thic background loop - creepy tunnel loop.mp4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6671" y="0"/>
            <a:ext cx="9144001" cy="5143501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1766460" y="0"/>
            <a:ext cx="7377545" cy="5143500"/>
          </a:xfrm>
          <a:prstGeom prst="rect">
            <a:avLst/>
          </a:prstGeom>
          <a:solidFill>
            <a:schemeClr val="tx2">
              <a:lumMod val="50000"/>
              <a:alpha val="47000"/>
            </a:schemeClr>
          </a:solidFill>
          <a:effectLst>
            <a:outerShdw blurRad="10287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 rot="5400000">
            <a:off x="-868535" y="2571750"/>
            <a:ext cx="51435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28738" y="4776837"/>
            <a:ext cx="2133600" cy="273844"/>
          </a:xfrm>
        </p:spPr>
        <p:txBody>
          <a:bodyPr/>
          <a:lstStyle/>
          <a:p>
            <a:fld id="{0C817505-E79A-4CE3-955B-46529E59C72C}" type="datetimeFigureOut">
              <a:rPr lang="en-US" smtClean="0"/>
              <a:pPr/>
              <a:t>2/13/13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28228" y="4776837"/>
            <a:ext cx="28956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89717" y="4776837"/>
            <a:ext cx="2133600" cy="273844"/>
          </a:xfrm>
        </p:spPr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870364" y="465710"/>
            <a:ext cx="6816436" cy="633514"/>
          </a:xfrm>
          <a:solidFill>
            <a:schemeClr val="lt1">
              <a:alpha val="86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anchor="ctr" anchorCtr="0">
            <a:normAutofit/>
          </a:bodyPr>
          <a:lstStyle>
            <a:lvl1pPr algn="l">
              <a:defRPr lang="en-US" sz="2500" b="1" kern="1200" cap="small" baseline="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Content Placeholder 10"/>
          <p:cNvSpPr>
            <a:spLocks noGrp="1"/>
          </p:cNvSpPr>
          <p:nvPr>
            <p:ph sz="quarter" idx="13"/>
          </p:nvPr>
        </p:nvSpPr>
        <p:spPr>
          <a:xfrm>
            <a:off x="1893888" y="1154114"/>
            <a:ext cx="6799262" cy="3509962"/>
          </a:xfrm>
          <a:solidFill>
            <a:schemeClr val="lt1">
              <a:alpha val="74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3525224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7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02775" y="402772"/>
            <a:ext cx="8360229" cy="4158343"/>
          </a:xfrm>
          <a:prstGeom prst="rect">
            <a:avLst/>
          </a:prstGeom>
          <a:solidFill>
            <a:schemeClr val="tx2">
              <a:lumMod val="50000"/>
              <a:alpha val="57000"/>
            </a:schemeClr>
          </a:solidFill>
          <a:ln w="38100">
            <a:noFill/>
          </a:ln>
          <a:effectLst>
            <a:outerShdw blurRad="10287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ln>
                <a:noFill/>
              </a:ln>
              <a:latin typeface="Goudy Old Style"/>
              <a:cs typeface="Goudy Old Style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66929"/>
            <a:ext cx="8229600" cy="6352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2"/>
            <a:ext cx="8229600" cy="32551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817505-E79A-4CE3-955B-46529E59C72C}" type="datetimeFigureOut">
              <a:rPr lang="en-US" smtClean="0"/>
              <a:pPr/>
              <a:t>2/13/13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081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97" r:id="rId2"/>
    <p:sldLayoutId id="2147483698" r:id="rId3"/>
    <p:sldLayoutId id="2147483691" r:id="rId4"/>
    <p:sldLayoutId id="2147483692" r:id="rId5"/>
    <p:sldLayoutId id="2147483663" r:id="rId6"/>
    <p:sldLayoutId id="2147483684" r:id="rId7"/>
    <p:sldLayoutId id="2147483683" r:id="rId8"/>
    <p:sldLayoutId id="2147483685" r:id="rId9"/>
    <p:sldLayoutId id="2147483668" r:id="rId10"/>
    <p:sldLayoutId id="2147483666" r:id="rId11"/>
    <p:sldLayoutId id="2147483679" r:id="rId12"/>
    <p:sldLayoutId id="2147483686" r:id="rId13"/>
    <p:sldLayoutId id="2147483693" r:id="rId14"/>
    <p:sldLayoutId id="2147483688" r:id="rId15"/>
    <p:sldLayoutId id="2147483696" r:id="rId16"/>
    <p:sldLayoutId id="2147483695" r:id="rId17"/>
    <p:sldLayoutId id="2147483694" r:id="rId18"/>
    <p:sldLayoutId id="2147483690" r:id="rId19"/>
    <p:sldLayoutId id="2147483689" r:id="rId20"/>
    <p:sldLayoutId id="2147483682" r:id="rId21"/>
  </p:sldLayoutIdLst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200" b="1" kern="1200" cap="small" spc="100">
          <a:ln>
            <a:solidFill>
              <a:srgbClr val="FFFFFF"/>
            </a:solidFill>
          </a:ln>
          <a:solidFill>
            <a:schemeClr val="bg1"/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latin typeface="Goudy Old Style"/>
          <a:ea typeface="+mj-ea"/>
          <a:cs typeface="Goudy Old Style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1" kern="1200">
          <a:solidFill>
            <a:schemeClr val="bg1"/>
          </a:solidFill>
          <a:latin typeface="Goudy Old Style"/>
          <a:ea typeface="+mn-ea"/>
          <a:cs typeface="Goudy Old Style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b="1" kern="1200">
          <a:solidFill>
            <a:schemeClr val="bg1"/>
          </a:solidFill>
          <a:latin typeface="Goudy Old Style"/>
          <a:ea typeface="+mn-ea"/>
          <a:cs typeface="Goudy Old Style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b="1" kern="1200">
          <a:solidFill>
            <a:schemeClr val="bg1"/>
          </a:solidFill>
          <a:latin typeface="Goudy Old Style"/>
          <a:ea typeface="+mn-ea"/>
          <a:cs typeface="Goudy Old Style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b="1" kern="1200">
          <a:solidFill>
            <a:schemeClr val="bg1"/>
          </a:solidFill>
          <a:latin typeface="Goudy Old Style"/>
          <a:ea typeface="+mn-ea"/>
          <a:cs typeface="Goudy Old Style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b="1" kern="1200">
          <a:solidFill>
            <a:schemeClr val="bg1"/>
          </a:solidFill>
          <a:latin typeface="Goudy Old Style"/>
          <a:ea typeface="+mn-ea"/>
          <a:cs typeface="Goudy Old Style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8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4.xml"/><Relationship Id="rId2" Type="http://schemas.openxmlformats.org/officeDocument/2006/relationships/diagramData" Target="../diagrams/data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4.xml"/><Relationship Id="rId2" Type="http://schemas.openxmlformats.org/officeDocument/2006/relationships/diagramData" Target="../diagrams/data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3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1" Type="http://schemas.openxmlformats.org/officeDocument/2006/relationships/slideLayout" Target="../slideLayouts/slideLayout4.xml"/><Relationship Id="rId2" Type="http://schemas.openxmlformats.org/officeDocument/2006/relationships/diagramData" Target="../diagrams/data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9.png"/><Relationship Id="rId3" Type="http://schemas.openxmlformats.org/officeDocument/2006/relationships/image" Target="../media/image7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4" Type="http://schemas.openxmlformats.org/officeDocument/2006/relationships/diagramQuickStyle" Target="../diagrams/quickStyle4.xml"/><Relationship Id="rId5" Type="http://schemas.openxmlformats.org/officeDocument/2006/relationships/diagramColors" Target="../diagrams/colors4.xml"/><Relationship Id="rId6" Type="http://schemas.microsoft.com/office/2007/relationships/diagramDrawing" Target="../diagrams/drawing4.xml"/><Relationship Id="rId7" Type="http://schemas.openxmlformats.org/officeDocument/2006/relationships/image" Target="../media/image71.png"/><Relationship Id="rId8" Type="http://schemas.openxmlformats.org/officeDocument/2006/relationships/image" Target="../media/image72.png"/><Relationship Id="rId1" Type="http://schemas.openxmlformats.org/officeDocument/2006/relationships/slideLayout" Target="../slideLayouts/slideLayout11.xml"/><Relationship Id="rId2" Type="http://schemas.openxmlformats.org/officeDocument/2006/relationships/diagramData" Target="../diagrams/data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7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7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7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78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79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4" Type="http://schemas.openxmlformats.org/officeDocument/2006/relationships/diagramQuickStyle" Target="../diagrams/quickStyle5.xml"/><Relationship Id="rId5" Type="http://schemas.openxmlformats.org/officeDocument/2006/relationships/diagramColors" Target="../diagrams/colors5.xml"/><Relationship Id="rId6" Type="http://schemas.microsoft.com/office/2007/relationships/diagramDrawing" Target="../diagrams/drawing5.xml"/><Relationship Id="rId1" Type="http://schemas.openxmlformats.org/officeDocument/2006/relationships/slideLayout" Target="../slideLayouts/slideLayout14.xml"/><Relationship Id="rId2" Type="http://schemas.openxmlformats.org/officeDocument/2006/relationships/diagramData" Target="../diagrams/data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4" Type="http://schemas.openxmlformats.org/officeDocument/2006/relationships/diagramQuickStyle" Target="../diagrams/quickStyle6.xml"/><Relationship Id="rId5" Type="http://schemas.openxmlformats.org/officeDocument/2006/relationships/diagramColors" Target="../diagrams/colors6.xml"/><Relationship Id="rId6" Type="http://schemas.microsoft.com/office/2007/relationships/diagramDrawing" Target="../diagrams/drawing6.xml"/><Relationship Id="rId1" Type="http://schemas.openxmlformats.org/officeDocument/2006/relationships/slideLayout" Target="../slideLayouts/slideLayout14.xml"/><Relationship Id="rId2" Type="http://schemas.openxmlformats.org/officeDocument/2006/relationships/diagramData" Target="../diagrams/data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4" Type="http://schemas.openxmlformats.org/officeDocument/2006/relationships/diagramQuickStyle" Target="../diagrams/quickStyle7.xml"/><Relationship Id="rId5" Type="http://schemas.openxmlformats.org/officeDocument/2006/relationships/diagramColors" Target="../diagrams/colors7.xml"/><Relationship Id="rId6" Type="http://schemas.microsoft.com/office/2007/relationships/diagramDrawing" Target="../diagrams/drawing7.xml"/><Relationship Id="rId1" Type="http://schemas.openxmlformats.org/officeDocument/2006/relationships/slideLayout" Target="../slideLayouts/slideLayout14.xml"/><Relationship Id="rId2" Type="http://schemas.openxmlformats.org/officeDocument/2006/relationships/diagramData" Target="../diagrams/data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1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Zul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139702"/>
            <a:ext cx="7290330" cy="22066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oGuidanc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2727"/>
            <a:ext cx="4553409" cy="1261788"/>
          </a:xfrm>
          <a:prstGeom prst="rect">
            <a:avLst/>
          </a:prstGeom>
        </p:spPr>
      </p:pic>
      <p:pic>
        <p:nvPicPr>
          <p:cNvPr id="4" name="Picture 3" descr="DevoidofLov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419622"/>
            <a:ext cx="3669547" cy="2627201"/>
          </a:xfrm>
          <a:prstGeom prst="rect">
            <a:avLst/>
          </a:prstGeom>
        </p:spPr>
      </p:pic>
      <p:pic>
        <p:nvPicPr>
          <p:cNvPr id="7" name="Picture 6" descr="NoFrien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795886"/>
            <a:ext cx="3730503" cy="1237406"/>
          </a:xfrm>
          <a:prstGeom prst="rect">
            <a:avLst/>
          </a:prstGeom>
        </p:spPr>
      </p:pic>
      <p:pic>
        <p:nvPicPr>
          <p:cNvPr id="13" name="Picture 12" descr="AllahsCurs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067694"/>
            <a:ext cx="1993259" cy="1578759"/>
          </a:xfrm>
          <a:prstGeom prst="rect">
            <a:avLst/>
          </a:prstGeom>
        </p:spPr>
      </p:pic>
      <p:pic>
        <p:nvPicPr>
          <p:cNvPr id="14" name="Picture 13" descr="NoIntercesso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1" y="3930465"/>
            <a:ext cx="5010578" cy="1237406"/>
          </a:xfrm>
          <a:prstGeom prst="rect">
            <a:avLst/>
          </a:prstGeom>
        </p:spPr>
      </p:pic>
      <p:pic>
        <p:nvPicPr>
          <p:cNvPr id="15" name="Picture 14" descr="SeverePunishment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987574"/>
            <a:ext cx="3895084" cy="172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45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4788024" y="2277272"/>
            <a:ext cx="4355976" cy="1102519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Allah has Banned </a:t>
            </a:r>
            <a:r>
              <a:rPr lang="en-US" dirty="0" err="1" smtClean="0"/>
              <a:t>Zulm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/>
          <a:srcRect l="-17" r="-4224"/>
          <a:stretch/>
        </p:blipFill>
        <p:spPr>
          <a:xfrm rot="20263307">
            <a:off x="1540146" y="1650635"/>
            <a:ext cx="2439257" cy="2340051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4204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Allah has Banned </a:t>
            </a:r>
            <a:r>
              <a:rPr lang="en-US" dirty="0" err="1"/>
              <a:t>Zulm</a:t>
            </a:r>
            <a:r>
              <a:rPr lang="en-US" dirty="0"/>
              <a:t>!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Placeholder 9" descr="Screen Shot 2013-01-28 at 12.50.16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" t="269" r="-170" b="-835"/>
          <a:stretch/>
        </p:blipFill>
        <p:spPr>
          <a:xfrm>
            <a:off x="1187624" y="1347614"/>
            <a:ext cx="6799262" cy="32210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2349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y-GB" smtClean="0"/>
              <a:t>ALLAH HAS CREATED EVERY THING ON JUSTICE</a:t>
            </a:r>
            <a:br>
              <a:rPr lang="cy-GB" smtClean="0"/>
            </a:b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 anchor="ctr">
            <a:normAutofit fontScale="77500" lnSpcReduction="20000"/>
          </a:bodyPr>
          <a:lstStyle/>
          <a:p>
            <a:pPr algn="r">
              <a:lnSpc>
                <a:spcPct val="220000"/>
              </a:lnSpc>
            </a:pPr>
            <a:endParaRPr lang="cy-GB" dirty="0"/>
          </a:p>
          <a:p>
            <a:pPr algn="ctr">
              <a:lnSpc>
                <a:spcPct val="220000"/>
              </a:lnSpc>
            </a:pPr>
            <a:r>
              <a:rPr lang="ar-AE" sz="2800" dirty="0"/>
              <a:t>لَا الشَّمْسُ يَنبَغِي لَهَا أَن تُدْرِكَ الْقَمَرَ وَلَا اللَّيْلُ سَابِقُ النَّهَارِ ۚ وَكُلٌّ فِي فَلَكٍ يَسْبَحُونَ [٣٦:٤٠]</a:t>
            </a:r>
            <a:endParaRPr lang="cy-GB" sz="2800" dirty="0"/>
          </a:p>
          <a:p>
            <a:pPr algn="r"/>
            <a:endParaRPr lang="cy-GB" dirty="0">
              <a:latin typeface="_PDMS_Saleem_QuranFont" pitchFamily="2" charset="-78"/>
              <a:cs typeface="_PDMS_Saleem_QuranFont" pitchFamily="2" charset="-78"/>
            </a:endParaRPr>
          </a:p>
          <a:p>
            <a:endParaRPr lang="cy-GB" dirty="0" smtClean="0"/>
          </a:p>
          <a:p>
            <a:r>
              <a:rPr lang="cy-GB" dirty="0" smtClean="0"/>
              <a:t>It is not permitted to the Sun to catch up the Moon, nor can the Night outstrip the Day: Each (just) swims along in (its own) orbit (according to Law). (Surah Yaseen : Ayah 40)</a:t>
            </a:r>
          </a:p>
          <a:p>
            <a:endParaRPr lang="cy-GB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953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2277272"/>
            <a:ext cx="5220072" cy="110251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Too much </a:t>
            </a:r>
            <a:r>
              <a:rPr lang="en-US" dirty="0" err="1" smtClean="0"/>
              <a:t>Zulm</a:t>
            </a:r>
            <a:r>
              <a:rPr lang="en-US" dirty="0" smtClean="0"/>
              <a:t> Around us?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5046">
            <a:off x="5883620" y="2080231"/>
            <a:ext cx="2342606" cy="1754693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058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808" y="1563638"/>
            <a:ext cx="3302000" cy="246380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4" name="Content Placeholder 3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3"/>
          <a:srcRect l="673" r="-394"/>
          <a:stretch/>
        </p:blipFill>
        <p:spPr>
          <a:xfrm>
            <a:off x="0" y="484188"/>
            <a:ext cx="1616075" cy="2163762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7156" y="2255490"/>
            <a:ext cx="3289300" cy="247650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5148" y="483518"/>
            <a:ext cx="3289300" cy="246380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187624" y="3075806"/>
            <a:ext cx="2211927" cy="1754693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985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23478"/>
            <a:ext cx="3606800" cy="2247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1380" y="2715766"/>
            <a:ext cx="3505200" cy="2324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r="40651"/>
          <a:stretch/>
        </p:blipFill>
        <p:spPr>
          <a:xfrm>
            <a:off x="6948264" y="33265"/>
            <a:ext cx="2057695" cy="233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3808" y="1419622"/>
            <a:ext cx="3467100" cy="234950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2" y="2496251"/>
            <a:ext cx="2339752" cy="2615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538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800" y="339502"/>
            <a:ext cx="3797300" cy="213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688" y="2628900"/>
            <a:ext cx="3225800" cy="2514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6100" y="2715766"/>
            <a:ext cx="3517900" cy="2311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42" y="2715766"/>
            <a:ext cx="3149600" cy="2578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0908" y="123478"/>
            <a:ext cx="3810000" cy="2133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23478"/>
            <a:ext cx="3289300" cy="2463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15816" y="1203598"/>
            <a:ext cx="2540000" cy="318770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305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314700" cy="2451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2908300"/>
            <a:ext cx="3632200" cy="2235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21000"/>
            <a:ext cx="2959100" cy="2222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7195" y="24404"/>
            <a:ext cx="4147229" cy="27157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0100" y="914400"/>
            <a:ext cx="2451100" cy="331470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46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320" y="51470"/>
            <a:ext cx="3505200" cy="2311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824" y="0"/>
            <a:ext cx="3289300" cy="2463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2120" y="2427734"/>
            <a:ext cx="3289300" cy="2463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2643758"/>
            <a:ext cx="3479800" cy="2336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3624" y="-14975"/>
            <a:ext cx="3492500" cy="23241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27784" y="2859782"/>
            <a:ext cx="3937000" cy="20701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15816" y="1419622"/>
            <a:ext cx="3492500" cy="232410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6763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ulm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067694"/>
            <a:ext cx="9143391" cy="145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31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096" y="2643758"/>
            <a:ext cx="3505200" cy="2324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31790"/>
            <a:ext cx="3937000" cy="2070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6096" y="123478"/>
            <a:ext cx="3492500" cy="2324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123478"/>
            <a:ext cx="3289300" cy="2463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1880" y="915566"/>
            <a:ext cx="2324100" cy="349250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827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 DEEPER LOOK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zul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8" y="-812626"/>
            <a:ext cx="5765800" cy="43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67797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Zulm</a:t>
            </a:r>
            <a:r>
              <a:rPr lang="en-US" dirty="0" smtClean="0"/>
              <a:t> Elaborated!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rcRect t="16800" b="16800"/>
          <a:stretch>
            <a:fillRect/>
          </a:stretch>
        </p:blipFill>
        <p:spPr>
          <a:xfrm>
            <a:off x="1979712" y="1347614"/>
            <a:ext cx="5111800" cy="2108000"/>
          </a:xfrm>
        </p:spPr>
      </p:pic>
    </p:spTree>
    <p:extLst>
      <p:ext uri="{BB962C8B-B14F-4D97-AF65-F5344CB8AC3E}">
        <p14:creationId xmlns:p14="http://schemas.microsoft.com/office/powerpoint/2010/main" val="177651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smtClean="0"/>
              <a:t>Linguistic Definition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y-GB" smtClean="0"/>
              <a:t>“To change the original place of something”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912" y="1923678"/>
            <a:ext cx="1800200" cy="2330208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Connector 6"/>
          <p:cNvSpPr/>
          <p:nvPr/>
        </p:nvSpPr>
        <p:spPr>
          <a:xfrm>
            <a:off x="3071802" y="1875229"/>
            <a:ext cx="3143272" cy="2411033"/>
          </a:xfrm>
          <a:prstGeom prst="flowChartConnector">
            <a:avLst/>
          </a:prstGeom>
          <a:solidFill>
            <a:schemeClr val="accent4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y-GB" sz="3100" dirty="0" smtClean="0"/>
              <a:t>ZULM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670700046"/>
              </p:ext>
            </p:extLst>
          </p:nvPr>
        </p:nvGraphicFramePr>
        <p:xfrm>
          <a:off x="1785918" y="1339445"/>
          <a:ext cx="6096000" cy="304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dirty="0" smtClean="0"/>
              <a:t>KINDS OF ZULM</a:t>
            </a:r>
            <a:endParaRPr lang="cy-GB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smtClean="0"/>
              <a:t>WHAT IS ZULM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691680" y="1203325"/>
            <a:ext cx="6984008" cy="3384550"/>
          </a:xfrm>
        </p:spPr>
        <p:txBody>
          <a:bodyPr/>
          <a:lstStyle/>
          <a:p>
            <a:pPr lvl="0"/>
            <a:r>
              <a:rPr lang="cy-GB" dirty="0" smtClean="0"/>
              <a:t> To excced limits.</a:t>
            </a:r>
          </a:p>
          <a:p>
            <a:pPr lvl="0"/>
            <a:r>
              <a:rPr lang="cy-GB" dirty="0" smtClean="0"/>
              <a:t> To create imbalance in rights (Haq).</a:t>
            </a:r>
          </a:p>
          <a:p>
            <a:pPr lvl="0"/>
            <a:r>
              <a:rPr lang="cy-GB" dirty="0" smtClean="0"/>
              <a:t>  To be self centred.</a:t>
            </a:r>
          </a:p>
          <a:p>
            <a:r>
              <a:rPr lang="cy-GB" dirty="0" smtClean="0"/>
              <a:t>Imbalance of time.</a:t>
            </a: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612248603"/>
              </p:ext>
            </p:extLst>
          </p:nvPr>
        </p:nvGraphicFramePr>
        <p:xfrm>
          <a:off x="1572344" y="1510197"/>
          <a:ext cx="6096000" cy="30777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Flowchart: Connector 8"/>
          <p:cNvSpPr/>
          <p:nvPr/>
        </p:nvSpPr>
        <p:spPr>
          <a:xfrm>
            <a:off x="3131840" y="339502"/>
            <a:ext cx="2928958" cy="1124236"/>
          </a:xfrm>
          <a:prstGeom prst="flowChartConnector">
            <a:avLst/>
          </a:prstGeom>
          <a:solidFill>
            <a:schemeClr val="accent5">
              <a:lumMod val="50000"/>
              <a:alpha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y-GB" sz="6200" b="1" dirty="0" smtClean="0">
                <a:solidFill>
                  <a:schemeClr val="bg1"/>
                </a:solidFill>
                <a:latin typeface="Britannic Bold" pitchFamily="34" charset="0"/>
              </a:rPr>
              <a:t>ZULM</a:t>
            </a:r>
            <a:endParaRPr lang="cy-GB" sz="6200" b="1" dirty="0">
              <a:solidFill>
                <a:schemeClr val="bg1"/>
              </a:solidFill>
              <a:latin typeface="Britannic Bold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rot="5400000">
            <a:off x="3427885" y="1935856"/>
            <a:ext cx="1125149" cy="642942"/>
          </a:xfrm>
          <a:prstGeom prst="straightConnector1">
            <a:avLst/>
          </a:prstGeom>
          <a:ln w="76200">
            <a:solidFill>
              <a:schemeClr val="bg2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16200000" flipH="1">
            <a:off x="4249422" y="1900137"/>
            <a:ext cx="1125149" cy="714380"/>
          </a:xfrm>
          <a:prstGeom prst="straightConnector1">
            <a:avLst/>
          </a:prstGeom>
          <a:ln w="76200">
            <a:solidFill>
              <a:schemeClr val="bg2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283836" y="1419622"/>
            <a:ext cx="10001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2000" dirty="0">
                <a:solidFill>
                  <a:schemeClr val="bg2">
                    <a:lumMod val="10000"/>
                  </a:schemeClr>
                </a:solidFill>
                <a:latin typeface="Britannic Bold" pitchFamily="34" charset="0"/>
              </a:rPr>
              <a:t>C</a:t>
            </a:r>
            <a:r>
              <a:rPr lang="cy-GB" sz="2000" dirty="0" smtClean="0">
                <a:solidFill>
                  <a:schemeClr val="bg2">
                    <a:lumMod val="10000"/>
                  </a:schemeClr>
                </a:solidFill>
                <a:latin typeface="Britannic Bold" pitchFamily="34" charset="0"/>
              </a:rPr>
              <a:t>an be with</a:t>
            </a:r>
            <a:endParaRPr lang="cy-GB" sz="2000" dirty="0">
              <a:solidFill>
                <a:schemeClr val="bg2">
                  <a:lumMod val="10000"/>
                </a:schemeClr>
              </a:solidFill>
              <a:latin typeface="Britannic Bold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727986" y="1419622"/>
            <a:ext cx="15001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2000" dirty="0">
                <a:latin typeface="Britannic Bold" pitchFamily="34" charset="0"/>
              </a:rPr>
              <a:t>A</a:t>
            </a:r>
            <a:r>
              <a:rPr lang="cy-GB" sz="2000" dirty="0" smtClean="0">
                <a:latin typeface="Britannic Bold" pitchFamily="34" charset="0"/>
              </a:rPr>
              <a:t>s well as with</a:t>
            </a:r>
            <a:endParaRPr lang="cy-GB" sz="2000" dirty="0">
              <a:latin typeface="Britannic Bold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" y="2641083"/>
            <a:ext cx="3647641" cy="2502418"/>
            <a:chOff x="-1788101" y="-10"/>
            <a:chExt cx="3647641" cy="3336557"/>
          </a:xfrm>
        </p:grpSpPr>
        <p:sp>
          <p:nvSpPr>
            <p:cNvPr id="4" name="Pie 3"/>
            <p:cNvSpPr/>
            <p:nvPr/>
          </p:nvSpPr>
          <p:spPr>
            <a:xfrm>
              <a:off x="-1716663" y="-10"/>
              <a:ext cx="3576203" cy="3336557"/>
            </a:xfrm>
            <a:prstGeom prst="pie">
              <a:avLst>
                <a:gd name="adj1" fmla="val 5400000"/>
                <a:gd name="adj2" fmla="val 16200000"/>
              </a:avLst>
            </a:prstGeom>
            <a:solidFill>
              <a:schemeClr val="accent5">
                <a:lumMod val="50000"/>
                <a:alpha val="5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Pie 4"/>
            <p:cNvSpPr/>
            <p:nvPr/>
          </p:nvSpPr>
          <p:spPr>
            <a:xfrm>
              <a:off x="-1788101" y="496500"/>
              <a:ext cx="2000264" cy="23435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750" tIns="31750" rIns="31750" bIns="31750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y-GB" sz="2500" dirty="0" smtClean="0">
                  <a:solidFill>
                    <a:schemeClr val="bg1"/>
                  </a:solidFill>
                  <a:latin typeface="Britannic Bold" pitchFamily="34" charset="0"/>
                </a:rPr>
                <a:t>Creation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42844" y="0"/>
            <a:ext cx="3576203" cy="2502418"/>
            <a:chOff x="-1788101" y="-10"/>
            <a:chExt cx="3576203" cy="3336557"/>
          </a:xfrm>
        </p:grpSpPr>
        <p:sp>
          <p:nvSpPr>
            <p:cNvPr id="7" name="Pie 6"/>
            <p:cNvSpPr/>
            <p:nvPr/>
          </p:nvSpPr>
          <p:spPr>
            <a:xfrm>
              <a:off x="-1788101" y="-10"/>
              <a:ext cx="3576203" cy="3336557"/>
            </a:xfrm>
            <a:prstGeom prst="pie">
              <a:avLst>
                <a:gd name="adj1" fmla="val 5400000"/>
                <a:gd name="adj2" fmla="val 16200000"/>
              </a:avLst>
            </a:prstGeom>
            <a:solidFill>
              <a:schemeClr val="accent5">
                <a:lumMod val="50000"/>
                <a:alpha val="5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Pie 4"/>
            <p:cNvSpPr/>
            <p:nvPr/>
          </p:nvSpPr>
          <p:spPr>
            <a:xfrm>
              <a:off x="-1502349" y="496500"/>
              <a:ext cx="1481062" cy="23435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750" tIns="31750" rIns="31750" bIns="31750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y-GB" sz="2500" dirty="0" smtClean="0">
                  <a:solidFill>
                    <a:schemeClr val="bg1"/>
                  </a:solidFill>
                  <a:latin typeface="Britannic Bold" pitchFamily="34" charset="0"/>
                </a:rPr>
                <a:t>Creator</a:t>
              </a:r>
            </a:p>
          </p:txBody>
        </p:sp>
      </p:grpSp>
      <p:pic>
        <p:nvPicPr>
          <p:cNvPr id="12" name="Picture 11" descr="darkness-and-light.jp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572124" y="0"/>
            <a:ext cx="3571876" cy="51435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071670" y="964395"/>
            <a:ext cx="3143272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2500" dirty="0" smtClean="0">
                <a:solidFill>
                  <a:schemeClr val="bg1"/>
                </a:solidFill>
                <a:latin typeface="Britannic Bold" pitchFamily="34" charset="0"/>
              </a:rPr>
              <a:t>Not to understand the rights and value of the Creator.</a:t>
            </a:r>
          </a:p>
          <a:p>
            <a:endParaRPr lang="cy-GB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79712" y="3273828"/>
            <a:ext cx="278608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2500" dirty="0" smtClean="0">
                <a:solidFill>
                  <a:schemeClr val="bg1"/>
                </a:solidFill>
                <a:latin typeface="Britannic Bold" pitchFamily="34" charset="0"/>
              </a:rPr>
              <a:t>Not to give rights to the creation (humans, animals, etc)</a:t>
            </a:r>
            <a:endParaRPr lang="cy-GB" sz="2500" dirty="0">
              <a:solidFill>
                <a:schemeClr val="bg1"/>
              </a:solidFill>
              <a:latin typeface="Britannic Bold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y-GB" dirty="0" smtClean="0"/>
              <a:t>ZULM....where limits exceeded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cy-GB" dirty="0" smtClean="0"/>
              <a:t>To interfare in someone’s work.</a:t>
            </a:r>
          </a:p>
          <a:p>
            <a:r>
              <a:rPr lang="cy-GB" dirty="0" smtClean="0"/>
              <a:t>To smell bad in public. </a:t>
            </a:r>
          </a:p>
          <a:p>
            <a:r>
              <a:rPr lang="cy-GB" dirty="0" smtClean="0"/>
              <a:t>To leave own work and do other people’s work.</a:t>
            </a:r>
          </a:p>
          <a:p>
            <a:r>
              <a:rPr lang="cy-GB" dirty="0" smtClean="0"/>
              <a:t> To donate charity outside the family when you own family is deserving.</a:t>
            </a:r>
          </a:p>
          <a:p>
            <a:r>
              <a:rPr lang="cy-GB" dirty="0" smtClean="0"/>
              <a:t>To priortise other duty then your own duty.</a:t>
            </a:r>
          </a:p>
          <a:p>
            <a:r>
              <a:rPr lang="cy-GB" dirty="0" smtClean="0"/>
              <a:t>No limits on use of resources.</a:t>
            </a:r>
          </a:p>
          <a:p>
            <a:endParaRPr lang="cy-GB" dirty="0" smtClean="0"/>
          </a:p>
          <a:p>
            <a:pPr lvl="1"/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4393419"/>
            <a:ext cx="9144000" cy="5893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y-GB" sz="2300" dirty="0" smtClean="0">
                <a:solidFill>
                  <a:schemeClr val="tx1"/>
                </a:solidFill>
                <a:latin typeface="Britannic Bold" pitchFamily="34" charset="0"/>
              </a:rPr>
              <a:t>Important to know rights and responsibilites in each relation. </a:t>
            </a:r>
            <a:endParaRPr lang="cy-GB" sz="2300" dirty="0">
              <a:solidFill>
                <a:schemeClr val="tx1"/>
              </a:solidFill>
              <a:latin typeface="Britannic Bold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y-GB" dirty="0" smtClean="0"/>
              <a:t>ZULM....where rights not fulfilled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y-GB" dirty="0" smtClean="0"/>
              <a:t>To demand own right and not fulfill others. </a:t>
            </a:r>
          </a:p>
          <a:p>
            <a:r>
              <a:rPr lang="cy-GB" dirty="0" smtClean="0"/>
              <a:t>To place excessive demands from others.</a:t>
            </a:r>
          </a:p>
          <a:p>
            <a:r>
              <a:rPr lang="cy-GB" dirty="0" smtClean="0"/>
              <a:t>To highlight one right and undermine others.</a:t>
            </a:r>
          </a:p>
          <a:p>
            <a:r>
              <a:rPr lang="cy-GB" dirty="0" smtClean="0"/>
              <a:t> To give right of one person and ignore others.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41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4427984" y="2277272"/>
            <a:ext cx="4716016" cy="110251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Quran Tells us…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704031">
            <a:off x="755576" y="1563638"/>
            <a:ext cx="3204623" cy="2139702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588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466929"/>
            <a:ext cx="8229600" cy="63521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Save yourself	! Protect your good Deeds!</a:t>
            </a:r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400" r="1207"/>
          <a:stretch/>
        </p:blipFill>
        <p:spPr>
          <a:xfrm>
            <a:off x="1763688" y="1131590"/>
            <a:ext cx="5256584" cy="38982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82624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4393419"/>
            <a:ext cx="9144000" cy="5893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y-GB" sz="2300" dirty="0" smtClean="0">
                <a:solidFill>
                  <a:srgbClr val="000000"/>
                </a:solidFill>
                <a:latin typeface="Britannic Bold" pitchFamily="34" charset="0"/>
              </a:rPr>
              <a:t>Even to waste your own time and talent is included in zulm :o</a:t>
            </a:r>
            <a:endParaRPr lang="cy-GB" sz="2300" dirty="0">
              <a:solidFill>
                <a:srgbClr val="000000"/>
              </a:solidFill>
              <a:latin typeface="Britannic Bold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y-GB" dirty="0" smtClean="0"/>
              <a:t>ZULM....where time wasted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y-GB" smtClean="0"/>
              <a:t>To waste anyone’s time. </a:t>
            </a:r>
          </a:p>
          <a:p>
            <a:r>
              <a:rPr lang="cy-GB" smtClean="0"/>
              <a:t>To indulge in time wasters.</a:t>
            </a:r>
          </a:p>
          <a:p>
            <a:r>
              <a:rPr lang="cy-GB" smtClean="0"/>
              <a:t> To be vague about prirotizing time.</a:t>
            </a:r>
          </a:p>
          <a:p>
            <a:r>
              <a:rPr lang="cy-GB" smtClean="0"/>
              <a:t>To be yes-man all the time.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41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y-GB" dirty="0" smtClean="0"/>
              <a:t>Zulm With Property Includes....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/>
          </a:bodyPr>
          <a:lstStyle/>
          <a:p>
            <a:pPr lvl="0"/>
            <a:r>
              <a:rPr lang="cy-GB" dirty="0" smtClean="0"/>
              <a:t>Using the available resources beyond our needs e.g natural resources</a:t>
            </a:r>
          </a:p>
          <a:p>
            <a:pPr lvl="0"/>
            <a:r>
              <a:rPr lang="cy-GB" dirty="0" smtClean="0"/>
              <a:t> Giving less then the stated right in inheritence to sisters or forcefully made a woman declare their share of inheritance as of his brothers.</a:t>
            </a:r>
          </a:p>
          <a:p>
            <a:pPr lvl="0"/>
            <a:r>
              <a:rPr lang="cy-GB" smtClean="0"/>
              <a:t> Not giving the right to woman incase her husband died.</a:t>
            </a:r>
          </a:p>
          <a:p>
            <a:pPr lvl="0"/>
            <a:r>
              <a:rPr lang="cy-GB" dirty="0" smtClean="0"/>
              <a:t>Manupulate parents for warasat. </a:t>
            </a: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Consequences of </a:t>
            </a:r>
            <a:r>
              <a:rPr lang="en-US" dirty="0" err="1" smtClean="0"/>
              <a:t>Zulm</a:t>
            </a:r>
            <a:r>
              <a:rPr lang="en-US" dirty="0" smtClean="0"/>
              <a:t>! </a:t>
            </a:r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636" r="559"/>
          <a:stretch/>
        </p:blipFill>
        <p:spPr>
          <a:xfrm>
            <a:off x="1763688" y="1275606"/>
            <a:ext cx="5672980" cy="31686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82624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Curse by the Angels!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203598"/>
            <a:ext cx="6552728" cy="30896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1366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y-GB" dirty="0" smtClean="0"/>
              <a:t>Emotional Zulm...</a:t>
            </a:r>
            <a:endParaRPr lang="en-US" dirty="0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482006999"/>
              </p:ext>
            </p:extLst>
          </p:nvPr>
        </p:nvGraphicFramePr>
        <p:xfrm>
          <a:off x="468313" y="1203325"/>
          <a:ext cx="8207375" cy="3384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cy-GB" dirty="0" smtClean="0"/>
              <a:t>Can i do zulm with </a:t>
            </a:r>
            <a:br>
              <a:rPr lang="cy-GB" dirty="0" smtClean="0"/>
            </a:br>
            <a:r>
              <a:rPr lang="cy-GB" dirty="0" smtClean="0"/>
              <a:t>Myself...???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5554663" y="3711699"/>
            <a:ext cx="3589337" cy="1308323"/>
          </a:xfrm>
        </p:spPr>
        <p:txBody>
          <a:bodyPr>
            <a:noAutofit/>
          </a:bodyPr>
          <a:lstStyle/>
          <a:p>
            <a:r>
              <a:rPr lang="cy-GB" sz="3600" dirty="0" smtClean="0">
                <a:latin typeface="Mistral"/>
                <a:cs typeface="Mistral"/>
              </a:rPr>
              <a:t>The answer is.....</a:t>
            </a:r>
          </a:p>
          <a:p>
            <a:endParaRPr lang="en-US" sz="3600" dirty="0">
              <a:latin typeface="Mistral"/>
              <a:cs typeface="Mistr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851670"/>
            <a:ext cx="3492500" cy="232410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06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28860" y="1339445"/>
            <a:ext cx="1000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y-GB" dirty="0"/>
          </a:p>
        </p:txBody>
      </p:sp>
      <p:sp>
        <p:nvSpPr>
          <p:cNvPr id="7" name="Wave 6"/>
          <p:cNvSpPr/>
          <p:nvPr/>
        </p:nvSpPr>
        <p:spPr>
          <a:xfrm>
            <a:off x="827584" y="1635646"/>
            <a:ext cx="7429552" cy="2786082"/>
          </a:xfrm>
          <a:prstGeom prst="wave">
            <a:avLst>
              <a:gd name="adj1" fmla="val 12500"/>
              <a:gd name="adj2" fmla="val 576"/>
            </a:avLst>
          </a:prstGeom>
          <a:solidFill>
            <a:schemeClr val="bg1">
              <a:alpha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cy-GB" sz="9600" b="1" dirty="0" smtClean="0">
                <a:solidFill>
                  <a:schemeClr val="accent3">
                    <a:lumMod val="50000"/>
                  </a:schemeClr>
                </a:solidFill>
                <a:latin typeface="Britannic Bold" pitchFamily="34" charset="0"/>
              </a:rPr>
              <a:t>Yes...!!</a:t>
            </a:r>
            <a:endParaRPr lang="cy-GB" sz="1000" b="1" dirty="0">
              <a:solidFill>
                <a:schemeClr val="accent3">
                  <a:lumMod val="50000"/>
                </a:schemeClr>
              </a:solidFill>
              <a:latin typeface="Britannic Bold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491630"/>
            <a:ext cx="2946400" cy="275590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784" y="1707654"/>
            <a:ext cx="4871861" cy="237934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l"/>
            <a:r>
              <a:rPr lang="cy-GB" sz="4400" dirty="0">
                <a:latin typeface="Britannic Bold" pitchFamily="34" charset="0"/>
              </a:rPr>
              <a:t>How</a:t>
            </a:r>
            <a:r>
              <a:rPr lang="cy-GB" sz="4400" dirty="0" smtClean="0">
                <a:latin typeface="Britannic Bold" pitchFamily="34" charset="0"/>
              </a:rPr>
              <a:t>...?</a:t>
            </a:r>
            <a:r>
              <a:rPr lang="cy-GB" sz="4400" dirty="0">
                <a:latin typeface="Britannic Bold" pitchFamily="34" charset="0"/>
              </a:rPr>
              <a:t>?</a:t>
            </a:r>
            <a:r>
              <a:rPr lang="cy-GB" sz="4400" dirty="0" smtClean="0">
                <a:latin typeface="Britannic Bold" pitchFamily="34" charset="0"/>
              </a:rPr>
              <a:t>?</a:t>
            </a:r>
            <a:endParaRPr lang="en-US" sz="4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80" y="1707654"/>
            <a:ext cx="3441700" cy="236220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339502"/>
            <a:ext cx="8229600" cy="864096"/>
          </a:xfrm>
        </p:spPr>
        <p:txBody>
          <a:bodyPr/>
          <a:lstStyle/>
          <a:p>
            <a:r>
              <a:rPr lang="cy-GB" dirty="0" smtClean="0"/>
              <a:t>Zulm ON ONESELF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2142122192"/>
              </p:ext>
            </p:extLst>
          </p:nvPr>
        </p:nvGraphicFramePr>
        <p:xfrm>
          <a:off x="722432" y="1201789"/>
          <a:ext cx="8207375" cy="39449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2" y="3867894"/>
            <a:ext cx="971600" cy="11335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21578" y="1275606"/>
            <a:ext cx="1042910" cy="9758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No Guidance for the Wrong Doers!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And </a:t>
            </a:r>
            <a:r>
              <a:rPr lang="en-US" dirty="0"/>
              <a:t>Allah does not guide the wrongdoing people</a:t>
            </a:r>
            <a:r>
              <a:rPr lang="en-US" dirty="0" smtClean="0"/>
              <a:t>. (Ale-Imran:86)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-4501008" y="1635646"/>
            <a:ext cx="12330791" cy="892989"/>
            <a:chOff x="-509965" y="1635646"/>
            <a:chExt cx="7030003" cy="41480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t="34045" r="47198" b="36396"/>
            <a:stretch/>
          </p:blipFill>
          <p:spPr>
            <a:xfrm>
              <a:off x="3841657" y="1635646"/>
              <a:ext cx="2678381" cy="39983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/>
            <a:srcRect t="71464"/>
            <a:stretch/>
          </p:blipFill>
          <p:spPr>
            <a:xfrm>
              <a:off x="-509965" y="1664448"/>
              <a:ext cx="5295842" cy="3859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0320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635896" y="2277272"/>
            <a:ext cx="5508104" cy="1102519"/>
          </a:xfrm>
        </p:spPr>
        <p:txBody>
          <a:bodyPr/>
          <a:lstStyle/>
          <a:p>
            <a:r>
              <a:rPr lang="en-US" dirty="0" err="1" smtClean="0"/>
              <a:t>Zulm</a:t>
            </a:r>
            <a:r>
              <a:rPr lang="en-US" dirty="0" smtClean="0"/>
              <a:t> - Darkness</a:t>
            </a:r>
            <a:endParaRPr lang="en-US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2067694"/>
            <a:ext cx="2133600" cy="171450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417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Zulm</a:t>
            </a:r>
            <a:r>
              <a:rPr lang="en-US" dirty="0" smtClean="0"/>
              <a:t> = Darkness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563638"/>
            <a:ext cx="6857909" cy="32174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1587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y-GB" dirty="0" smtClean="0"/>
              <a:t>How to minimize zulm in our lives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Fear the Plea of the </a:t>
            </a:r>
            <a:r>
              <a:rPr lang="en-US" dirty="0" err="1" smtClean="0"/>
              <a:t>Mazloom</a:t>
            </a:r>
            <a:r>
              <a:rPr lang="en-US" dirty="0" smtClean="0"/>
              <a:t>!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2"/>
          <a:srcRect l="493" r="10"/>
          <a:stretch/>
        </p:blipFill>
        <p:spPr>
          <a:xfrm>
            <a:off x="1691680" y="1347614"/>
            <a:ext cx="5616575" cy="29606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Help the </a:t>
            </a:r>
            <a:r>
              <a:rPr lang="en-US" dirty="0" err="1" smtClean="0"/>
              <a:t>Zaalim</a:t>
            </a:r>
            <a:r>
              <a:rPr lang="en-US" dirty="0" smtClean="0"/>
              <a:t>, Not Just the </a:t>
            </a:r>
            <a:r>
              <a:rPr lang="en-US" dirty="0" err="1" smtClean="0"/>
              <a:t>Mazloom</a:t>
            </a:r>
            <a:r>
              <a:rPr lang="en-US" dirty="0" smtClean="0"/>
              <a:t>!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2"/>
          <a:srcRect l="464" r="82"/>
          <a:stretch/>
        </p:blipFill>
        <p:spPr>
          <a:xfrm>
            <a:off x="1115616" y="1203598"/>
            <a:ext cx="6384637" cy="33845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82624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Importance of seeking permission!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2"/>
          <a:srcRect l="44" r="114"/>
          <a:stretch/>
        </p:blipFill>
        <p:spPr>
          <a:xfrm>
            <a:off x="1801091" y="1203598"/>
            <a:ext cx="5680364" cy="33845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82624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to Achieve Excellence in </a:t>
            </a:r>
            <a:r>
              <a:rPr lang="en-US" dirty="0" err="1" smtClean="0"/>
              <a:t>Imaan</a:t>
            </a:r>
            <a:r>
              <a:rPr lang="en-US" dirty="0" smtClean="0"/>
              <a:t>!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2"/>
          <a:srcRect l="507" r="695"/>
          <a:stretch/>
        </p:blipFill>
        <p:spPr>
          <a:xfrm>
            <a:off x="1691680" y="1275606"/>
            <a:ext cx="5310909" cy="33845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82624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Save yourself from Hellfire!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2"/>
          <a:srcRect l="130" r="1820"/>
          <a:stretch/>
        </p:blipFill>
        <p:spPr>
          <a:xfrm>
            <a:off x="2101272" y="1203597"/>
            <a:ext cx="4342935" cy="37335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82624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2277272"/>
            <a:ext cx="4860032" cy="1102519"/>
          </a:xfrm>
        </p:spPr>
        <p:txBody>
          <a:bodyPr>
            <a:normAutofit fontScale="90000"/>
          </a:bodyPr>
          <a:lstStyle/>
          <a:p>
            <a:pPr algn="l"/>
            <a:r>
              <a:rPr lang="cy-GB" dirty="0" smtClean="0"/>
              <a:t>What forms of Zulm we MUST minimize and how?</a:t>
            </a:r>
            <a:endParaRPr lang="cy-GB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064" y="1563638"/>
            <a:ext cx="3492500" cy="232410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dirty="0" smtClean="0"/>
              <a:t> To Minimize Zulm With Parents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874957826"/>
              </p:ext>
            </p:extLst>
          </p:nvPr>
        </p:nvGraphicFramePr>
        <p:xfrm>
          <a:off x="468313" y="1203324"/>
          <a:ext cx="8207375" cy="37446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Allah’s Curse is upon wrong doers!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Unquestionably</a:t>
            </a:r>
            <a:r>
              <a:rPr lang="en-US" dirty="0"/>
              <a:t>, the curse of Allah is upon the wrongdoers</a:t>
            </a:r>
            <a:r>
              <a:rPr lang="en-US" dirty="0" smtClean="0"/>
              <a:t>.(Hud:18)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35010" r="90508" b="33354"/>
          <a:stretch/>
        </p:blipFill>
        <p:spPr>
          <a:xfrm>
            <a:off x="5939822" y="1672201"/>
            <a:ext cx="648402" cy="6115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73364"/>
          <a:stretch/>
        </p:blipFill>
        <p:spPr>
          <a:xfrm>
            <a:off x="-684584" y="1707654"/>
            <a:ext cx="6831035" cy="51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59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dirty="0" smtClean="0"/>
              <a:t> TO Minimize ZULM WITH FRIENDS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938862322"/>
              </p:ext>
            </p:extLst>
          </p:nvPr>
        </p:nvGraphicFramePr>
        <p:xfrm>
          <a:off x="395536" y="1275606"/>
          <a:ext cx="8207375" cy="3384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dirty="0" smtClean="0"/>
              <a:t> TO Minimize ZULM WITH children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909607274"/>
              </p:ext>
            </p:extLst>
          </p:nvPr>
        </p:nvGraphicFramePr>
        <p:xfrm>
          <a:off x="395536" y="1419622"/>
          <a:ext cx="8207375" cy="3384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355976" y="2277272"/>
            <a:ext cx="4788024" cy="1102519"/>
          </a:xfrm>
        </p:spPr>
        <p:txBody>
          <a:bodyPr/>
          <a:lstStyle/>
          <a:p>
            <a:pPr algn="l"/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779662"/>
            <a:ext cx="2790586" cy="185167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821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Activity…..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mtClean="0"/>
              <a:t>Make a list of important relations including 24 hr relations in your life</a:t>
            </a:r>
          </a:p>
          <a:p>
            <a:r>
              <a:rPr lang="en-US" smtClean="0"/>
              <a:t>Mark them on pie chart according to how much time you give to them</a:t>
            </a:r>
          </a:p>
          <a:p>
            <a:r>
              <a:rPr lang="en-US" smtClean="0"/>
              <a:t>With each relation write one thing you do for them.</a:t>
            </a:r>
          </a:p>
          <a:p>
            <a:r>
              <a:rPr lang="en-US" smtClean="0"/>
              <a:t>Think again and add one thing you feel you need to do. </a:t>
            </a:r>
          </a:p>
          <a:p>
            <a:r>
              <a:rPr lang="en-US" smtClean="0"/>
              <a:t>Make that target for the week and keep adding more targets each month.  </a:t>
            </a:r>
            <a:endParaRPr lang="cy-GB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624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Wrong doers are deprived of Allah’s Love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And </a:t>
            </a:r>
            <a:r>
              <a:rPr lang="en-US" dirty="0"/>
              <a:t>Allah does not like the </a:t>
            </a:r>
            <a:r>
              <a:rPr lang="en-US" dirty="0" smtClean="0"/>
              <a:t>wrongdoers </a:t>
            </a:r>
          </a:p>
          <a:p>
            <a:pPr marL="0" indent="0" algn="ctr">
              <a:buNone/>
            </a:pPr>
            <a:r>
              <a:rPr lang="en-US" dirty="0" smtClean="0"/>
              <a:t>(Ale Imran: 57)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60936" t="49456"/>
          <a:stretch/>
        </p:blipFill>
        <p:spPr>
          <a:xfrm>
            <a:off x="3419872" y="1635646"/>
            <a:ext cx="3348744" cy="75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40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Severe and Lasting Punishment!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Unquestionably</a:t>
            </a:r>
            <a:r>
              <a:rPr lang="en-US" dirty="0"/>
              <a:t>, the wrongdoers are in an enduring punishment</a:t>
            </a:r>
            <a:r>
              <a:rPr lang="en-US" dirty="0" smtClean="0"/>
              <a:t>.</a:t>
            </a:r>
          </a:p>
          <a:p>
            <a:pPr marL="0" indent="0" algn="ctr">
              <a:buNone/>
            </a:pPr>
            <a:r>
              <a:rPr lang="en-US" dirty="0" smtClean="0"/>
              <a:t>(Ash </a:t>
            </a:r>
            <a:r>
              <a:rPr lang="en-US" dirty="0" err="1" smtClean="0"/>
              <a:t>Shoora</a:t>
            </a:r>
            <a:r>
              <a:rPr lang="en-US" dirty="0" smtClean="0"/>
              <a:t> : 45)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2483768" y="1542119"/>
            <a:ext cx="5292710" cy="1605695"/>
            <a:chOff x="2627784" y="1563638"/>
            <a:chExt cx="5292710" cy="160569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5657" t="51184" r="46882"/>
            <a:stretch/>
          </p:blipFill>
          <p:spPr>
            <a:xfrm>
              <a:off x="3851920" y="1563638"/>
              <a:ext cx="4068574" cy="160569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80618" t="78422" r="-1331" b="-1662"/>
            <a:stretch/>
          </p:blipFill>
          <p:spPr>
            <a:xfrm>
              <a:off x="2627784" y="1635646"/>
              <a:ext cx="1775591" cy="7643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1513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Neither Friend nor Intercessor!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For </a:t>
            </a:r>
            <a:r>
              <a:rPr lang="en-US" dirty="0"/>
              <a:t>the wrongdoers there will be no devoted friend and no intercessor [who is] </a:t>
            </a:r>
            <a:r>
              <a:rPr lang="en-US" dirty="0" smtClean="0"/>
              <a:t>obeyed</a:t>
            </a:r>
          </a:p>
          <a:p>
            <a:pPr marL="0" indent="0" algn="ctr">
              <a:buNone/>
            </a:pPr>
            <a:r>
              <a:rPr lang="en-US" dirty="0" smtClean="0"/>
              <a:t>(</a:t>
            </a:r>
            <a:r>
              <a:rPr lang="en-US" dirty="0" err="1" smtClean="0"/>
              <a:t>Ghafir</a:t>
            </a:r>
            <a:r>
              <a:rPr lang="en-US" dirty="0" smtClean="0"/>
              <a:t> 40:18)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907704" y="1707654"/>
            <a:ext cx="6001758" cy="791955"/>
            <a:chOff x="1907704" y="1707654"/>
            <a:chExt cx="6001758" cy="79195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33777" t="51660"/>
            <a:stretch/>
          </p:blipFill>
          <p:spPr>
            <a:xfrm>
              <a:off x="1907704" y="1707654"/>
              <a:ext cx="5677002" cy="79195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14016" t="7016" r="79811" b="63554"/>
            <a:stretch/>
          </p:blipFill>
          <p:spPr>
            <a:xfrm>
              <a:off x="7380312" y="1779662"/>
              <a:ext cx="529150" cy="4821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4509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51920" y="2277272"/>
            <a:ext cx="5292080" cy="1102519"/>
          </a:xfrm>
        </p:spPr>
        <p:txBody>
          <a:bodyPr>
            <a:normAutofit fontScale="90000"/>
          </a:bodyPr>
          <a:lstStyle/>
          <a:p>
            <a:r>
              <a:rPr lang="cy-GB" dirty="0" smtClean="0"/>
              <a:t>Consequences for the Zalimeen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923678"/>
            <a:ext cx="2693651" cy="2017638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412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ultimedia Choreography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ustom 1">
      <a:majorFont>
        <a:latin typeface="Copperplate Gothic Bold"/>
        <a:ea typeface=""/>
        <a:cs typeface=""/>
      </a:majorFont>
      <a:minorFont>
        <a:latin typeface="Arial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5975</TotalTime>
  <Words>933</Words>
  <Application>Microsoft Macintosh PowerPoint</Application>
  <PresentationFormat>On-screen Show (16:9)</PresentationFormat>
  <Paragraphs>155</Paragraphs>
  <Slides>53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Multimedia Choreography</vt:lpstr>
      <vt:lpstr>PowerPoint Presentation</vt:lpstr>
      <vt:lpstr>PowerPoint Presentation</vt:lpstr>
      <vt:lpstr>The Quran Tells us…</vt:lpstr>
      <vt:lpstr>No Guidance for the Wrong Doers!</vt:lpstr>
      <vt:lpstr>Allah’s Curse is upon wrong doers!</vt:lpstr>
      <vt:lpstr>Wrong doers are deprived of Allah’s Love</vt:lpstr>
      <vt:lpstr>Severe and Lasting Punishment! </vt:lpstr>
      <vt:lpstr>Neither Friend nor Intercessor! </vt:lpstr>
      <vt:lpstr>Consequences for the Zalimeen</vt:lpstr>
      <vt:lpstr>PowerPoint Presentation</vt:lpstr>
      <vt:lpstr>Allah has Banned Zulm!</vt:lpstr>
      <vt:lpstr>Allah has Banned Zulm!</vt:lpstr>
      <vt:lpstr>ALLAH HAS CREATED EVERY THING ON JUSTICE </vt:lpstr>
      <vt:lpstr>Too much Zulm Around us?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DEEPER LOOK</vt:lpstr>
      <vt:lpstr>Zulm Elaborated!</vt:lpstr>
      <vt:lpstr>Linguistic Definition </vt:lpstr>
      <vt:lpstr>KINDS OF ZULM</vt:lpstr>
      <vt:lpstr>WHAT IS ZULM</vt:lpstr>
      <vt:lpstr>PowerPoint Presentation</vt:lpstr>
      <vt:lpstr>PowerPoint Presentation</vt:lpstr>
      <vt:lpstr>ZULM....where limits exceeded</vt:lpstr>
      <vt:lpstr>ZULM....where rights not fulfilled</vt:lpstr>
      <vt:lpstr>Save yourself ! Protect your good Deeds!</vt:lpstr>
      <vt:lpstr>ZULM....where time wasted</vt:lpstr>
      <vt:lpstr>Zulm With Property Includes....</vt:lpstr>
      <vt:lpstr>Consequences of Zulm! </vt:lpstr>
      <vt:lpstr>Curse by the Angels!</vt:lpstr>
      <vt:lpstr>Emotional Zulm...</vt:lpstr>
      <vt:lpstr>Can i do zulm with  Myself...???</vt:lpstr>
      <vt:lpstr>PowerPoint Presentation</vt:lpstr>
      <vt:lpstr>How...???</vt:lpstr>
      <vt:lpstr>Zulm ON ONESELF</vt:lpstr>
      <vt:lpstr>Zulm - Darkness</vt:lpstr>
      <vt:lpstr>Zulm = Darkness</vt:lpstr>
      <vt:lpstr>How to minimize zulm in our lives</vt:lpstr>
      <vt:lpstr>Fear the Plea of the Mazloom!</vt:lpstr>
      <vt:lpstr>Help the Zaalim, Not Just the Mazloom!</vt:lpstr>
      <vt:lpstr>Importance of seeking permission!</vt:lpstr>
      <vt:lpstr>Key to Achieve Excellence in Imaan!</vt:lpstr>
      <vt:lpstr>Save yourself from Hellfire!</vt:lpstr>
      <vt:lpstr>What forms of Zulm we MUST minimize and how?</vt:lpstr>
      <vt:lpstr> To Minimize Zulm With Parents</vt:lpstr>
      <vt:lpstr> TO Minimize ZULM WITH FRIENDS</vt:lpstr>
      <vt:lpstr> TO Minimize ZULM WITH children</vt:lpstr>
      <vt:lpstr>Conclusion</vt:lpstr>
      <vt:lpstr>Activity…..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Afsheen</dc:creator>
  <cp:lastModifiedBy>Amna  Basharat</cp:lastModifiedBy>
  <cp:revision>328</cp:revision>
  <dcterms:created xsi:type="dcterms:W3CDTF">2012-06-06T17:04:54Z</dcterms:created>
  <dcterms:modified xsi:type="dcterms:W3CDTF">2013-02-14T01:18:04Z</dcterms:modified>
</cp:coreProperties>
</file>