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metadata/thumbnail" Target="docProps/thumbnail0.jpeg"/><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70" r:id="rId2"/>
  </p:sldMasterIdLst>
  <p:notesMasterIdLst>
    <p:notesMasterId r:id="rId48"/>
  </p:notesMasterIdLst>
  <p:handoutMasterIdLst>
    <p:handoutMasterId r:id="rId49"/>
  </p:handoutMasterIdLst>
  <p:sldIdLst>
    <p:sldId id="453" r:id="rId3"/>
    <p:sldId id="509" r:id="rId4"/>
    <p:sldId id="550" r:id="rId5"/>
    <p:sldId id="556" r:id="rId6"/>
    <p:sldId id="557" r:id="rId7"/>
    <p:sldId id="558" r:id="rId8"/>
    <p:sldId id="559" r:id="rId9"/>
    <p:sldId id="563" r:id="rId10"/>
    <p:sldId id="564" r:id="rId11"/>
    <p:sldId id="565" r:id="rId12"/>
    <p:sldId id="566" r:id="rId13"/>
    <p:sldId id="567" r:id="rId14"/>
    <p:sldId id="568" r:id="rId15"/>
    <p:sldId id="580" r:id="rId16"/>
    <p:sldId id="581" r:id="rId17"/>
    <p:sldId id="586" r:id="rId18"/>
    <p:sldId id="628" r:id="rId19"/>
    <p:sldId id="637" r:id="rId20"/>
    <p:sldId id="630" r:id="rId21"/>
    <p:sldId id="635" r:id="rId22"/>
    <p:sldId id="629" r:id="rId23"/>
    <p:sldId id="631" r:id="rId24"/>
    <p:sldId id="632" r:id="rId25"/>
    <p:sldId id="633" r:id="rId26"/>
    <p:sldId id="634" r:id="rId27"/>
    <p:sldId id="587" r:id="rId28"/>
    <p:sldId id="588" r:id="rId29"/>
    <p:sldId id="592" r:id="rId30"/>
    <p:sldId id="596" r:id="rId31"/>
    <p:sldId id="595" r:id="rId32"/>
    <p:sldId id="594" r:id="rId33"/>
    <p:sldId id="638" r:id="rId34"/>
    <p:sldId id="607" r:id="rId35"/>
    <p:sldId id="609" r:id="rId36"/>
    <p:sldId id="610" r:id="rId37"/>
    <p:sldId id="617" r:id="rId38"/>
    <p:sldId id="618" r:id="rId39"/>
    <p:sldId id="619" r:id="rId40"/>
    <p:sldId id="621" r:id="rId41"/>
    <p:sldId id="598" r:id="rId42"/>
    <p:sldId id="600" r:id="rId43"/>
    <p:sldId id="627" r:id="rId44"/>
    <p:sldId id="597" r:id="rId45"/>
    <p:sldId id="540" r:id="rId46"/>
    <p:sldId id="53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EBEB"/>
    <a:srgbClr val="376092"/>
    <a:srgbClr val="7F7F7F"/>
    <a:srgbClr val="825809"/>
    <a:srgbClr val="FFFFFF"/>
    <a:srgbClr val="4D822A"/>
    <a:srgbClr val="ABB1B0"/>
    <a:srgbClr val="ACACB0"/>
    <a:srgbClr val="A8A9B4"/>
    <a:srgbClr val="87F1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61" autoAdjust="0"/>
    <p:restoredTop sz="72240" autoAdjust="0"/>
  </p:normalViewPr>
  <p:slideViewPr>
    <p:cSldViewPr snapToGrid="0">
      <p:cViewPr>
        <p:scale>
          <a:sx n="68" d="100"/>
          <a:sy n="68" d="100"/>
        </p:scale>
        <p:origin x="-2440" y="-872"/>
      </p:cViewPr>
      <p:guideLst>
        <p:guide orient="horz" pos="2160"/>
        <p:guide pos="2880"/>
      </p:guideLst>
    </p:cSldViewPr>
  </p:slideViewPr>
  <p:notesTextViewPr>
    <p:cViewPr>
      <p:scale>
        <a:sx n="1" d="1"/>
        <a:sy n="1" d="1"/>
      </p:scale>
      <p:origin x="0" y="0"/>
    </p:cViewPr>
  </p:notesTextViewPr>
  <p:sorterViewPr>
    <p:cViewPr>
      <p:scale>
        <a:sx n="50" d="100"/>
        <a:sy n="50" d="100"/>
      </p:scale>
      <p:origin x="0" y="2096"/>
    </p:cViewPr>
  </p:sorterViewPr>
  <p:notesViewPr>
    <p:cSldViewPr snapToGrid="0">
      <p:cViewPr varScale="1">
        <p:scale>
          <a:sx n="82" d="100"/>
          <a:sy n="82" d="100"/>
        </p:scale>
        <p:origin x="-321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_rels/data2.xml.rels><?xml version="1.0" encoding="UTF-8" standalone="yes"?>
<Relationships xmlns="http://schemas.openxmlformats.org/package/2006/relationships"><Relationship Id="rId3" Type="http://schemas.openxmlformats.org/officeDocument/2006/relationships/image" Target="../media/image31.gif"/><Relationship Id="rId4" Type="http://schemas.openxmlformats.org/officeDocument/2006/relationships/image" Target="../media/image32.jpg"/><Relationship Id="rId5" Type="http://schemas.openxmlformats.org/officeDocument/2006/relationships/image" Target="../media/image33.jpeg"/><Relationship Id="rId6" Type="http://schemas.openxmlformats.org/officeDocument/2006/relationships/image" Target="../media/image34.jpg"/><Relationship Id="rId7" Type="http://schemas.openxmlformats.org/officeDocument/2006/relationships/image" Target="../media/image35.jpg"/><Relationship Id="rId1" Type="http://schemas.openxmlformats.org/officeDocument/2006/relationships/image" Target="../media/image29.jpg"/><Relationship Id="rId2" Type="http://schemas.openxmlformats.org/officeDocument/2006/relationships/image" Target="../media/image30.jpg"/></Relationships>
</file>

<file path=ppt/diagrams/_rels/data3.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image" Target="../media/image38.jpg"/><Relationship Id="rId5" Type="http://schemas.openxmlformats.org/officeDocument/2006/relationships/image" Target="../media/image39.jpg"/><Relationship Id="rId1" Type="http://schemas.openxmlformats.org/officeDocument/2006/relationships/image" Target="../media/image36.jpg"/><Relationship Id="rId2" Type="http://schemas.openxmlformats.org/officeDocument/2006/relationships/image" Target="../media/image37.jpg"/></Relationships>
</file>

<file path=ppt/diagrams/_rels/data4.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41.jpg"/><Relationship Id="rId1" Type="http://schemas.openxmlformats.org/officeDocument/2006/relationships/image" Target="../media/image40.jpg"/><Relationship Id="rId2" Type="http://schemas.openxmlformats.org/officeDocument/2006/relationships/image" Target="../media/image39.jpg"/></Relationships>
</file>

<file path=ppt/diagrams/_rels/drawing2.xml.rels><?xml version="1.0" encoding="UTF-8" standalone="yes"?>
<Relationships xmlns="http://schemas.openxmlformats.org/package/2006/relationships"><Relationship Id="rId3" Type="http://schemas.openxmlformats.org/officeDocument/2006/relationships/image" Target="../media/image31.gif"/><Relationship Id="rId4" Type="http://schemas.openxmlformats.org/officeDocument/2006/relationships/image" Target="../media/image32.jpg"/><Relationship Id="rId5" Type="http://schemas.openxmlformats.org/officeDocument/2006/relationships/image" Target="../media/image33.jpeg"/><Relationship Id="rId6" Type="http://schemas.openxmlformats.org/officeDocument/2006/relationships/image" Target="../media/image34.jpg"/><Relationship Id="rId7" Type="http://schemas.openxmlformats.org/officeDocument/2006/relationships/image" Target="../media/image35.jpg"/><Relationship Id="rId1" Type="http://schemas.openxmlformats.org/officeDocument/2006/relationships/image" Target="../media/image29.jpg"/><Relationship Id="rId2" Type="http://schemas.openxmlformats.org/officeDocument/2006/relationships/image" Target="../media/image30.jp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0193B7-B0B6-D249-97DA-62DE76B9F7D1}" type="doc">
      <dgm:prSet loTypeId="urn:microsoft.com/office/officeart/2009/3/layout/RandomtoResultProcess" loCatId="" qsTypeId="urn:microsoft.com/office/officeart/2005/8/quickstyle/simple2" qsCatId="simple" csTypeId="urn:microsoft.com/office/officeart/2005/8/colors/accent2_4" csCatId="accent2"/>
      <dgm:spPr/>
      <dgm:t>
        <a:bodyPr/>
        <a:lstStyle/>
        <a:p>
          <a:endParaRPr lang="en-US"/>
        </a:p>
      </dgm:t>
    </dgm:pt>
    <dgm:pt modelId="{0E8B7867-6BB7-B946-92CE-F10D7F2759CC}">
      <dgm:prSet/>
      <dgm:spPr/>
      <dgm:t>
        <a:bodyPr/>
        <a:lstStyle/>
        <a:p>
          <a:pPr rtl="0"/>
          <a:r>
            <a:rPr lang="en-US" b="1" dirty="0" smtClean="0">
              <a:solidFill>
                <a:srgbClr val="FFFFFF"/>
              </a:solidFill>
              <a:latin typeface="Goudy Old Style"/>
              <a:cs typeface="Goudy Old Style"/>
            </a:rPr>
            <a:t>Fascinating</a:t>
          </a:r>
          <a:endParaRPr lang="en-US" b="1" dirty="0">
            <a:solidFill>
              <a:srgbClr val="FFFFFF"/>
            </a:solidFill>
            <a:latin typeface="Goudy Old Style"/>
            <a:cs typeface="Goudy Old Style"/>
          </a:endParaRPr>
        </a:p>
      </dgm:t>
    </dgm:pt>
    <dgm:pt modelId="{FACB7DF0-6D61-FE49-88BB-1B24979E2950}" type="parTrans" cxnId="{D9972EFF-0192-E545-B7EF-4BCC07DB5F17}">
      <dgm:prSet/>
      <dgm:spPr/>
      <dgm:t>
        <a:bodyPr/>
        <a:lstStyle/>
        <a:p>
          <a:endParaRPr lang="en-US" b="1">
            <a:solidFill>
              <a:schemeClr val="tx2">
                <a:lumMod val="50000"/>
              </a:schemeClr>
            </a:solidFill>
            <a:latin typeface="Goudy Old Style"/>
            <a:cs typeface="Goudy Old Style"/>
          </a:endParaRPr>
        </a:p>
      </dgm:t>
    </dgm:pt>
    <dgm:pt modelId="{654F5C60-0630-7943-8B6C-E93A446D85F0}" type="sibTrans" cxnId="{D9972EFF-0192-E545-B7EF-4BCC07DB5F17}">
      <dgm:prSet/>
      <dgm:spPr/>
      <dgm:t>
        <a:bodyPr/>
        <a:lstStyle/>
        <a:p>
          <a:endParaRPr lang="en-US" b="1">
            <a:solidFill>
              <a:schemeClr val="tx2">
                <a:lumMod val="50000"/>
              </a:schemeClr>
            </a:solidFill>
            <a:latin typeface="Goudy Old Style"/>
            <a:cs typeface="Goudy Old Style"/>
          </a:endParaRPr>
        </a:p>
      </dgm:t>
    </dgm:pt>
    <dgm:pt modelId="{9B9590DB-801A-3148-8CE1-048B25A2A91D}">
      <dgm:prSet/>
      <dgm:spPr/>
      <dgm:t>
        <a:bodyPr/>
        <a:lstStyle/>
        <a:p>
          <a:pPr rtl="0"/>
          <a:r>
            <a:rPr lang="en-US" b="1" smtClean="0">
              <a:solidFill>
                <a:srgbClr val="FFFFFF"/>
              </a:solidFill>
              <a:latin typeface="Goudy Old Style"/>
              <a:cs typeface="Goudy Old Style"/>
            </a:rPr>
            <a:t>Complex </a:t>
          </a:r>
          <a:endParaRPr lang="en-US" b="1" dirty="0">
            <a:solidFill>
              <a:srgbClr val="FFFFFF"/>
            </a:solidFill>
            <a:latin typeface="Goudy Old Style"/>
            <a:cs typeface="Goudy Old Style"/>
          </a:endParaRPr>
        </a:p>
      </dgm:t>
    </dgm:pt>
    <dgm:pt modelId="{7EFDA08F-8F2D-7B49-B702-ACDBD37151C7}" type="parTrans" cxnId="{E00E68D4-A18D-0446-8571-ECA11F09F452}">
      <dgm:prSet/>
      <dgm:spPr/>
      <dgm:t>
        <a:bodyPr/>
        <a:lstStyle/>
        <a:p>
          <a:endParaRPr lang="en-US" b="1">
            <a:solidFill>
              <a:schemeClr val="tx2">
                <a:lumMod val="50000"/>
              </a:schemeClr>
            </a:solidFill>
            <a:latin typeface="Goudy Old Style"/>
            <a:cs typeface="Goudy Old Style"/>
          </a:endParaRPr>
        </a:p>
      </dgm:t>
    </dgm:pt>
    <dgm:pt modelId="{C8FF39BB-52FC-D549-BDDA-FC116C6827CB}" type="sibTrans" cxnId="{E00E68D4-A18D-0446-8571-ECA11F09F452}">
      <dgm:prSet/>
      <dgm:spPr/>
      <dgm:t>
        <a:bodyPr/>
        <a:lstStyle/>
        <a:p>
          <a:endParaRPr lang="en-US" b="1">
            <a:solidFill>
              <a:schemeClr val="tx2">
                <a:lumMod val="50000"/>
              </a:schemeClr>
            </a:solidFill>
            <a:latin typeface="Goudy Old Style"/>
            <a:cs typeface="Goudy Old Style"/>
          </a:endParaRPr>
        </a:p>
      </dgm:t>
    </dgm:pt>
    <dgm:pt modelId="{55C79B8D-87BC-F84F-9DC2-0A12FDB4E295}">
      <dgm:prSet/>
      <dgm:spPr/>
      <dgm:t>
        <a:bodyPr/>
        <a:lstStyle/>
        <a:p>
          <a:pPr rtl="0"/>
          <a:r>
            <a:rPr lang="en-US" b="1" smtClean="0">
              <a:solidFill>
                <a:srgbClr val="FFFFFF"/>
              </a:solidFill>
              <a:latin typeface="Goudy Old Style"/>
              <a:cs typeface="Goudy Old Style"/>
            </a:rPr>
            <a:t>Mystery</a:t>
          </a:r>
          <a:endParaRPr lang="en-US" b="1" dirty="0">
            <a:solidFill>
              <a:srgbClr val="FFFFFF"/>
            </a:solidFill>
            <a:latin typeface="Goudy Old Style"/>
            <a:cs typeface="Goudy Old Style"/>
          </a:endParaRPr>
        </a:p>
      </dgm:t>
    </dgm:pt>
    <dgm:pt modelId="{981A32AF-B9A5-8649-B8BD-F704922B0CEC}" type="parTrans" cxnId="{6D737AEE-23CC-BA41-A315-9984925955BA}">
      <dgm:prSet/>
      <dgm:spPr/>
      <dgm:t>
        <a:bodyPr/>
        <a:lstStyle/>
        <a:p>
          <a:endParaRPr lang="en-US" b="1">
            <a:solidFill>
              <a:schemeClr val="tx2">
                <a:lumMod val="50000"/>
              </a:schemeClr>
            </a:solidFill>
            <a:latin typeface="Goudy Old Style"/>
            <a:cs typeface="Goudy Old Style"/>
          </a:endParaRPr>
        </a:p>
      </dgm:t>
    </dgm:pt>
    <dgm:pt modelId="{E44C9A85-23BB-0940-8652-36C143E9F21B}" type="sibTrans" cxnId="{6D737AEE-23CC-BA41-A315-9984925955BA}">
      <dgm:prSet/>
      <dgm:spPr/>
      <dgm:t>
        <a:bodyPr/>
        <a:lstStyle/>
        <a:p>
          <a:endParaRPr lang="en-US" b="1">
            <a:solidFill>
              <a:schemeClr val="tx2">
                <a:lumMod val="50000"/>
              </a:schemeClr>
            </a:solidFill>
            <a:latin typeface="Goudy Old Style"/>
            <a:cs typeface="Goudy Old Style"/>
          </a:endParaRPr>
        </a:p>
      </dgm:t>
    </dgm:pt>
    <dgm:pt modelId="{A652B493-D20D-0D4D-972F-A67F6229E7D1}">
      <dgm:prSet/>
      <dgm:spPr/>
      <dgm:t>
        <a:bodyPr/>
        <a:lstStyle/>
        <a:p>
          <a:pPr rtl="0"/>
          <a:r>
            <a:rPr lang="en-US" b="1" dirty="0" smtClean="0">
              <a:solidFill>
                <a:srgbClr val="FFFFFF"/>
              </a:solidFill>
              <a:latin typeface="Goudy Old Style"/>
              <a:cs typeface="Goudy Old Style"/>
            </a:rPr>
            <a:t>Puts one on cloud 9 </a:t>
          </a:r>
          <a:endParaRPr lang="en-US" b="1" dirty="0">
            <a:solidFill>
              <a:srgbClr val="FFFFFF"/>
            </a:solidFill>
            <a:latin typeface="Goudy Old Style"/>
            <a:cs typeface="Goudy Old Style"/>
          </a:endParaRPr>
        </a:p>
      </dgm:t>
    </dgm:pt>
    <dgm:pt modelId="{77B23853-76BB-9B44-97A9-B6C7D99B6C3D}" type="parTrans" cxnId="{F136BC69-A480-2F46-A683-AC28C86FA745}">
      <dgm:prSet/>
      <dgm:spPr/>
      <dgm:t>
        <a:bodyPr/>
        <a:lstStyle/>
        <a:p>
          <a:endParaRPr lang="en-US" b="1">
            <a:solidFill>
              <a:schemeClr val="tx2">
                <a:lumMod val="50000"/>
              </a:schemeClr>
            </a:solidFill>
            <a:latin typeface="Goudy Old Style"/>
            <a:cs typeface="Goudy Old Style"/>
          </a:endParaRPr>
        </a:p>
      </dgm:t>
    </dgm:pt>
    <dgm:pt modelId="{33B23C05-AE7E-F94C-91FA-BEF40126392A}" type="sibTrans" cxnId="{F136BC69-A480-2F46-A683-AC28C86FA745}">
      <dgm:prSet/>
      <dgm:spPr/>
      <dgm:t>
        <a:bodyPr/>
        <a:lstStyle/>
        <a:p>
          <a:endParaRPr lang="en-US" b="1">
            <a:solidFill>
              <a:schemeClr val="tx2">
                <a:lumMod val="50000"/>
              </a:schemeClr>
            </a:solidFill>
            <a:latin typeface="Goudy Old Style"/>
            <a:cs typeface="Goudy Old Style"/>
          </a:endParaRPr>
        </a:p>
      </dgm:t>
    </dgm:pt>
    <dgm:pt modelId="{171AF7CB-7489-4148-8278-FCE41DA955A7}" type="pres">
      <dgm:prSet presAssocID="{3F0193B7-B0B6-D249-97DA-62DE76B9F7D1}" presName="Name0" presStyleCnt="0">
        <dgm:presLayoutVars>
          <dgm:dir/>
          <dgm:animOne val="branch"/>
          <dgm:animLvl val="lvl"/>
        </dgm:presLayoutVars>
      </dgm:prSet>
      <dgm:spPr/>
      <dgm:t>
        <a:bodyPr/>
        <a:lstStyle/>
        <a:p>
          <a:endParaRPr lang="en-US"/>
        </a:p>
      </dgm:t>
    </dgm:pt>
    <dgm:pt modelId="{C35F7016-77F8-F240-A028-B46ED92C5E1F}" type="pres">
      <dgm:prSet presAssocID="{0E8B7867-6BB7-B946-92CE-F10D7F2759CC}" presName="chaos" presStyleCnt="0"/>
      <dgm:spPr/>
      <dgm:t>
        <a:bodyPr/>
        <a:lstStyle/>
        <a:p>
          <a:endParaRPr lang="en-US"/>
        </a:p>
      </dgm:t>
    </dgm:pt>
    <dgm:pt modelId="{68963819-1303-5D42-AD9C-FE5893072BE8}" type="pres">
      <dgm:prSet presAssocID="{0E8B7867-6BB7-B946-92CE-F10D7F2759CC}" presName="parTx1" presStyleLbl="revTx" presStyleIdx="0" presStyleCnt="3"/>
      <dgm:spPr/>
      <dgm:t>
        <a:bodyPr/>
        <a:lstStyle/>
        <a:p>
          <a:endParaRPr lang="en-US"/>
        </a:p>
      </dgm:t>
    </dgm:pt>
    <dgm:pt modelId="{0E47E46E-8B16-A34F-91EE-D64F8B863F08}" type="pres">
      <dgm:prSet presAssocID="{0E8B7867-6BB7-B946-92CE-F10D7F2759CC}" presName="c1" presStyleLbl="node1" presStyleIdx="0" presStyleCnt="19"/>
      <dgm:spPr/>
      <dgm:t>
        <a:bodyPr/>
        <a:lstStyle/>
        <a:p>
          <a:endParaRPr lang="en-US"/>
        </a:p>
      </dgm:t>
    </dgm:pt>
    <dgm:pt modelId="{B184A6FB-6531-234A-B931-E079071C43D0}" type="pres">
      <dgm:prSet presAssocID="{0E8B7867-6BB7-B946-92CE-F10D7F2759CC}" presName="c2" presStyleLbl="node1" presStyleIdx="1" presStyleCnt="19"/>
      <dgm:spPr/>
      <dgm:t>
        <a:bodyPr/>
        <a:lstStyle/>
        <a:p>
          <a:endParaRPr lang="en-US"/>
        </a:p>
      </dgm:t>
    </dgm:pt>
    <dgm:pt modelId="{C8B4BD69-97CC-6A41-908B-7ABD61160CE3}" type="pres">
      <dgm:prSet presAssocID="{0E8B7867-6BB7-B946-92CE-F10D7F2759CC}" presName="c3" presStyleLbl="node1" presStyleIdx="2" presStyleCnt="19"/>
      <dgm:spPr/>
      <dgm:t>
        <a:bodyPr/>
        <a:lstStyle/>
        <a:p>
          <a:endParaRPr lang="en-US"/>
        </a:p>
      </dgm:t>
    </dgm:pt>
    <dgm:pt modelId="{AD5AEB12-B74A-EC46-9A26-C7706CAF8A66}" type="pres">
      <dgm:prSet presAssocID="{0E8B7867-6BB7-B946-92CE-F10D7F2759CC}" presName="c4" presStyleLbl="node1" presStyleIdx="3" presStyleCnt="19"/>
      <dgm:spPr/>
      <dgm:t>
        <a:bodyPr/>
        <a:lstStyle/>
        <a:p>
          <a:endParaRPr lang="en-US"/>
        </a:p>
      </dgm:t>
    </dgm:pt>
    <dgm:pt modelId="{0B39A198-4ABC-AD45-BAC1-90267AFE7216}" type="pres">
      <dgm:prSet presAssocID="{0E8B7867-6BB7-B946-92CE-F10D7F2759CC}" presName="c5" presStyleLbl="node1" presStyleIdx="4" presStyleCnt="19"/>
      <dgm:spPr/>
      <dgm:t>
        <a:bodyPr/>
        <a:lstStyle/>
        <a:p>
          <a:endParaRPr lang="en-US"/>
        </a:p>
      </dgm:t>
    </dgm:pt>
    <dgm:pt modelId="{220B05F6-72FC-0347-B5E1-C19E2939CA12}" type="pres">
      <dgm:prSet presAssocID="{0E8B7867-6BB7-B946-92CE-F10D7F2759CC}" presName="c6" presStyleLbl="node1" presStyleIdx="5" presStyleCnt="19"/>
      <dgm:spPr/>
      <dgm:t>
        <a:bodyPr/>
        <a:lstStyle/>
        <a:p>
          <a:endParaRPr lang="en-US"/>
        </a:p>
      </dgm:t>
    </dgm:pt>
    <dgm:pt modelId="{C71D5B99-6F08-114E-A476-178B0579705B}" type="pres">
      <dgm:prSet presAssocID="{0E8B7867-6BB7-B946-92CE-F10D7F2759CC}" presName="c7" presStyleLbl="node1" presStyleIdx="6" presStyleCnt="19"/>
      <dgm:spPr/>
      <dgm:t>
        <a:bodyPr/>
        <a:lstStyle/>
        <a:p>
          <a:endParaRPr lang="en-US"/>
        </a:p>
      </dgm:t>
    </dgm:pt>
    <dgm:pt modelId="{EAC0E89A-9AFA-9F4B-8813-F85CA89CAB3E}" type="pres">
      <dgm:prSet presAssocID="{0E8B7867-6BB7-B946-92CE-F10D7F2759CC}" presName="c8" presStyleLbl="node1" presStyleIdx="7" presStyleCnt="19"/>
      <dgm:spPr/>
      <dgm:t>
        <a:bodyPr/>
        <a:lstStyle/>
        <a:p>
          <a:endParaRPr lang="en-US"/>
        </a:p>
      </dgm:t>
    </dgm:pt>
    <dgm:pt modelId="{06381A54-F817-7046-A3F9-49751631F2E7}" type="pres">
      <dgm:prSet presAssocID="{0E8B7867-6BB7-B946-92CE-F10D7F2759CC}" presName="c9" presStyleLbl="node1" presStyleIdx="8" presStyleCnt="19"/>
      <dgm:spPr/>
      <dgm:t>
        <a:bodyPr/>
        <a:lstStyle/>
        <a:p>
          <a:endParaRPr lang="en-US"/>
        </a:p>
      </dgm:t>
    </dgm:pt>
    <dgm:pt modelId="{FF2C3C05-F28D-B945-9542-EEA9E2B3AAB3}" type="pres">
      <dgm:prSet presAssocID="{0E8B7867-6BB7-B946-92CE-F10D7F2759CC}" presName="c10" presStyleLbl="node1" presStyleIdx="9" presStyleCnt="19"/>
      <dgm:spPr/>
      <dgm:t>
        <a:bodyPr/>
        <a:lstStyle/>
        <a:p>
          <a:endParaRPr lang="en-US"/>
        </a:p>
      </dgm:t>
    </dgm:pt>
    <dgm:pt modelId="{87C8F919-447B-6140-8ADB-AD4EDAD172AF}" type="pres">
      <dgm:prSet presAssocID="{0E8B7867-6BB7-B946-92CE-F10D7F2759CC}" presName="c11" presStyleLbl="node1" presStyleIdx="10" presStyleCnt="19"/>
      <dgm:spPr/>
      <dgm:t>
        <a:bodyPr/>
        <a:lstStyle/>
        <a:p>
          <a:endParaRPr lang="en-US"/>
        </a:p>
      </dgm:t>
    </dgm:pt>
    <dgm:pt modelId="{4FA7944C-3BF6-1B42-84A3-316132B698C0}" type="pres">
      <dgm:prSet presAssocID="{0E8B7867-6BB7-B946-92CE-F10D7F2759CC}" presName="c12" presStyleLbl="node1" presStyleIdx="11" presStyleCnt="19"/>
      <dgm:spPr/>
      <dgm:t>
        <a:bodyPr/>
        <a:lstStyle/>
        <a:p>
          <a:endParaRPr lang="en-US"/>
        </a:p>
      </dgm:t>
    </dgm:pt>
    <dgm:pt modelId="{7DF76470-6733-2A45-88A7-25297EA0F183}" type="pres">
      <dgm:prSet presAssocID="{0E8B7867-6BB7-B946-92CE-F10D7F2759CC}" presName="c13" presStyleLbl="node1" presStyleIdx="12" presStyleCnt="19"/>
      <dgm:spPr/>
      <dgm:t>
        <a:bodyPr/>
        <a:lstStyle/>
        <a:p>
          <a:endParaRPr lang="en-US"/>
        </a:p>
      </dgm:t>
    </dgm:pt>
    <dgm:pt modelId="{83797427-6E6B-2246-BC76-DA867F957AC8}" type="pres">
      <dgm:prSet presAssocID="{0E8B7867-6BB7-B946-92CE-F10D7F2759CC}" presName="c14" presStyleLbl="node1" presStyleIdx="13" presStyleCnt="19"/>
      <dgm:spPr/>
      <dgm:t>
        <a:bodyPr/>
        <a:lstStyle/>
        <a:p>
          <a:endParaRPr lang="en-US"/>
        </a:p>
      </dgm:t>
    </dgm:pt>
    <dgm:pt modelId="{6BE12F76-BD23-4D46-89FD-5688D75BD802}" type="pres">
      <dgm:prSet presAssocID="{0E8B7867-6BB7-B946-92CE-F10D7F2759CC}" presName="c15" presStyleLbl="node1" presStyleIdx="14" presStyleCnt="19"/>
      <dgm:spPr/>
      <dgm:t>
        <a:bodyPr/>
        <a:lstStyle/>
        <a:p>
          <a:endParaRPr lang="en-US"/>
        </a:p>
      </dgm:t>
    </dgm:pt>
    <dgm:pt modelId="{ABE1516E-7DE9-6F49-A5F2-6C31C07EE585}" type="pres">
      <dgm:prSet presAssocID="{0E8B7867-6BB7-B946-92CE-F10D7F2759CC}" presName="c16" presStyleLbl="node1" presStyleIdx="15" presStyleCnt="19"/>
      <dgm:spPr/>
      <dgm:t>
        <a:bodyPr/>
        <a:lstStyle/>
        <a:p>
          <a:endParaRPr lang="en-US"/>
        </a:p>
      </dgm:t>
    </dgm:pt>
    <dgm:pt modelId="{48CFDB19-BB35-5D4D-B923-8798DB56710C}" type="pres">
      <dgm:prSet presAssocID="{0E8B7867-6BB7-B946-92CE-F10D7F2759CC}" presName="c17" presStyleLbl="node1" presStyleIdx="16" presStyleCnt="19"/>
      <dgm:spPr/>
      <dgm:t>
        <a:bodyPr/>
        <a:lstStyle/>
        <a:p>
          <a:endParaRPr lang="en-US"/>
        </a:p>
      </dgm:t>
    </dgm:pt>
    <dgm:pt modelId="{13A1F426-0829-FB48-B096-A07BB1AB2B49}" type="pres">
      <dgm:prSet presAssocID="{0E8B7867-6BB7-B946-92CE-F10D7F2759CC}" presName="c18" presStyleLbl="node1" presStyleIdx="17" presStyleCnt="19"/>
      <dgm:spPr/>
      <dgm:t>
        <a:bodyPr/>
        <a:lstStyle/>
        <a:p>
          <a:endParaRPr lang="en-US"/>
        </a:p>
      </dgm:t>
    </dgm:pt>
    <dgm:pt modelId="{BEFAF1EA-8DDB-3348-8198-51B627F90A02}" type="pres">
      <dgm:prSet presAssocID="{654F5C60-0630-7943-8B6C-E93A446D85F0}" presName="chevronComposite1" presStyleCnt="0"/>
      <dgm:spPr/>
      <dgm:t>
        <a:bodyPr/>
        <a:lstStyle/>
        <a:p>
          <a:endParaRPr lang="en-US"/>
        </a:p>
      </dgm:t>
    </dgm:pt>
    <dgm:pt modelId="{00815C74-C2BE-FF4C-A46A-C41564BCF32C}" type="pres">
      <dgm:prSet presAssocID="{654F5C60-0630-7943-8B6C-E93A446D85F0}" presName="chevron1" presStyleLbl="sibTrans2D1" presStyleIdx="0" presStyleCnt="3"/>
      <dgm:spPr/>
      <dgm:t>
        <a:bodyPr/>
        <a:lstStyle/>
        <a:p>
          <a:endParaRPr lang="en-US"/>
        </a:p>
      </dgm:t>
    </dgm:pt>
    <dgm:pt modelId="{91ED0253-5F37-1444-B28D-54E40CD8F5B8}" type="pres">
      <dgm:prSet presAssocID="{654F5C60-0630-7943-8B6C-E93A446D85F0}" presName="spChevron1" presStyleCnt="0"/>
      <dgm:spPr/>
      <dgm:t>
        <a:bodyPr/>
        <a:lstStyle/>
        <a:p>
          <a:endParaRPr lang="en-US"/>
        </a:p>
      </dgm:t>
    </dgm:pt>
    <dgm:pt modelId="{93343F39-FEDA-6F40-89DE-A1E4927EDDD7}" type="pres">
      <dgm:prSet presAssocID="{9B9590DB-801A-3148-8CE1-048B25A2A91D}" presName="middle" presStyleCnt="0"/>
      <dgm:spPr/>
      <dgm:t>
        <a:bodyPr/>
        <a:lstStyle/>
        <a:p>
          <a:endParaRPr lang="en-US"/>
        </a:p>
      </dgm:t>
    </dgm:pt>
    <dgm:pt modelId="{7EB92B73-ED2E-E649-8776-6A767AE00231}" type="pres">
      <dgm:prSet presAssocID="{9B9590DB-801A-3148-8CE1-048B25A2A91D}" presName="parTxMid" presStyleLbl="revTx" presStyleIdx="1" presStyleCnt="3"/>
      <dgm:spPr/>
      <dgm:t>
        <a:bodyPr/>
        <a:lstStyle/>
        <a:p>
          <a:endParaRPr lang="en-US"/>
        </a:p>
      </dgm:t>
    </dgm:pt>
    <dgm:pt modelId="{85A0F5D9-FA6D-7043-8403-83CF2AAA75FA}" type="pres">
      <dgm:prSet presAssocID="{9B9590DB-801A-3148-8CE1-048B25A2A91D}" presName="spMid" presStyleCnt="0"/>
      <dgm:spPr/>
      <dgm:t>
        <a:bodyPr/>
        <a:lstStyle/>
        <a:p>
          <a:endParaRPr lang="en-US"/>
        </a:p>
      </dgm:t>
    </dgm:pt>
    <dgm:pt modelId="{4004F4EC-FC5A-AD41-B40F-2A2E8175C717}" type="pres">
      <dgm:prSet presAssocID="{C8FF39BB-52FC-D549-BDDA-FC116C6827CB}" presName="chevronComposite1" presStyleCnt="0"/>
      <dgm:spPr/>
      <dgm:t>
        <a:bodyPr/>
        <a:lstStyle/>
        <a:p>
          <a:endParaRPr lang="en-US"/>
        </a:p>
      </dgm:t>
    </dgm:pt>
    <dgm:pt modelId="{D82D691B-0498-584E-AC2E-B9CA9A58D6DE}" type="pres">
      <dgm:prSet presAssocID="{C8FF39BB-52FC-D549-BDDA-FC116C6827CB}" presName="chevron1" presStyleLbl="sibTrans2D1" presStyleIdx="1" presStyleCnt="3"/>
      <dgm:spPr/>
      <dgm:t>
        <a:bodyPr/>
        <a:lstStyle/>
        <a:p>
          <a:endParaRPr lang="en-US"/>
        </a:p>
      </dgm:t>
    </dgm:pt>
    <dgm:pt modelId="{A148B444-D854-6743-8432-7A2289F185F0}" type="pres">
      <dgm:prSet presAssocID="{C8FF39BB-52FC-D549-BDDA-FC116C6827CB}" presName="spChevron1" presStyleCnt="0"/>
      <dgm:spPr/>
      <dgm:t>
        <a:bodyPr/>
        <a:lstStyle/>
        <a:p>
          <a:endParaRPr lang="en-US"/>
        </a:p>
      </dgm:t>
    </dgm:pt>
    <dgm:pt modelId="{9723BCA8-38DE-7D4B-A5CC-AFF31977B288}" type="pres">
      <dgm:prSet presAssocID="{55C79B8D-87BC-F84F-9DC2-0A12FDB4E295}" presName="middle" presStyleCnt="0"/>
      <dgm:spPr/>
      <dgm:t>
        <a:bodyPr/>
        <a:lstStyle/>
        <a:p>
          <a:endParaRPr lang="en-US"/>
        </a:p>
      </dgm:t>
    </dgm:pt>
    <dgm:pt modelId="{5CAAD3DF-B28C-C94C-9D3F-01225EB0C601}" type="pres">
      <dgm:prSet presAssocID="{55C79B8D-87BC-F84F-9DC2-0A12FDB4E295}" presName="parTxMid" presStyleLbl="revTx" presStyleIdx="2" presStyleCnt="3"/>
      <dgm:spPr/>
      <dgm:t>
        <a:bodyPr/>
        <a:lstStyle/>
        <a:p>
          <a:endParaRPr lang="en-US"/>
        </a:p>
      </dgm:t>
    </dgm:pt>
    <dgm:pt modelId="{DABE6597-DE4C-E44F-B17A-7435A9F09853}" type="pres">
      <dgm:prSet presAssocID="{55C79B8D-87BC-F84F-9DC2-0A12FDB4E295}" presName="spMid" presStyleCnt="0"/>
      <dgm:spPr/>
      <dgm:t>
        <a:bodyPr/>
        <a:lstStyle/>
        <a:p>
          <a:endParaRPr lang="en-US"/>
        </a:p>
      </dgm:t>
    </dgm:pt>
    <dgm:pt modelId="{42049506-0D47-504D-902C-D70870017FEC}" type="pres">
      <dgm:prSet presAssocID="{E44C9A85-23BB-0940-8652-36C143E9F21B}" presName="chevronComposite1" presStyleCnt="0"/>
      <dgm:spPr/>
      <dgm:t>
        <a:bodyPr/>
        <a:lstStyle/>
        <a:p>
          <a:endParaRPr lang="en-US"/>
        </a:p>
      </dgm:t>
    </dgm:pt>
    <dgm:pt modelId="{DEDF0428-3544-A941-826B-C6A4039E34F8}" type="pres">
      <dgm:prSet presAssocID="{E44C9A85-23BB-0940-8652-36C143E9F21B}" presName="chevron1" presStyleLbl="sibTrans2D1" presStyleIdx="2" presStyleCnt="3"/>
      <dgm:spPr/>
      <dgm:t>
        <a:bodyPr/>
        <a:lstStyle/>
        <a:p>
          <a:endParaRPr lang="en-US"/>
        </a:p>
      </dgm:t>
    </dgm:pt>
    <dgm:pt modelId="{B760E4DD-9FD6-B646-A4BC-414C8CCCCE00}" type="pres">
      <dgm:prSet presAssocID="{E44C9A85-23BB-0940-8652-36C143E9F21B}" presName="spChevron1" presStyleCnt="0"/>
      <dgm:spPr/>
      <dgm:t>
        <a:bodyPr/>
        <a:lstStyle/>
        <a:p>
          <a:endParaRPr lang="en-US"/>
        </a:p>
      </dgm:t>
    </dgm:pt>
    <dgm:pt modelId="{4AD4A630-8C9D-7944-B2C9-AF65288EF605}" type="pres">
      <dgm:prSet presAssocID="{A652B493-D20D-0D4D-972F-A67F6229E7D1}" presName="last" presStyleCnt="0"/>
      <dgm:spPr/>
      <dgm:t>
        <a:bodyPr/>
        <a:lstStyle/>
        <a:p>
          <a:endParaRPr lang="en-US"/>
        </a:p>
      </dgm:t>
    </dgm:pt>
    <dgm:pt modelId="{8D4B615B-235D-5E49-A481-0538CDBBAED5}" type="pres">
      <dgm:prSet presAssocID="{A652B493-D20D-0D4D-972F-A67F6229E7D1}" presName="circleTx" presStyleLbl="node1" presStyleIdx="18" presStyleCnt="19"/>
      <dgm:spPr/>
      <dgm:t>
        <a:bodyPr/>
        <a:lstStyle/>
        <a:p>
          <a:endParaRPr lang="en-US"/>
        </a:p>
      </dgm:t>
    </dgm:pt>
    <dgm:pt modelId="{1A971DFC-E420-F148-891C-3E79D3C5407A}" type="pres">
      <dgm:prSet presAssocID="{A652B493-D20D-0D4D-972F-A67F6229E7D1}" presName="spN" presStyleCnt="0"/>
      <dgm:spPr/>
      <dgm:t>
        <a:bodyPr/>
        <a:lstStyle/>
        <a:p>
          <a:endParaRPr lang="en-US"/>
        </a:p>
      </dgm:t>
    </dgm:pt>
  </dgm:ptLst>
  <dgm:cxnLst>
    <dgm:cxn modelId="{D9972EFF-0192-E545-B7EF-4BCC07DB5F17}" srcId="{3F0193B7-B0B6-D249-97DA-62DE76B9F7D1}" destId="{0E8B7867-6BB7-B946-92CE-F10D7F2759CC}" srcOrd="0" destOrd="0" parTransId="{FACB7DF0-6D61-FE49-88BB-1B24979E2950}" sibTransId="{654F5C60-0630-7943-8B6C-E93A446D85F0}"/>
    <dgm:cxn modelId="{7F6F8C87-9EAC-E744-83F1-1420F3D5D1F1}" type="presOf" srcId="{9B9590DB-801A-3148-8CE1-048B25A2A91D}" destId="{7EB92B73-ED2E-E649-8776-6A767AE00231}" srcOrd="0" destOrd="0" presId="urn:microsoft.com/office/officeart/2009/3/layout/RandomtoResultProcess"/>
    <dgm:cxn modelId="{6D737AEE-23CC-BA41-A315-9984925955BA}" srcId="{3F0193B7-B0B6-D249-97DA-62DE76B9F7D1}" destId="{55C79B8D-87BC-F84F-9DC2-0A12FDB4E295}" srcOrd="2" destOrd="0" parTransId="{981A32AF-B9A5-8649-B8BD-F704922B0CEC}" sibTransId="{E44C9A85-23BB-0940-8652-36C143E9F21B}"/>
    <dgm:cxn modelId="{DC23EC14-4D7C-044B-A458-3D8E37DC5C6B}" type="presOf" srcId="{0E8B7867-6BB7-B946-92CE-F10D7F2759CC}" destId="{68963819-1303-5D42-AD9C-FE5893072BE8}" srcOrd="0" destOrd="0" presId="urn:microsoft.com/office/officeart/2009/3/layout/RandomtoResultProcess"/>
    <dgm:cxn modelId="{F136BC69-A480-2F46-A683-AC28C86FA745}" srcId="{3F0193B7-B0B6-D249-97DA-62DE76B9F7D1}" destId="{A652B493-D20D-0D4D-972F-A67F6229E7D1}" srcOrd="3" destOrd="0" parTransId="{77B23853-76BB-9B44-97A9-B6C7D99B6C3D}" sibTransId="{33B23C05-AE7E-F94C-91FA-BEF40126392A}"/>
    <dgm:cxn modelId="{E00E68D4-A18D-0446-8571-ECA11F09F452}" srcId="{3F0193B7-B0B6-D249-97DA-62DE76B9F7D1}" destId="{9B9590DB-801A-3148-8CE1-048B25A2A91D}" srcOrd="1" destOrd="0" parTransId="{7EFDA08F-8F2D-7B49-B702-ACDBD37151C7}" sibTransId="{C8FF39BB-52FC-D549-BDDA-FC116C6827CB}"/>
    <dgm:cxn modelId="{0D8B2E10-D45D-F64B-9FC4-3E8AA0B97327}" type="presOf" srcId="{A652B493-D20D-0D4D-972F-A67F6229E7D1}" destId="{8D4B615B-235D-5E49-A481-0538CDBBAED5}" srcOrd="0" destOrd="0" presId="urn:microsoft.com/office/officeart/2009/3/layout/RandomtoResultProcess"/>
    <dgm:cxn modelId="{91644B23-BCFC-3B4C-B856-22AC4486298D}" type="presOf" srcId="{3F0193B7-B0B6-D249-97DA-62DE76B9F7D1}" destId="{171AF7CB-7489-4148-8278-FCE41DA955A7}" srcOrd="0" destOrd="0" presId="urn:microsoft.com/office/officeart/2009/3/layout/RandomtoResultProcess"/>
    <dgm:cxn modelId="{7C9E7C25-8D2A-4243-85CB-8696AB9CDFED}" type="presOf" srcId="{55C79B8D-87BC-F84F-9DC2-0A12FDB4E295}" destId="{5CAAD3DF-B28C-C94C-9D3F-01225EB0C601}" srcOrd="0" destOrd="0" presId="urn:microsoft.com/office/officeart/2009/3/layout/RandomtoResultProcess"/>
    <dgm:cxn modelId="{23F4F9E5-F269-F64E-B92E-DE1BAD82B1C6}" type="presParOf" srcId="{171AF7CB-7489-4148-8278-FCE41DA955A7}" destId="{C35F7016-77F8-F240-A028-B46ED92C5E1F}" srcOrd="0" destOrd="0" presId="urn:microsoft.com/office/officeart/2009/3/layout/RandomtoResultProcess"/>
    <dgm:cxn modelId="{F23F64C7-67CD-9947-A75A-08D5BAF9DCE1}" type="presParOf" srcId="{C35F7016-77F8-F240-A028-B46ED92C5E1F}" destId="{68963819-1303-5D42-AD9C-FE5893072BE8}" srcOrd="0" destOrd="0" presId="urn:microsoft.com/office/officeart/2009/3/layout/RandomtoResultProcess"/>
    <dgm:cxn modelId="{37A5C5FC-E38A-974B-A8E4-CCD7BBCAC5CE}" type="presParOf" srcId="{C35F7016-77F8-F240-A028-B46ED92C5E1F}" destId="{0E47E46E-8B16-A34F-91EE-D64F8B863F08}" srcOrd="1" destOrd="0" presId="urn:microsoft.com/office/officeart/2009/3/layout/RandomtoResultProcess"/>
    <dgm:cxn modelId="{4A34C090-E114-CB48-BE52-6A162868AD54}" type="presParOf" srcId="{C35F7016-77F8-F240-A028-B46ED92C5E1F}" destId="{B184A6FB-6531-234A-B931-E079071C43D0}" srcOrd="2" destOrd="0" presId="urn:microsoft.com/office/officeart/2009/3/layout/RandomtoResultProcess"/>
    <dgm:cxn modelId="{F41DE5C8-8857-E640-AB92-E483A51EF996}" type="presParOf" srcId="{C35F7016-77F8-F240-A028-B46ED92C5E1F}" destId="{C8B4BD69-97CC-6A41-908B-7ABD61160CE3}" srcOrd="3" destOrd="0" presId="urn:microsoft.com/office/officeart/2009/3/layout/RandomtoResultProcess"/>
    <dgm:cxn modelId="{5E392BE9-1EDC-2944-BDA1-17D9AE188A2C}" type="presParOf" srcId="{C35F7016-77F8-F240-A028-B46ED92C5E1F}" destId="{AD5AEB12-B74A-EC46-9A26-C7706CAF8A66}" srcOrd="4" destOrd="0" presId="urn:microsoft.com/office/officeart/2009/3/layout/RandomtoResultProcess"/>
    <dgm:cxn modelId="{7A15F8E2-DBEC-1C4D-80EE-689912FE3FE4}" type="presParOf" srcId="{C35F7016-77F8-F240-A028-B46ED92C5E1F}" destId="{0B39A198-4ABC-AD45-BAC1-90267AFE7216}" srcOrd="5" destOrd="0" presId="urn:microsoft.com/office/officeart/2009/3/layout/RandomtoResultProcess"/>
    <dgm:cxn modelId="{F663F9BD-AF7C-5340-9032-EBB688531570}" type="presParOf" srcId="{C35F7016-77F8-F240-A028-B46ED92C5E1F}" destId="{220B05F6-72FC-0347-B5E1-C19E2939CA12}" srcOrd="6" destOrd="0" presId="urn:microsoft.com/office/officeart/2009/3/layout/RandomtoResultProcess"/>
    <dgm:cxn modelId="{9D1C2225-6DBA-454F-9522-DA1FD924E43A}" type="presParOf" srcId="{C35F7016-77F8-F240-A028-B46ED92C5E1F}" destId="{C71D5B99-6F08-114E-A476-178B0579705B}" srcOrd="7" destOrd="0" presId="urn:microsoft.com/office/officeart/2009/3/layout/RandomtoResultProcess"/>
    <dgm:cxn modelId="{89B695BD-F221-FF4A-B021-C96E725E44D8}" type="presParOf" srcId="{C35F7016-77F8-F240-A028-B46ED92C5E1F}" destId="{EAC0E89A-9AFA-9F4B-8813-F85CA89CAB3E}" srcOrd="8" destOrd="0" presId="urn:microsoft.com/office/officeart/2009/3/layout/RandomtoResultProcess"/>
    <dgm:cxn modelId="{E153DA48-B28F-C849-9AAC-DEA3EC12CCDB}" type="presParOf" srcId="{C35F7016-77F8-F240-A028-B46ED92C5E1F}" destId="{06381A54-F817-7046-A3F9-49751631F2E7}" srcOrd="9" destOrd="0" presId="urn:microsoft.com/office/officeart/2009/3/layout/RandomtoResultProcess"/>
    <dgm:cxn modelId="{2A68E018-0F16-8443-A5E7-1B9BACCF5DB8}" type="presParOf" srcId="{C35F7016-77F8-F240-A028-B46ED92C5E1F}" destId="{FF2C3C05-F28D-B945-9542-EEA9E2B3AAB3}" srcOrd="10" destOrd="0" presId="urn:microsoft.com/office/officeart/2009/3/layout/RandomtoResultProcess"/>
    <dgm:cxn modelId="{E00E5272-11E1-0F43-9C01-BA8DA2FC55CF}" type="presParOf" srcId="{C35F7016-77F8-F240-A028-B46ED92C5E1F}" destId="{87C8F919-447B-6140-8ADB-AD4EDAD172AF}" srcOrd="11" destOrd="0" presId="urn:microsoft.com/office/officeart/2009/3/layout/RandomtoResultProcess"/>
    <dgm:cxn modelId="{D17F5160-8F2C-A144-B222-0BDD22B5CD97}" type="presParOf" srcId="{C35F7016-77F8-F240-A028-B46ED92C5E1F}" destId="{4FA7944C-3BF6-1B42-84A3-316132B698C0}" srcOrd="12" destOrd="0" presId="urn:microsoft.com/office/officeart/2009/3/layout/RandomtoResultProcess"/>
    <dgm:cxn modelId="{BC28A844-3B35-7F45-9B02-D8458C44FA05}" type="presParOf" srcId="{C35F7016-77F8-F240-A028-B46ED92C5E1F}" destId="{7DF76470-6733-2A45-88A7-25297EA0F183}" srcOrd="13" destOrd="0" presId="urn:microsoft.com/office/officeart/2009/3/layout/RandomtoResultProcess"/>
    <dgm:cxn modelId="{5A888214-4D83-9740-8D95-6CFF8747F16D}" type="presParOf" srcId="{C35F7016-77F8-F240-A028-B46ED92C5E1F}" destId="{83797427-6E6B-2246-BC76-DA867F957AC8}" srcOrd="14" destOrd="0" presId="urn:microsoft.com/office/officeart/2009/3/layout/RandomtoResultProcess"/>
    <dgm:cxn modelId="{5DE6D7A1-B9E2-7448-8052-04A8FC54C98F}" type="presParOf" srcId="{C35F7016-77F8-F240-A028-B46ED92C5E1F}" destId="{6BE12F76-BD23-4D46-89FD-5688D75BD802}" srcOrd="15" destOrd="0" presId="urn:microsoft.com/office/officeart/2009/3/layout/RandomtoResultProcess"/>
    <dgm:cxn modelId="{DFE62A3B-A2AD-8148-BEFB-AD6D4444D04C}" type="presParOf" srcId="{C35F7016-77F8-F240-A028-B46ED92C5E1F}" destId="{ABE1516E-7DE9-6F49-A5F2-6C31C07EE585}" srcOrd="16" destOrd="0" presId="urn:microsoft.com/office/officeart/2009/3/layout/RandomtoResultProcess"/>
    <dgm:cxn modelId="{F804E7AE-03DB-6F4E-A5B8-D24BB76A7F39}" type="presParOf" srcId="{C35F7016-77F8-F240-A028-B46ED92C5E1F}" destId="{48CFDB19-BB35-5D4D-B923-8798DB56710C}" srcOrd="17" destOrd="0" presId="urn:microsoft.com/office/officeart/2009/3/layout/RandomtoResultProcess"/>
    <dgm:cxn modelId="{96768E86-FA06-E542-9999-E28982491F5C}" type="presParOf" srcId="{C35F7016-77F8-F240-A028-B46ED92C5E1F}" destId="{13A1F426-0829-FB48-B096-A07BB1AB2B49}" srcOrd="18" destOrd="0" presId="urn:microsoft.com/office/officeart/2009/3/layout/RandomtoResultProcess"/>
    <dgm:cxn modelId="{5C5CD7A2-58C9-884C-9351-D6516280470E}" type="presParOf" srcId="{171AF7CB-7489-4148-8278-FCE41DA955A7}" destId="{BEFAF1EA-8DDB-3348-8198-51B627F90A02}" srcOrd="1" destOrd="0" presId="urn:microsoft.com/office/officeart/2009/3/layout/RandomtoResultProcess"/>
    <dgm:cxn modelId="{AAA9BFE8-C8CB-9C44-942F-6DA016F5A98F}" type="presParOf" srcId="{BEFAF1EA-8DDB-3348-8198-51B627F90A02}" destId="{00815C74-C2BE-FF4C-A46A-C41564BCF32C}" srcOrd="0" destOrd="0" presId="urn:microsoft.com/office/officeart/2009/3/layout/RandomtoResultProcess"/>
    <dgm:cxn modelId="{F29B1A7F-90AF-804B-8D2E-0C3EA8274E9C}" type="presParOf" srcId="{BEFAF1EA-8DDB-3348-8198-51B627F90A02}" destId="{91ED0253-5F37-1444-B28D-54E40CD8F5B8}" srcOrd="1" destOrd="0" presId="urn:microsoft.com/office/officeart/2009/3/layout/RandomtoResultProcess"/>
    <dgm:cxn modelId="{EBE29B7C-E3C5-D14E-BD53-37D42CE1EA4F}" type="presParOf" srcId="{171AF7CB-7489-4148-8278-FCE41DA955A7}" destId="{93343F39-FEDA-6F40-89DE-A1E4927EDDD7}" srcOrd="2" destOrd="0" presId="urn:microsoft.com/office/officeart/2009/3/layout/RandomtoResultProcess"/>
    <dgm:cxn modelId="{CD66128F-15C5-7342-8F52-823955F01722}" type="presParOf" srcId="{93343F39-FEDA-6F40-89DE-A1E4927EDDD7}" destId="{7EB92B73-ED2E-E649-8776-6A767AE00231}" srcOrd="0" destOrd="0" presId="urn:microsoft.com/office/officeart/2009/3/layout/RandomtoResultProcess"/>
    <dgm:cxn modelId="{A5DD6EB5-4831-024D-A911-2836570F6A24}" type="presParOf" srcId="{93343F39-FEDA-6F40-89DE-A1E4927EDDD7}" destId="{85A0F5D9-FA6D-7043-8403-83CF2AAA75FA}" srcOrd="1" destOrd="0" presId="urn:microsoft.com/office/officeart/2009/3/layout/RandomtoResultProcess"/>
    <dgm:cxn modelId="{AC1BB31E-2D18-714A-AD87-35BE2DD50D0E}" type="presParOf" srcId="{171AF7CB-7489-4148-8278-FCE41DA955A7}" destId="{4004F4EC-FC5A-AD41-B40F-2A2E8175C717}" srcOrd="3" destOrd="0" presId="urn:microsoft.com/office/officeart/2009/3/layout/RandomtoResultProcess"/>
    <dgm:cxn modelId="{598849A7-7A4F-EE47-8A59-CFFDA3DBC01A}" type="presParOf" srcId="{4004F4EC-FC5A-AD41-B40F-2A2E8175C717}" destId="{D82D691B-0498-584E-AC2E-B9CA9A58D6DE}" srcOrd="0" destOrd="0" presId="urn:microsoft.com/office/officeart/2009/3/layout/RandomtoResultProcess"/>
    <dgm:cxn modelId="{88A06F32-492B-0744-A40F-BF89AF93ACCD}" type="presParOf" srcId="{4004F4EC-FC5A-AD41-B40F-2A2E8175C717}" destId="{A148B444-D854-6743-8432-7A2289F185F0}" srcOrd="1" destOrd="0" presId="urn:microsoft.com/office/officeart/2009/3/layout/RandomtoResultProcess"/>
    <dgm:cxn modelId="{8F13B55A-ABB4-4C45-9267-2FDD2ACAD825}" type="presParOf" srcId="{171AF7CB-7489-4148-8278-FCE41DA955A7}" destId="{9723BCA8-38DE-7D4B-A5CC-AFF31977B288}" srcOrd="4" destOrd="0" presId="urn:microsoft.com/office/officeart/2009/3/layout/RandomtoResultProcess"/>
    <dgm:cxn modelId="{D8BBBDC0-8798-AD4F-9703-A296779C98E1}" type="presParOf" srcId="{9723BCA8-38DE-7D4B-A5CC-AFF31977B288}" destId="{5CAAD3DF-B28C-C94C-9D3F-01225EB0C601}" srcOrd="0" destOrd="0" presId="urn:microsoft.com/office/officeart/2009/3/layout/RandomtoResultProcess"/>
    <dgm:cxn modelId="{7F90CCA5-3F10-CE42-B5FB-A5527F13AB8D}" type="presParOf" srcId="{9723BCA8-38DE-7D4B-A5CC-AFF31977B288}" destId="{DABE6597-DE4C-E44F-B17A-7435A9F09853}" srcOrd="1" destOrd="0" presId="urn:microsoft.com/office/officeart/2009/3/layout/RandomtoResultProcess"/>
    <dgm:cxn modelId="{B4905CA7-B51F-B14D-BBE8-51764F415F85}" type="presParOf" srcId="{171AF7CB-7489-4148-8278-FCE41DA955A7}" destId="{42049506-0D47-504D-902C-D70870017FEC}" srcOrd="5" destOrd="0" presId="urn:microsoft.com/office/officeart/2009/3/layout/RandomtoResultProcess"/>
    <dgm:cxn modelId="{FA4D4CC7-CA4D-3941-8B33-398C7978EB4A}" type="presParOf" srcId="{42049506-0D47-504D-902C-D70870017FEC}" destId="{DEDF0428-3544-A941-826B-C6A4039E34F8}" srcOrd="0" destOrd="0" presId="urn:microsoft.com/office/officeart/2009/3/layout/RandomtoResultProcess"/>
    <dgm:cxn modelId="{2E20CEA0-F18D-9040-902E-A214B88C13CC}" type="presParOf" srcId="{42049506-0D47-504D-902C-D70870017FEC}" destId="{B760E4DD-9FD6-B646-A4BC-414C8CCCCE00}" srcOrd="1" destOrd="0" presId="urn:microsoft.com/office/officeart/2009/3/layout/RandomtoResultProcess"/>
    <dgm:cxn modelId="{FBB2C912-55AA-4A42-8DF8-1A08DC636778}" type="presParOf" srcId="{171AF7CB-7489-4148-8278-FCE41DA955A7}" destId="{4AD4A630-8C9D-7944-B2C9-AF65288EF605}" srcOrd="6" destOrd="0" presId="urn:microsoft.com/office/officeart/2009/3/layout/RandomtoResultProcess"/>
    <dgm:cxn modelId="{74341E4A-F6D6-6449-9C13-EE6435D0DEB2}" type="presParOf" srcId="{4AD4A630-8C9D-7944-B2C9-AF65288EF605}" destId="{8D4B615B-235D-5E49-A481-0538CDBBAED5}" srcOrd="0" destOrd="0" presId="urn:microsoft.com/office/officeart/2009/3/layout/RandomtoResultProcess"/>
    <dgm:cxn modelId="{39D5AB4A-0FC5-0747-9AEC-D4F354892AF4}" type="presParOf" srcId="{4AD4A630-8C9D-7944-B2C9-AF65288EF605}" destId="{1A971DFC-E420-F148-891C-3E79D3C5407A}"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F8FD9C-4F09-4E58-854E-6B5F7A28A320}" type="doc">
      <dgm:prSet loTypeId="urn:microsoft.com/office/officeart/2008/layout/HexagonCluster#2" loCatId="picture" qsTypeId="urn:microsoft.com/office/officeart/2005/8/quickstyle/simple3" qsCatId="simple" csTypeId="urn:microsoft.com/office/officeart/2005/8/colors/colorful3" csCatId="colorful" phldr="1"/>
      <dgm:spPr/>
      <dgm:t>
        <a:bodyPr/>
        <a:lstStyle/>
        <a:p>
          <a:endParaRPr lang="en-US"/>
        </a:p>
      </dgm:t>
    </dgm:pt>
    <dgm:pt modelId="{79FE369F-28A2-4F26-B0C3-971927773D88}">
      <dgm:prSet phldrT="[Text]" custT="1"/>
      <dgm:spPr/>
      <dgm:t>
        <a:bodyPr/>
        <a:lstStyle/>
        <a:p>
          <a:r>
            <a:rPr lang="en-US" sz="1600" b="1" dirty="0" smtClean="0"/>
            <a:t>MOVIES</a:t>
          </a:r>
          <a:endParaRPr lang="en-US" sz="1600" b="1" dirty="0"/>
        </a:p>
      </dgm:t>
    </dgm:pt>
    <dgm:pt modelId="{EBD68B7A-218E-4EE1-9519-F1765F021E4F}" type="parTrans" cxnId="{8C96EBF1-FBC6-4B76-AEAD-7A5ECE176469}">
      <dgm:prSet/>
      <dgm:spPr/>
      <dgm:t>
        <a:bodyPr/>
        <a:lstStyle/>
        <a:p>
          <a:endParaRPr lang="en-US" sz="800" b="1">
            <a:solidFill>
              <a:schemeClr val="bg1"/>
            </a:solidFill>
          </a:endParaRPr>
        </a:p>
      </dgm:t>
    </dgm:pt>
    <dgm:pt modelId="{F02FAF93-4876-4C82-8DD9-A554BCF45971}" type="sibTrans" cxnId="{8C96EBF1-FBC6-4B76-AEAD-7A5ECE176469}">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t>
        <a:bodyPr/>
        <a:lstStyle/>
        <a:p>
          <a:endParaRPr lang="en-US" sz="800" b="1">
            <a:solidFill>
              <a:schemeClr val="bg1"/>
            </a:solidFill>
          </a:endParaRPr>
        </a:p>
      </dgm:t>
      <dgm:extLst/>
    </dgm:pt>
    <dgm:pt modelId="{71D9D9A1-98E1-2840-AC85-5534A0DD12EC}">
      <dgm:prSet custT="1"/>
      <dgm:spPr/>
      <dgm:t>
        <a:bodyPr/>
        <a:lstStyle/>
        <a:p>
          <a:r>
            <a:rPr lang="en-US" sz="1600" b="1" dirty="0" smtClean="0"/>
            <a:t>NOVELS</a:t>
          </a:r>
          <a:endParaRPr lang="en-US" sz="1600" b="1" dirty="0"/>
        </a:p>
      </dgm:t>
    </dgm:pt>
    <dgm:pt modelId="{84293FDF-DC8B-1246-9AE1-3115BAD1F742}" type="parTrans" cxnId="{4B5CF039-7F54-AE44-90DA-491A62BE8F64}">
      <dgm:prSet/>
      <dgm:spPr/>
      <dgm:t>
        <a:bodyPr/>
        <a:lstStyle/>
        <a:p>
          <a:endParaRPr lang="en-US" sz="800" b="1"/>
        </a:p>
      </dgm:t>
    </dgm:pt>
    <dgm:pt modelId="{8089D1D4-C531-874C-AE40-10E123FD6972}" type="sibTrans" cxnId="{4B5CF039-7F54-AE44-90DA-491A62BE8F64}">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t>
        <a:bodyPr/>
        <a:lstStyle/>
        <a:p>
          <a:endParaRPr lang="en-US" sz="800" b="1"/>
        </a:p>
      </dgm:t>
    </dgm:pt>
    <dgm:pt modelId="{F038DCC7-54B1-6E44-953F-697D03AA0EA7}">
      <dgm:prSet custT="1"/>
      <dgm:spPr/>
      <dgm:t>
        <a:bodyPr/>
        <a:lstStyle/>
        <a:p>
          <a:r>
            <a:rPr lang="en-US" sz="1600" b="1" smtClean="0"/>
            <a:t>SONGS</a:t>
          </a:r>
          <a:endParaRPr lang="en-US" sz="1600" b="1" dirty="0"/>
        </a:p>
      </dgm:t>
    </dgm:pt>
    <dgm:pt modelId="{777A8699-792A-054E-B726-AF024CBAE3C0}" type="parTrans" cxnId="{6ED6A933-25A4-FF43-8953-7CF0DEC8E505}">
      <dgm:prSet/>
      <dgm:spPr/>
      <dgm:t>
        <a:bodyPr/>
        <a:lstStyle/>
        <a:p>
          <a:endParaRPr lang="en-US" sz="800" b="1"/>
        </a:p>
      </dgm:t>
    </dgm:pt>
    <dgm:pt modelId="{7655EE63-314A-AB47-A6A7-9D0BEB007299}" type="sibTrans" cxnId="{6ED6A933-25A4-FF43-8953-7CF0DEC8E505}">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dgm:spPr>
      <dgm:t>
        <a:bodyPr/>
        <a:lstStyle/>
        <a:p>
          <a:endParaRPr lang="en-US" sz="800" b="1"/>
        </a:p>
      </dgm:t>
    </dgm:pt>
    <dgm:pt modelId="{C5F16E1B-D8B0-ED4A-9E3C-ED1E663462CF}">
      <dgm:prSet custT="1"/>
      <dgm:spPr/>
      <dgm:t>
        <a:bodyPr/>
        <a:lstStyle/>
        <a:p>
          <a:r>
            <a:rPr lang="en-US" sz="1600" b="1" dirty="0" smtClean="0"/>
            <a:t>WEDDINGS</a:t>
          </a:r>
          <a:endParaRPr lang="en-US" sz="1600" b="1" dirty="0"/>
        </a:p>
      </dgm:t>
    </dgm:pt>
    <dgm:pt modelId="{E2E5CAAA-D41A-194F-BCBC-A8FA58EBEE0F}" type="parTrans" cxnId="{D1392273-8372-604F-BA53-EB9934A72870}">
      <dgm:prSet/>
      <dgm:spPr/>
      <dgm:t>
        <a:bodyPr/>
        <a:lstStyle/>
        <a:p>
          <a:endParaRPr lang="en-US" sz="800" b="1"/>
        </a:p>
      </dgm:t>
    </dgm:pt>
    <dgm:pt modelId="{6D4DD4D9-B983-554C-98F3-A647801E70AD}" type="sibTrans" cxnId="{D1392273-8372-604F-BA53-EB9934A72870}">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27000" r="-27000"/>
          </a:stretch>
        </a:blipFill>
      </dgm:spPr>
      <dgm:t>
        <a:bodyPr/>
        <a:lstStyle/>
        <a:p>
          <a:endParaRPr lang="en-US" sz="800" b="1"/>
        </a:p>
      </dgm:t>
    </dgm:pt>
    <dgm:pt modelId="{D99F9C4F-40CD-C04D-A3AD-D269E3DC818A}">
      <dgm:prSet custT="1"/>
      <dgm:spPr/>
      <dgm:t>
        <a:bodyPr/>
        <a:lstStyle/>
        <a:p>
          <a:r>
            <a:rPr lang="en-US" sz="1600" b="1" dirty="0" smtClean="0"/>
            <a:t>EDUCATIONAL INSTITUTION ATMOSPHERE</a:t>
          </a:r>
          <a:endParaRPr lang="en-US" sz="1600" b="1" dirty="0"/>
        </a:p>
      </dgm:t>
    </dgm:pt>
    <dgm:pt modelId="{DB75573B-CAFA-ED41-BD19-9A0616666EF0}" type="parTrans" cxnId="{9FC94F9C-DF57-7E4D-864C-01951A630B45}">
      <dgm:prSet/>
      <dgm:spPr/>
      <dgm:t>
        <a:bodyPr/>
        <a:lstStyle/>
        <a:p>
          <a:endParaRPr lang="en-US" sz="800" b="1"/>
        </a:p>
      </dgm:t>
    </dgm:pt>
    <dgm:pt modelId="{3804544E-4AF4-D84B-888A-6D6F0FD933B1}" type="sibTrans" cxnId="{9FC94F9C-DF57-7E4D-864C-01951A630B45}">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25000" b="-25000"/>
          </a:stretch>
        </a:blipFill>
      </dgm:spPr>
      <dgm:t>
        <a:bodyPr/>
        <a:lstStyle/>
        <a:p>
          <a:endParaRPr lang="en-US" sz="800" b="1"/>
        </a:p>
      </dgm:t>
    </dgm:pt>
    <dgm:pt modelId="{C2B0D436-CC58-F846-90A3-B4E9D2631BDF}">
      <dgm:prSet custT="1"/>
      <dgm:spPr/>
      <dgm:t>
        <a:bodyPr/>
        <a:lstStyle/>
        <a:p>
          <a:r>
            <a:rPr lang="en-US" sz="1600" b="1" dirty="0" smtClean="0"/>
            <a:t>PEER PRESSURE</a:t>
          </a:r>
          <a:endParaRPr lang="en-US" sz="1600" b="1" dirty="0"/>
        </a:p>
      </dgm:t>
    </dgm:pt>
    <dgm:pt modelId="{77CC7E13-86CC-0E4F-9A9D-E63585A8A870}" type="parTrans" cxnId="{221CC2D5-53FF-944A-AD88-FCA27D8F6A83}">
      <dgm:prSet/>
      <dgm:spPr/>
      <dgm:t>
        <a:bodyPr/>
        <a:lstStyle/>
        <a:p>
          <a:endParaRPr lang="en-US" sz="800" b="1"/>
        </a:p>
      </dgm:t>
    </dgm:pt>
    <dgm:pt modelId="{5FA9EB1C-389C-3B4F-BC89-D21CBF6D2DAA}" type="sibTrans" cxnId="{221CC2D5-53FF-944A-AD88-FCA27D8F6A83}">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l="-14000" r="-14000"/>
          </a:stretch>
        </a:blipFill>
      </dgm:spPr>
      <dgm:t>
        <a:bodyPr/>
        <a:lstStyle/>
        <a:p>
          <a:endParaRPr lang="en-US" sz="800" b="1"/>
        </a:p>
      </dgm:t>
    </dgm:pt>
    <dgm:pt modelId="{460597CD-C42C-6D47-94EF-05E9685DD229}">
      <dgm:prSet custT="1"/>
      <dgm:spPr/>
      <dgm:t>
        <a:bodyPr/>
        <a:lstStyle/>
        <a:p>
          <a:r>
            <a:rPr lang="en-US" sz="1600" b="1" dirty="0" smtClean="0"/>
            <a:t>ENTERTAIN-MENT</a:t>
          </a:r>
          <a:r>
            <a:rPr lang="en-US" sz="800" b="1" dirty="0" smtClean="0"/>
            <a:t> </a:t>
          </a:r>
          <a:endParaRPr lang="en-US" sz="800" b="1" dirty="0"/>
        </a:p>
      </dgm:t>
    </dgm:pt>
    <dgm:pt modelId="{D4787D4B-34A0-F342-939B-73A98C7CBF2E}" type="parTrans" cxnId="{60FCC2D3-6E9B-5645-A35F-73615E6026D5}">
      <dgm:prSet/>
      <dgm:spPr/>
      <dgm:t>
        <a:bodyPr/>
        <a:lstStyle/>
        <a:p>
          <a:endParaRPr lang="en-US" sz="800" b="1"/>
        </a:p>
      </dgm:t>
    </dgm:pt>
    <dgm:pt modelId="{8A6D30D4-D53D-F94D-AF81-EAF75274F7AF}" type="sibTrans" cxnId="{60FCC2D3-6E9B-5645-A35F-73615E6026D5}">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l="-10000" r="-10000"/>
          </a:stretch>
        </a:blipFill>
      </dgm:spPr>
      <dgm:t>
        <a:bodyPr/>
        <a:lstStyle/>
        <a:p>
          <a:endParaRPr lang="en-US" sz="800" b="1"/>
        </a:p>
      </dgm:t>
    </dgm:pt>
    <dgm:pt modelId="{E6B3DAC9-1E00-4E29-9730-E4ED75F5E7AD}" type="pres">
      <dgm:prSet presAssocID="{83F8FD9C-4F09-4E58-854E-6B5F7A28A320}" presName="Name0" presStyleCnt="0">
        <dgm:presLayoutVars>
          <dgm:chMax val="21"/>
          <dgm:chPref val="21"/>
        </dgm:presLayoutVars>
      </dgm:prSet>
      <dgm:spPr/>
      <dgm:t>
        <a:bodyPr/>
        <a:lstStyle/>
        <a:p>
          <a:endParaRPr lang="en-US"/>
        </a:p>
      </dgm:t>
    </dgm:pt>
    <dgm:pt modelId="{C677F6B7-6BA2-43A3-98A9-2FEBF912A790}" type="pres">
      <dgm:prSet presAssocID="{79FE369F-28A2-4F26-B0C3-971927773D88}" presName="text_1" presStyleCnt="0"/>
      <dgm:spPr/>
      <dgm:t>
        <a:bodyPr/>
        <a:lstStyle/>
        <a:p>
          <a:endParaRPr lang="en-US"/>
        </a:p>
      </dgm:t>
    </dgm:pt>
    <dgm:pt modelId="{0BB15BAD-3DA1-4321-B57B-C01D254B7763}" type="pres">
      <dgm:prSet presAssocID="{79FE369F-28A2-4F26-B0C3-971927773D88}" presName="textRepeatNode" presStyleLbl="alignNode1" presStyleIdx="0" presStyleCnt="7">
        <dgm:presLayoutVars>
          <dgm:chMax val="0"/>
          <dgm:chPref val="0"/>
          <dgm:bulletEnabled val="1"/>
        </dgm:presLayoutVars>
      </dgm:prSet>
      <dgm:spPr/>
      <dgm:t>
        <a:bodyPr/>
        <a:lstStyle/>
        <a:p>
          <a:endParaRPr lang="en-US"/>
        </a:p>
      </dgm:t>
    </dgm:pt>
    <dgm:pt modelId="{EE9E6300-6EDC-4BCB-9F99-E6549830DA24}" type="pres">
      <dgm:prSet presAssocID="{79FE369F-28A2-4F26-B0C3-971927773D88}" presName="text_accent_1" presStyleCnt="0"/>
      <dgm:spPr/>
      <dgm:t>
        <a:bodyPr/>
        <a:lstStyle/>
        <a:p>
          <a:endParaRPr lang="en-US"/>
        </a:p>
      </dgm:t>
    </dgm:pt>
    <dgm:pt modelId="{584C5D24-5D81-4037-A746-F35CBCF226AB}" type="pres">
      <dgm:prSet presAssocID="{79FE369F-28A2-4F26-B0C3-971927773D88}" presName="accentRepeatNode" presStyleLbl="solidAlignAcc1" presStyleIdx="0" presStyleCnt="14"/>
      <dgm:spPr/>
      <dgm:t>
        <a:bodyPr/>
        <a:lstStyle/>
        <a:p>
          <a:endParaRPr lang="en-US"/>
        </a:p>
      </dgm:t>
    </dgm:pt>
    <dgm:pt modelId="{3C43E06A-AD44-4DEE-B00D-F3E4645958A8}" type="pres">
      <dgm:prSet presAssocID="{F02FAF93-4876-4C82-8DD9-A554BCF45971}" presName="image_1" presStyleCnt="0"/>
      <dgm:spPr/>
      <dgm:t>
        <a:bodyPr/>
        <a:lstStyle/>
        <a:p>
          <a:endParaRPr lang="en-US"/>
        </a:p>
      </dgm:t>
    </dgm:pt>
    <dgm:pt modelId="{E1708757-DE70-4B37-9EB6-DEC398CBBEAC}" type="pres">
      <dgm:prSet presAssocID="{F02FAF93-4876-4C82-8DD9-A554BCF45971}" presName="imageRepeatNode" presStyleLbl="dkBgShp" presStyleIdx="0" presStyleCnt="7"/>
      <dgm:spPr/>
      <dgm:t>
        <a:bodyPr/>
        <a:lstStyle/>
        <a:p>
          <a:endParaRPr lang="en-US"/>
        </a:p>
      </dgm:t>
    </dgm:pt>
    <dgm:pt modelId="{7CF64622-DCF8-4F70-B5CE-2D7337BE7DA6}" type="pres">
      <dgm:prSet presAssocID="{F02FAF93-4876-4C82-8DD9-A554BCF45971}" presName="image_accent_1" presStyleCnt="0"/>
      <dgm:spPr/>
      <dgm:t>
        <a:bodyPr/>
        <a:lstStyle/>
        <a:p>
          <a:endParaRPr lang="en-US"/>
        </a:p>
      </dgm:t>
    </dgm:pt>
    <dgm:pt modelId="{AA19FC18-8315-40F8-BEE8-AAAA9EF02972}" type="pres">
      <dgm:prSet presAssocID="{F02FAF93-4876-4C82-8DD9-A554BCF45971}" presName="accentRepeatNode" presStyleLbl="solidAlignAcc1" presStyleIdx="1" presStyleCnt="14"/>
      <dgm:spPr/>
      <dgm:t>
        <a:bodyPr/>
        <a:lstStyle/>
        <a:p>
          <a:endParaRPr lang="en-US"/>
        </a:p>
      </dgm:t>
    </dgm:pt>
    <dgm:pt modelId="{9553692B-8149-884E-A81A-ED7E93BB34E2}" type="pres">
      <dgm:prSet presAssocID="{71D9D9A1-98E1-2840-AC85-5534A0DD12EC}" presName="text_2" presStyleCnt="0"/>
      <dgm:spPr/>
      <dgm:t>
        <a:bodyPr/>
        <a:lstStyle/>
        <a:p>
          <a:endParaRPr lang="en-US"/>
        </a:p>
      </dgm:t>
    </dgm:pt>
    <dgm:pt modelId="{C1AA4C84-FD39-0141-8A74-7B2818A57A9D}" type="pres">
      <dgm:prSet presAssocID="{71D9D9A1-98E1-2840-AC85-5534A0DD12EC}" presName="textRepeatNode" presStyleLbl="alignNode1" presStyleIdx="1" presStyleCnt="7">
        <dgm:presLayoutVars>
          <dgm:chMax val="0"/>
          <dgm:chPref val="0"/>
          <dgm:bulletEnabled val="1"/>
        </dgm:presLayoutVars>
      </dgm:prSet>
      <dgm:spPr/>
      <dgm:t>
        <a:bodyPr/>
        <a:lstStyle/>
        <a:p>
          <a:endParaRPr lang="en-US"/>
        </a:p>
      </dgm:t>
    </dgm:pt>
    <dgm:pt modelId="{C12EE029-CDD8-2545-BD96-F0B807458A6D}" type="pres">
      <dgm:prSet presAssocID="{71D9D9A1-98E1-2840-AC85-5534A0DD12EC}" presName="text_accent_2" presStyleCnt="0"/>
      <dgm:spPr/>
      <dgm:t>
        <a:bodyPr/>
        <a:lstStyle/>
        <a:p>
          <a:endParaRPr lang="en-US"/>
        </a:p>
      </dgm:t>
    </dgm:pt>
    <dgm:pt modelId="{0E72164B-D170-F64F-A5A2-C49F2B20908B}" type="pres">
      <dgm:prSet presAssocID="{71D9D9A1-98E1-2840-AC85-5534A0DD12EC}" presName="accentRepeatNode" presStyleLbl="solidAlignAcc1" presStyleIdx="2" presStyleCnt="14"/>
      <dgm:spPr/>
      <dgm:t>
        <a:bodyPr/>
        <a:lstStyle/>
        <a:p>
          <a:endParaRPr lang="en-US"/>
        </a:p>
      </dgm:t>
    </dgm:pt>
    <dgm:pt modelId="{9945F269-A7DB-4B4E-B72C-42FAE2B2D8C9}" type="pres">
      <dgm:prSet presAssocID="{8089D1D4-C531-874C-AE40-10E123FD6972}" presName="image_2" presStyleCnt="0"/>
      <dgm:spPr/>
      <dgm:t>
        <a:bodyPr/>
        <a:lstStyle/>
        <a:p>
          <a:endParaRPr lang="en-US"/>
        </a:p>
      </dgm:t>
    </dgm:pt>
    <dgm:pt modelId="{8FEA45C5-2905-4642-AFA1-7C15EC7438A4}" type="pres">
      <dgm:prSet presAssocID="{8089D1D4-C531-874C-AE40-10E123FD6972}" presName="imageRepeatNode" presStyleLbl="dkBgShp" presStyleIdx="1" presStyleCnt="7"/>
      <dgm:spPr/>
      <dgm:t>
        <a:bodyPr/>
        <a:lstStyle/>
        <a:p>
          <a:endParaRPr lang="en-US"/>
        </a:p>
      </dgm:t>
    </dgm:pt>
    <dgm:pt modelId="{8F2192CA-8B9D-B646-B35C-656B7E66B50D}" type="pres">
      <dgm:prSet presAssocID="{8089D1D4-C531-874C-AE40-10E123FD6972}" presName="image_accent_2" presStyleCnt="0"/>
      <dgm:spPr/>
      <dgm:t>
        <a:bodyPr/>
        <a:lstStyle/>
        <a:p>
          <a:endParaRPr lang="en-US"/>
        </a:p>
      </dgm:t>
    </dgm:pt>
    <dgm:pt modelId="{0DCC3944-71FF-3745-B6D5-D1FA27D352B1}" type="pres">
      <dgm:prSet presAssocID="{8089D1D4-C531-874C-AE40-10E123FD6972}" presName="accentRepeatNode" presStyleLbl="solidAlignAcc1" presStyleIdx="3" presStyleCnt="14"/>
      <dgm:spPr/>
      <dgm:t>
        <a:bodyPr/>
        <a:lstStyle/>
        <a:p>
          <a:endParaRPr lang="en-US"/>
        </a:p>
      </dgm:t>
    </dgm:pt>
    <dgm:pt modelId="{FDF7BC15-D0E2-3E4F-9025-78F7296A4174}" type="pres">
      <dgm:prSet presAssocID="{F038DCC7-54B1-6E44-953F-697D03AA0EA7}" presName="text_3" presStyleCnt="0"/>
      <dgm:spPr/>
      <dgm:t>
        <a:bodyPr/>
        <a:lstStyle/>
        <a:p>
          <a:endParaRPr lang="en-US"/>
        </a:p>
      </dgm:t>
    </dgm:pt>
    <dgm:pt modelId="{D3A36D6F-77A6-CE4F-9B22-8EDE60F51BCC}" type="pres">
      <dgm:prSet presAssocID="{F038DCC7-54B1-6E44-953F-697D03AA0EA7}" presName="textRepeatNode" presStyleLbl="alignNode1" presStyleIdx="2" presStyleCnt="7">
        <dgm:presLayoutVars>
          <dgm:chMax val="0"/>
          <dgm:chPref val="0"/>
          <dgm:bulletEnabled val="1"/>
        </dgm:presLayoutVars>
      </dgm:prSet>
      <dgm:spPr/>
      <dgm:t>
        <a:bodyPr/>
        <a:lstStyle/>
        <a:p>
          <a:endParaRPr lang="en-US"/>
        </a:p>
      </dgm:t>
    </dgm:pt>
    <dgm:pt modelId="{B6DCF69B-C53C-344B-9B94-44894201AE70}" type="pres">
      <dgm:prSet presAssocID="{F038DCC7-54B1-6E44-953F-697D03AA0EA7}" presName="text_accent_3" presStyleCnt="0"/>
      <dgm:spPr/>
      <dgm:t>
        <a:bodyPr/>
        <a:lstStyle/>
        <a:p>
          <a:endParaRPr lang="en-US"/>
        </a:p>
      </dgm:t>
    </dgm:pt>
    <dgm:pt modelId="{762EDE11-FA39-7942-A537-6ACBC51D7199}" type="pres">
      <dgm:prSet presAssocID="{F038DCC7-54B1-6E44-953F-697D03AA0EA7}" presName="accentRepeatNode" presStyleLbl="solidAlignAcc1" presStyleIdx="4" presStyleCnt="14"/>
      <dgm:spPr/>
      <dgm:t>
        <a:bodyPr/>
        <a:lstStyle/>
        <a:p>
          <a:endParaRPr lang="en-US"/>
        </a:p>
      </dgm:t>
    </dgm:pt>
    <dgm:pt modelId="{772D039D-ED17-824D-89A1-E63884D9E6D2}" type="pres">
      <dgm:prSet presAssocID="{7655EE63-314A-AB47-A6A7-9D0BEB007299}" presName="image_3" presStyleCnt="0"/>
      <dgm:spPr/>
      <dgm:t>
        <a:bodyPr/>
        <a:lstStyle/>
        <a:p>
          <a:endParaRPr lang="en-US"/>
        </a:p>
      </dgm:t>
    </dgm:pt>
    <dgm:pt modelId="{2926DB9F-0006-6645-95C4-4E51E30A60ED}" type="pres">
      <dgm:prSet presAssocID="{7655EE63-314A-AB47-A6A7-9D0BEB007299}" presName="imageRepeatNode" presStyleLbl="dkBgShp" presStyleIdx="2" presStyleCnt="7"/>
      <dgm:spPr/>
      <dgm:t>
        <a:bodyPr/>
        <a:lstStyle/>
        <a:p>
          <a:endParaRPr lang="en-US"/>
        </a:p>
      </dgm:t>
    </dgm:pt>
    <dgm:pt modelId="{342961C9-7590-724C-BAC7-8A9CE1DA8CC8}" type="pres">
      <dgm:prSet presAssocID="{7655EE63-314A-AB47-A6A7-9D0BEB007299}" presName="image_accent_3" presStyleCnt="0"/>
      <dgm:spPr/>
      <dgm:t>
        <a:bodyPr/>
        <a:lstStyle/>
        <a:p>
          <a:endParaRPr lang="en-US"/>
        </a:p>
      </dgm:t>
    </dgm:pt>
    <dgm:pt modelId="{DD1AA418-BC77-684E-B500-B17454EA4A33}" type="pres">
      <dgm:prSet presAssocID="{7655EE63-314A-AB47-A6A7-9D0BEB007299}" presName="accentRepeatNode" presStyleLbl="solidAlignAcc1" presStyleIdx="5" presStyleCnt="14"/>
      <dgm:spPr/>
      <dgm:t>
        <a:bodyPr/>
        <a:lstStyle/>
        <a:p>
          <a:endParaRPr lang="en-US"/>
        </a:p>
      </dgm:t>
    </dgm:pt>
    <dgm:pt modelId="{0677160B-E139-2D4A-9160-907E14EAAA73}" type="pres">
      <dgm:prSet presAssocID="{C5F16E1B-D8B0-ED4A-9E3C-ED1E663462CF}" presName="text_4" presStyleCnt="0"/>
      <dgm:spPr/>
      <dgm:t>
        <a:bodyPr/>
        <a:lstStyle/>
        <a:p>
          <a:endParaRPr lang="en-US"/>
        </a:p>
      </dgm:t>
    </dgm:pt>
    <dgm:pt modelId="{BC0EA922-743E-E847-A9D4-7A024CC55514}" type="pres">
      <dgm:prSet presAssocID="{C5F16E1B-D8B0-ED4A-9E3C-ED1E663462CF}" presName="textRepeatNode" presStyleLbl="alignNode1" presStyleIdx="3" presStyleCnt="7">
        <dgm:presLayoutVars>
          <dgm:chMax val="0"/>
          <dgm:chPref val="0"/>
          <dgm:bulletEnabled val="1"/>
        </dgm:presLayoutVars>
      </dgm:prSet>
      <dgm:spPr/>
      <dgm:t>
        <a:bodyPr/>
        <a:lstStyle/>
        <a:p>
          <a:endParaRPr lang="en-US"/>
        </a:p>
      </dgm:t>
    </dgm:pt>
    <dgm:pt modelId="{257C99C6-4D01-9746-92AD-3AF69E95E3B4}" type="pres">
      <dgm:prSet presAssocID="{C5F16E1B-D8B0-ED4A-9E3C-ED1E663462CF}" presName="text_accent_4" presStyleCnt="0"/>
      <dgm:spPr/>
      <dgm:t>
        <a:bodyPr/>
        <a:lstStyle/>
        <a:p>
          <a:endParaRPr lang="en-US"/>
        </a:p>
      </dgm:t>
    </dgm:pt>
    <dgm:pt modelId="{4FFE801F-817D-5241-AC23-0F92A1A7FA59}" type="pres">
      <dgm:prSet presAssocID="{C5F16E1B-D8B0-ED4A-9E3C-ED1E663462CF}" presName="accentRepeatNode" presStyleLbl="solidAlignAcc1" presStyleIdx="6" presStyleCnt="14"/>
      <dgm:spPr/>
      <dgm:t>
        <a:bodyPr/>
        <a:lstStyle/>
        <a:p>
          <a:endParaRPr lang="en-US"/>
        </a:p>
      </dgm:t>
    </dgm:pt>
    <dgm:pt modelId="{D2A2C5AA-379B-9E40-972F-A752237C77F5}" type="pres">
      <dgm:prSet presAssocID="{6D4DD4D9-B983-554C-98F3-A647801E70AD}" presName="image_4" presStyleCnt="0"/>
      <dgm:spPr/>
      <dgm:t>
        <a:bodyPr/>
        <a:lstStyle/>
        <a:p>
          <a:endParaRPr lang="en-US"/>
        </a:p>
      </dgm:t>
    </dgm:pt>
    <dgm:pt modelId="{65454401-90E8-C846-9DDB-631095F8D3EB}" type="pres">
      <dgm:prSet presAssocID="{6D4DD4D9-B983-554C-98F3-A647801E70AD}" presName="imageRepeatNode" presStyleLbl="dkBgShp" presStyleIdx="3" presStyleCnt="7"/>
      <dgm:spPr/>
      <dgm:t>
        <a:bodyPr/>
        <a:lstStyle/>
        <a:p>
          <a:endParaRPr lang="en-US"/>
        </a:p>
      </dgm:t>
    </dgm:pt>
    <dgm:pt modelId="{4D003961-BEC9-104C-8222-D6FF2BCC0022}" type="pres">
      <dgm:prSet presAssocID="{6D4DD4D9-B983-554C-98F3-A647801E70AD}" presName="image_accent_4" presStyleCnt="0"/>
      <dgm:spPr/>
      <dgm:t>
        <a:bodyPr/>
        <a:lstStyle/>
        <a:p>
          <a:endParaRPr lang="en-US"/>
        </a:p>
      </dgm:t>
    </dgm:pt>
    <dgm:pt modelId="{5AE509E7-E927-8B42-A71B-945DFE59A7E8}" type="pres">
      <dgm:prSet presAssocID="{6D4DD4D9-B983-554C-98F3-A647801E70AD}" presName="accentRepeatNode" presStyleLbl="solidAlignAcc1" presStyleIdx="7" presStyleCnt="14"/>
      <dgm:spPr/>
      <dgm:t>
        <a:bodyPr/>
        <a:lstStyle/>
        <a:p>
          <a:endParaRPr lang="en-US"/>
        </a:p>
      </dgm:t>
    </dgm:pt>
    <dgm:pt modelId="{F3F05926-FF0B-454F-92C5-41C920A3A7C4}" type="pres">
      <dgm:prSet presAssocID="{D99F9C4F-40CD-C04D-A3AD-D269E3DC818A}" presName="text_5" presStyleCnt="0"/>
      <dgm:spPr/>
      <dgm:t>
        <a:bodyPr/>
        <a:lstStyle/>
        <a:p>
          <a:endParaRPr lang="en-US"/>
        </a:p>
      </dgm:t>
    </dgm:pt>
    <dgm:pt modelId="{62875677-4862-6F4E-9F43-DD59718C337C}" type="pres">
      <dgm:prSet presAssocID="{D99F9C4F-40CD-C04D-A3AD-D269E3DC818A}" presName="textRepeatNode" presStyleLbl="alignNode1" presStyleIdx="4" presStyleCnt="7" custScaleX="126762">
        <dgm:presLayoutVars>
          <dgm:chMax val="0"/>
          <dgm:chPref val="0"/>
          <dgm:bulletEnabled val="1"/>
        </dgm:presLayoutVars>
      </dgm:prSet>
      <dgm:spPr/>
      <dgm:t>
        <a:bodyPr/>
        <a:lstStyle/>
        <a:p>
          <a:endParaRPr lang="en-US"/>
        </a:p>
      </dgm:t>
    </dgm:pt>
    <dgm:pt modelId="{34E24F60-6808-BE43-A557-25E22BB97080}" type="pres">
      <dgm:prSet presAssocID="{D99F9C4F-40CD-C04D-A3AD-D269E3DC818A}" presName="text_accent_5" presStyleCnt="0"/>
      <dgm:spPr/>
      <dgm:t>
        <a:bodyPr/>
        <a:lstStyle/>
        <a:p>
          <a:endParaRPr lang="en-US"/>
        </a:p>
      </dgm:t>
    </dgm:pt>
    <dgm:pt modelId="{C39534E2-51C4-8A4D-AF9A-A5CD4ABA56EF}" type="pres">
      <dgm:prSet presAssocID="{D99F9C4F-40CD-C04D-A3AD-D269E3DC818A}" presName="accentRepeatNode" presStyleLbl="solidAlignAcc1" presStyleIdx="8" presStyleCnt="14"/>
      <dgm:spPr/>
      <dgm:t>
        <a:bodyPr/>
        <a:lstStyle/>
        <a:p>
          <a:endParaRPr lang="en-US"/>
        </a:p>
      </dgm:t>
    </dgm:pt>
    <dgm:pt modelId="{AACE42AE-1493-0F40-BFC8-6612D5AEE7F9}" type="pres">
      <dgm:prSet presAssocID="{3804544E-4AF4-D84B-888A-6D6F0FD933B1}" presName="image_5" presStyleCnt="0"/>
      <dgm:spPr/>
      <dgm:t>
        <a:bodyPr/>
        <a:lstStyle/>
        <a:p>
          <a:endParaRPr lang="en-US"/>
        </a:p>
      </dgm:t>
    </dgm:pt>
    <dgm:pt modelId="{998CBE1B-2BD8-A641-A8B8-717A09039D92}" type="pres">
      <dgm:prSet presAssocID="{3804544E-4AF4-D84B-888A-6D6F0FD933B1}" presName="imageRepeatNode" presStyleLbl="dkBgShp" presStyleIdx="4" presStyleCnt="7"/>
      <dgm:spPr/>
      <dgm:t>
        <a:bodyPr/>
        <a:lstStyle/>
        <a:p>
          <a:endParaRPr lang="en-US"/>
        </a:p>
      </dgm:t>
    </dgm:pt>
    <dgm:pt modelId="{E9E4B141-8271-5141-BF4F-F15D82037503}" type="pres">
      <dgm:prSet presAssocID="{3804544E-4AF4-D84B-888A-6D6F0FD933B1}" presName="image_accent_5" presStyleCnt="0"/>
      <dgm:spPr/>
      <dgm:t>
        <a:bodyPr/>
        <a:lstStyle/>
        <a:p>
          <a:endParaRPr lang="en-US"/>
        </a:p>
      </dgm:t>
    </dgm:pt>
    <dgm:pt modelId="{313EC34D-9ACF-D24E-8780-B5C772A05122}" type="pres">
      <dgm:prSet presAssocID="{3804544E-4AF4-D84B-888A-6D6F0FD933B1}" presName="accentRepeatNode" presStyleLbl="solidAlignAcc1" presStyleIdx="9" presStyleCnt="14"/>
      <dgm:spPr/>
      <dgm:t>
        <a:bodyPr/>
        <a:lstStyle/>
        <a:p>
          <a:endParaRPr lang="en-US"/>
        </a:p>
      </dgm:t>
    </dgm:pt>
    <dgm:pt modelId="{65369DE7-6919-AE4B-8969-F00D9908B518}" type="pres">
      <dgm:prSet presAssocID="{C2B0D436-CC58-F846-90A3-B4E9D2631BDF}" presName="text_6" presStyleCnt="0"/>
      <dgm:spPr/>
      <dgm:t>
        <a:bodyPr/>
        <a:lstStyle/>
        <a:p>
          <a:endParaRPr lang="en-US"/>
        </a:p>
      </dgm:t>
    </dgm:pt>
    <dgm:pt modelId="{E9684A26-9A31-3548-BE59-73AB6EE2E61F}" type="pres">
      <dgm:prSet presAssocID="{C2B0D436-CC58-F846-90A3-B4E9D2631BDF}" presName="textRepeatNode" presStyleLbl="alignNode1" presStyleIdx="5" presStyleCnt="7">
        <dgm:presLayoutVars>
          <dgm:chMax val="0"/>
          <dgm:chPref val="0"/>
          <dgm:bulletEnabled val="1"/>
        </dgm:presLayoutVars>
      </dgm:prSet>
      <dgm:spPr/>
      <dgm:t>
        <a:bodyPr/>
        <a:lstStyle/>
        <a:p>
          <a:endParaRPr lang="en-US"/>
        </a:p>
      </dgm:t>
    </dgm:pt>
    <dgm:pt modelId="{EA7122DA-215F-234D-A668-D1C4DB15A507}" type="pres">
      <dgm:prSet presAssocID="{C2B0D436-CC58-F846-90A3-B4E9D2631BDF}" presName="text_accent_6" presStyleCnt="0"/>
      <dgm:spPr/>
      <dgm:t>
        <a:bodyPr/>
        <a:lstStyle/>
        <a:p>
          <a:endParaRPr lang="en-US"/>
        </a:p>
      </dgm:t>
    </dgm:pt>
    <dgm:pt modelId="{8E6F4904-FFCD-514D-A7B7-C7B4EFCC7D2D}" type="pres">
      <dgm:prSet presAssocID="{C2B0D436-CC58-F846-90A3-B4E9D2631BDF}" presName="accentRepeatNode" presStyleLbl="solidAlignAcc1" presStyleIdx="10" presStyleCnt="14"/>
      <dgm:spPr/>
      <dgm:t>
        <a:bodyPr/>
        <a:lstStyle/>
        <a:p>
          <a:endParaRPr lang="en-US"/>
        </a:p>
      </dgm:t>
    </dgm:pt>
    <dgm:pt modelId="{8C5A274D-DC22-D94D-97A1-AC9FB2B61BD0}" type="pres">
      <dgm:prSet presAssocID="{5FA9EB1C-389C-3B4F-BC89-D21CBF6D2DAA}" presName="image_6" presStyleCnt="0"/>
      <dgm:spPr/>
      <dgm:t>
        <a:bodyPr/>
        <a:lstStyle/>
        <a:p>
          <a:endParaRPr lang="en-US"/>
        </a:p>
      </dgm:t>
    </dgm:pt>
    <dgm:pt modelId="{DE252D79-83A9-464F-A3FE-BA52953FA311}" type="pres">
      <dgm:prSet presAssocID="{5FA9EB1C-389C-3B4F-BC89-D21CBF6D2DAA}" presName="imageRepeatNode" presStyleLbl="dkBgShp" presStyleIdx="5" presStyleCnt="7"/>
      <dgm:spPr/>
      <dgm:t>
        <a:bodyPr/>
        <a:lstStyle/>
        <a:p>
          <a:endParaRPr lang="en-US"/>
        </a:p>
      </dgm:t>
    </dgm:pt>
    <dgm:pt modelId="{F96DD223-85EC-604E-BCE6-CE75196C7D05}" type="pres">
      <dgm:prSet presAssocID="{5FA9EB1C-389C-3B4F-BC89-D21CBF6D2DAA}" presName="image_accent_6" presStyleCnt="0"/>
      <dgm:spPr/>
      <dgm:t>
        <a:bodyPr/>
        <a:lstStyle/>
        <a:p>
          <a:endParaRPr lang="en-US"/>
        </a:p>
      </dgm:t>
    </dgm:pt>
    <dgm:pt modelId="{2506BFDB-DA11-1043-9CA1-6554CC44C5F9}" type="pres">
      <dgm:prSet presAssocID="{5FA9EB1C-389C-3B4F-BC89-D21CBF6D2DAA}" presName="accentRepeatNode" presStyleLbl="solidAlignAcc1" presStyleIdx="11" presStyleCnt="14"/>
      <dgm:spPr/>
      <dgm:t>
        <a:bodyPr/>
        <a:lstStyle/>
        <a:p>
          <a:endParaRPr lang="en-US"/>
        </a:p>
      </dgm:t>
    </dgm:pt>
    <dgm:pt modelId="{9F577DF4-0083-4C49-BC27-72078CAC5EB9}" type="pres">
      <dgm:prSet presAssocID="{460597CD-C42C-6D47-94EF-05E9685DD229}" presName="text_7" presStyleCnt="0"/>
      <dgm:spPr/>
      <dgm:t>
        <a:bodyPr/>
        <a:lstStyle/>
        <a:p>
          <a:endParaRPr lang="en-US"/>
        </a:p>
      </dgm:t>
    </dgm:pt>
    <dgm:pt modelId="{3D39F975-695D-FC44-A76F-6B061DFAD962}" type="pres">
      <dgm:prSet presAssocID="{460597CD-C42C-6D47-94EF-05E9685DD229}" presName="textRepeatNode" presStyleLbl="alignNode1" presStyleIdx="6" presStyleCnt="7" custScaleX="130582">
        <dgm:presLayoutVars>
          <dgm:chMax val="0"/>
          <dgm:chPref val="0"/>
          <dgm:bulletEnabled val="1"/>
        </dgm:presLayoutVars>
      </dgm:prSet>
      <dgm:spPr/>
      <dgm:t>
        <a:bodyPr/>
        <a:lstStyle/>
        <a:p>
          <a:endParaRPr lang="en-US"/>
        </a:p>
      </dgm:t>
    </dgm:pt>
    <dgm:pt modelId="{CBDE7006-80F5-F048-91B6-F1C805638AF3}" type="pres">
      <dgm:prSet presAssocID="{460597CD-C42C-6D47-94EF-05E9685DD229}" presName="text_accent_7" presStyleCnt="0"/>
      <dgm:spPr/>
      <dgm:t>
        <a:bodyPr/>
        <a:lstStyle/>
        <a:p>
          <a:endParaRPr lang="en-US"/>
        </a:p>
      </dgm:t>
    </dgm:pt>
    <dgm:pt modelId="{6BB357F4-9332-0246-9B35-A23FA16D722C}" type="pres">
      <dgm:prSet presAssocID="{460597CD-C42C-6D47-94EF-05E9685DD229}" presName="accentRepeatNode" presStyleLbl="solidAlignAcc1" presStyleIdx="12" presStyleCnt="14"/>
      <dgm:spPr/>
      <dgm:t>
        <a:bodyPr/>
        <a:lstStyle/>
        <a:p>
          <a:endParaRPr lang="en-US"/>
        </a:p>
      </dgm:t>
    </dgm:pt>
    <dgm:pt modelId="{6E0EA0E4-BDD6-1E42-9AD7-C75202E344B9}" type="pres">
      <dgm:prSet presAssocID="{8A6D30D4-D53D-F94D-AF81-EAF75274F7AF}" presName="image_7" presStyleCnt="0"/>
      <dgm:spPr/>
      <dgm:t>
        <a:bodyPr/>
        <a:lstStyle/>
        <a:p>
          <a:endParaRPr lang="en-US"/>
        </a:p>
      </dgm:t>
    </dgm:pt>
    <dgm:pt modelId="{EB5C9E49-0F21-714E-AB18-0AABB688E9D1}" type="pres">
      <dgm:prSet presAssocID="{8A6D30D4-D53D-F94D-AF81-EAF75274F7AF}" presName="imageRepeatNode" presStyleLbl="dkBgShp" presStyleIdx="6" presStyleCnt="7"/>
      <dgm:spPr/>
      <dgm:t>
        <a:bodyPr/>
        <a:lstStyle/>
        <a:p>
          <a:endParaRPr lang="en-US"/>
        </a:p>
      </dgm:t>
    </dgm:pt>
    <dgm:pt modelId="{44E4FB5D-E4B3-5D47-9823-DCA99BD3EB40}" type="pres">
      <dgm:prSet presAssocID="{8A6D30D4-D53D-F94D-AF81-EAF75274F7AF}" presName="image_accent_7" presStyleCnt="0"/>
      <dgm:spPr/>
      <dgm:t>
        <a:bodyPr/>
        <a:lstStyle/>
        <a:p>
          <a:endParaRPr lang="en-US"/>
        </a:p>
      </dgm:t>
    </dgm:pt>
    <dgm:pt modelId="{1BE21E0B-D8E7-2243-A5F0-28D047A70517}" type="pres">
      <dgm:prSet presAssocID="{8A6D30D4-D53D-F94D-AF81-EAF75274F7AF}" presName="accentRepeatNode" presStyleLbl="solidAlignAcc1" presStyleIdx="13" presStyleCnt="14"/>
      <dgm:spPr/>
      <dgm:t>
        <a:bodyPr/>
        <a:lstStyle/>
        <a:p>
          <a:endParaRPr lang="en-US"/>
        </a:p>
      </dgm:t>
    </dgm:pt>
  </dgm:ptLst>
  <dgm:cxnLst>
    <dgm:cxn modelId="{6ED6A933-25A4-FF43-8953-7CF0DEC8E505}" srcId="{83F8FD9C-4F09-4E58-854E-6B5F7A28A320}" destId="{F038DCC7-54B1-6E44-953F-697D03AA0EA7}" srcOrd="2" destOrd="0" parTransId="{777A8699-792A-054E-B726-AF024CBAE3C0}" sibTransId="{7655EE63-314A-AB47-A6A7-9D0BEB007299}"/>
    <dgm:cxn modelId="{D1392273-8372-604F-BA53-EB9934A72870}" srcId="{83F8FD9C-4F09-4E58-854E-6B5F7A28A320}" destId="{C5F16E1B-D8B0-ED4A-9E3C-ED1E663462CF}" srcOrd="3" destOrd="0" parTransId="{E2E5CAAA-D41A-194F-BCBC-A8FA58EBEE0F}" sibTransId="{6D4DD4D9-B983-554C-98F3-A647801E70AD}"/>
    <dgm:cxn modelId="{60FCC2D3-6E9B-5645-A35F-73615E6026D5}" srcId="{83F8FD9C-4F09-4E58-854E-6B5F7A28A320}" destId="{460597CD-C42C-6D47-94EF-05E9685DD229}" srcOrd="6" destOrd="0" parTransId="{D4787D4B-34A0-F342-939B-73A98C7CBF2E}" sibTransId="{8A6D30D4-D53D-F94D-AF81-EAF75274F7AF}"/>
    <dgm:cxn modelId="{69EDA4FE-BF46-BF4D-84F8-E742D069AEF4}" type="presOf" srcId="{F02FAF93-4876-4C82-8DD9-A554BCF45971}" destId="{E1708757-DE70-4B37-9EB6-DEC398CBBEAC}" srcOrd="0" destOrd="0" presId="urn:microsoft.com/office/officeart/2008/layout/HexagonCluster#2"/>
    <dgm:cxn modelId="{F7FE4F0D-1D94-DF41-B75E-691813A02689}" type="presOf" srcId="{83F8FD9C-4F09-4E58-854E-6B5F7A28A320}" destId="{E6B3DAC9-1E00-4E29-9730-E4ED75F5E7AD}" srcOrd="0" destOrd="0" presId="urn:microsoft.com/office/officeart/2008/layout/HexagonCluster#2"/>
    <dgm:cxn modelId="{39258CBD-CFF4-D747-BD26-D8912234D56F}" type="presOf" srcId="{460597CD-C42C-6D47-94EF-05E9685DD229}" destId="{3D39F975-695D-FC44-A76F-6B061DFAD962}" srcOrd="0" destOrd="0" presId="urn:microsoft.com/office/officeart/2008/layout/HexagonCluster#2"/>
    <dgm:cxn modelId="{9E754A2A-A6F6-144D-BD40-54810EEC9549}" type="presOf" srcId="{71D9D9A1-98E1-2840-AC85-5534A0DD12EC}" destId="{C1AA4C84-FD39-0141-8A74-7B2818A57A9D}" srcOrd="0" destOrd="0" presId="urn:microsoft.com/office/officeart/2008/layout/HexagonCluster#2"/>
    <dgm:cxn modelId="{4B5CF039-7F54-AE44-90DA-491A62BE8F64}" srcId="{83F8FD9C-4F09-4E58-854E-6B5F7A28A320}" destId="{71D9D9A1-98E1-2840-AC85-5534A0DD12EC}" srcOrd="1" destOrd="0" parTransId="{84293FDF-DC8B-1246-9AE1-3115BAD1F742}" sibTransId="{8089D1D4-C531-874C-AE40-10E123FD6972}"/>
    <dgm:cxn modelId="{9637161B-5189-D749-B4A2-1DA0C66FEDBA}" type="presOf" srcId="{6D4DD4D9-B983-554C-98F3-A647801E70AD}" destId="{65454401-90E8-C846-9DDB-631095F8D3EB}" srcOrd="0" destOrd="0" presId="urn:microsoft.com/office/officeart/2008/layout/HexagonCluster#2"/>
    <dgm:cxn modelId="{5B9598C8-D12F-704C-BFCC-12B3B057F8E9}" type="presOf" srcId="{D99F9C4F-40CD-C04D-A3AD-D269E3DC818A}" destId="{62875677-4862-6F4E-9F43-DD59718C337C}" srcOrd="0" destOrd="0" presId="urn:microsoft.com/office/officeart/2008/layout/HexagonCluster#2"/>
    <dgm:cxn modelId="{EAABD09A-61C2-FF46-89CA-DC4166B7BD40}" type="presOf" srcId="{79FE369F-28A2-4F26-B0C3-971927773D88}" destId="{0BB15BAD-3DA1-4321-B57B-C01D254B7763}" srcOrd="0" destOrd="0" presId="urn:microsoft.com/office/officeart/2008/layout/HexagonCluster#2"/>
    <dgm:cxn modelId="{15AB8B7D-C504-CD42-B9CC-59EAF3934490}" type="presOf" srcId="{7655EE63-314A-AB47-A6A7-9D0BEB007299}" destId="{2926DB9F-0006-6645-95C4-4E51E30A60ED}" srcOrd="0" destOrd="0" presId="urn:microsoft.com/office/officeart/2008/layout/HexagonCluster#2"/>
    <dgm:cxn modelId="{9FC94F9C-DF57-7E4D-864C-01951A630B45}" srcId="{83F8FD9C-4F09-4E58-854E-6B5F7A28A320}" destId="{D99F9C4F-40CD-C04D-A3AD-D269E3DC818A}" srcOrd="4" destOrd="0" parTransId="{DB75573B-CAFA-ED41-BD19-9A0616666EF0}" sibTransId="{3804544E-4AF4-D84B-888A-6D6F0FD933B1}"/>
    <dgm:cxn modelId="{240D55ED-F863-6F42-9083-C775F004859E}" type="presOf" srcId="{C5F16E1B-D8B0-ED4A-9E3C-ED1E663462CF}" destId="{BC0EA922-743E-E847-A9D4-7A024CC55514}" srcOrd="0" destOrd="0" presId="urn:microsoft.com/office/officeart/2008/layout/HexagonCluster#2"/>
    <dgm:cxn modelId="{B5AF2B26-A953-5B4F-B401-1512813E1C78}" type="presOf" srcId="{3804544E-4AF4-D84B-888A-6D6F0FD933B1}" destId="{998CBE1B-2BD8-A641-A8B8-717A09039D92}" srcOrd="0" destOrd="0" presId="urn:microsoft.com/office/officeart/2008/layout/HexagonCluster#2"/>
    <dgm:cxn modelId="{5FE89819-0225-784A-8C44-F0A8C5AEF6A1}" type="presOf" srcId="{5FA9EB1C-389C-3B4F-BC89-D21CBF6D2DAA}" destId="{DE252D79-83A9-464F-A3FE-BA52953FA311}" srcOrd="0" destOrd="0" presId="urn:microsoft.com/office/officeart/2008/layout/HexagonCluster#2"/>
    <dgm:cxn modelId="{278100D5-AF1B-BC4D-840C-8AEB044F8BBE}" type="presOf" srcId="{8089D1D4-C531-874C-AE40-10E123FD6972}" destId="{8FEA45C5-2905-4642-AFA1-7C15EC7438A4}" srcOrd="0" destOrd="0" presId="urn:microsoft.com/office/officeart/2008/layout/HexagonCluster#2"/>
    <dgm:cxn modelId="{221CC2D5-53FF-944A-AD88-FCA27D8F6A83}" srcId="{83F8FD9C-4F09-4E58-854E-6B5F7A28A320}" destId="{C2B0D436-CC58-F846-90A3-B4E9D2631BDF}" srcOrd="5" destOrd="0" parTransId="{77CC7E13-86CC-0E4F-9A9D-E63585A8A870}" sibTransId="{5FA9EB1C-389C-3B4F-BC89-D21CBF6D2DAA}"/>
    <dgm:cxn modelId="{B60716C8-17A9-3B41-90E1-78F79E989789}" type="presOf" srcId="{C2B0D436-CC58-F846-90A3-B4E9D2631BDF}" destId="{E9684A26-9A31-3548-BE59-73AB6EE2E61F}" srcOrd="0" destOrd="0" presId="urn:microsoft.com/office/officeart/2008/layout/HexagonCluster#2"/>
    <dgm:cxn modelId="{9DBF49C2-D762-3243-8C17-C23A62D6E6A5}" type="presOf" srcId="{F038DCC7-54B1-6E44-953F-697D03AA0EA7}" destId="{D3A36D6F-77A6-CE4F-9B22-8EDE60F51BCC}" srcOrd="0" destOrd="0" presId="urn:microsoft.com/office/officeart/2008/layout/HexagonCluster#2"/>
    <dgm:cxn modelId="{8C96EBF1-FBC6-4B76-AEAD-7A5ECE176469}" srcId="{83F8FD9C-4F09-4E58-854E-6B5F7A28A320}" destId="{79FE369F-28A2-4F26-B0C3-971927773D88}" srcOrd="0" destOrd="0" parTransId="{EBD68B7A-218E-4EE1-9519-F1765F021E4F}" sibTransId="{F02FAF93-4876-4C82-8DD9-A554BCF45971}"/>
    <dgm:cxn modelId="{34B16B3E-38A8-CD46-944E-E1CC6565DBB9}" type="presOf" srcId="{8A6D30D4-D53D-F94D-AF81-EAF75274F7AF}" destId="{EB5C9E49-0F21-714E-AB18-0AABB688E9D1}" srcOrd="0" destOrd="0" presId="urn:microsoft.com/office/officeart/2008/layout/HexagonCluster#2"/>
    <dgm:cxn modelId="{48BE0763-FEC3-0940-BE9E-EBE1E56DC668}" type="presParOf" srcId="{E6B3DAC9-1E00-4E29-9730-E4ED75F5E7AD}" destId="{C677F6B7-6BA2-43A3-98A9-2FEBF912A790}" srcOrd="0" destOrd="0" presId="urn:microsoft.com/office/officeart/2008/layout/HexagonCluster#2"/>
    <dgm:cxn modelId="{7853D254-D6BA-214B-AE72-CA241D1CD3AD}" type="presParOf" srcId="{C677F6B7-6BA2-43A3-98A9-2FEBF912A790}" destId="{0BB15BAD-3DA1-4321-B57B-C01D254B7763}" srcOrd="0" destOrd="0" presId="urn:microsoft.com/office/officeart/2008/layout/HexagonCluster#2"/>
    <dgm:cxn modelId="{DDF2DE16-92FC-2345-A190-58D7A2EFAEBF}" type="presParOf" srcId="{E6B3DAC9-1E00-4E29-9730-E4ED75F5E7AD}" destId="{EE9E6300-6EDC-4BCB-9F99-E6549830DA24}" srcOrd="1" destOrd="0" presId="urn:microsoft.com/office/officeart/2008/layout/HexagonCluster#2"/>
    <dgm:cxn modelId="{D5825C9F-F54A-6D47-A9F3-9F45CBE84D94}" type="presParOf" srcId="{EE9E6300-6EDC-4BCB-9F99-E6549830DA24}" destId="{584C5D24-5D81-4037-A746-F35CBCF226AB}" srcOrd="0" destOrd="0" presId="urn:microsoft.com/office/officeart/2008/layout/HexagonCluster#2"/>
    <dgm:cxn modelId="{61EAF05F-3730-EF42-B119-3B8F6578210D}" type="presParOf" srcId="{E6B3DAC9-1E00-4E29-9730-E4ED75F5E7AD}" destId="{3C43E06A-AD44-4DEE-B00D-F3E4645958A8}" srcOrd="2" destOrd="0" presId="urn:microsoft.com/office/officeart/2008/layout/HexagonCluster#2"/>
    <dgm:cxn modelId="{B5953679-5A71-1548-B541-893BC225D38B}" type="presParOf" srcId="{3C43E06A-AD44-4DEE-B00D-F3E4645958A8}" destId="{E1708757-DE70-4B37-9EB6-DEC398CBBEAC}" srcOrd="0" destOrd="0" presId="urn:microsoft.com/office/officeart/2008/layout/HexagonCluster#2"/>
    <dgm:cxn modelId="{A68EDCE0-4CC8-AD48-A117-A3BEC74DA04C}" type="presParOf" srcId="{E6B3DAC9-1E00-4E29-9730-E4ED75F5E7AD}" destId="{7CF64622-DCF8-4F70-B5CE-2D7337BE7DA6}" srcOrd="3" destOrd="0" presId="urn:microsoft.com/office/officeart/2008/layout/HexagonCluster#2"/>
    <dgm:cxn modelId="{AD433ADB-CB13-854A-A277-D8CA5DCED41A}" type="presParOf" srcId="{7CF64622-DCF8-4F70-B5CE-2D7337BE7DA6}" destId="{AA19FC18-8315-40F8-BEE8-AAAA9EF02972}" srcOrd="0" destOrd="0" presId="urn:microsoft.com/office/officeart/2008/layout/HexagonCluster#2"/>
    <dgm:cxn modelId="{6750CE67-250F-EA4D-B81B-E4A6AB919874}" type="presParOf" srcId="{E6B3DAC9-1E00-4E29-9730-E4ED75F5E7AD}" destId="{9553692B-8149-884E-A81A-ED7E93BB34E2}" srcOrd="4" destOrd="0" presId="urn:microsoft.com/office/officeart/2008/layout/HexagonCluster#2"/>
    <dgm:cxn modelId="{9B0EEA0B-EC72-5540-9405-17DC9A2E1EE7}" type="presParOf" srcId="{9553692B-8149-884E-A81A-ED7E93BB34E2}" destId="{C1AA4C84-FD39-0141-8A74-7B2818A57A9D}" srcOrd="0" destOrd="0" presId="urn:microsoft.com/office/officeart/2008/layout/HexagonCluster#2"/>
    <dgm:cxn modelId="{80E14005-8F89-8649-93D4-D3079E70A58C}" type="presParOf" srcId="{E6B3DAC9-1E00-4E29-9730-E4ED75F5E7AD}" destId="{C12EE029-CDD8-2545-BD96-F0B807458A6D}" srcOrd="5" destOrd="0" presId="urn:microsoft.com/office/officeart/2008/layout/HexagonCluster#2"/>
    <dgm:cxn modelId="{5A05CF58-2929-1141-B0E1-B8EF57066B4B}" type="presParOf" srcId="{C12EE029-CDD8-2545-BD96-F0B807458A6D}" destId="{0E72164B-D170-F64F-A5A2-C49F2B20908B}" srcOrd="0" destOrd="0" presId="urn:microsoft.com/office/officeart/2008/layout/HexagonCluster#2"/>
    <dgm:cxn modelId="{5FE4E317-5B89-704B-B8BD-9F56E00F640B}" type="presParOf" srcId="{E6B3DAC9-1E00-4E29-9730-E4ED75F5E7AD}" destId="{9945F269-A7DB-4B4E-B72C-42FAE2B2D8C9}" srcOrd="6" destOrd="0" presId="urn:microsoft.com/office/officeart/2008/layout/HexagonCluster#2"/>
    <dgm:cxn modelId="{9B4837B2-EDB5-BA41-9C85-04537F824A79}" type="presParOf" srcId="{9945F269-A7DB-4B4E-B72C-42FAE2B2D8C9}" destId="{8FEA45C5-2905-4642-AFA1-7C15EC7438A4}" srcOrd="0" destOrd="0" presId="urn:microsoft.com/office/officeart/2008/layout/HexagonCluster#2"/>
    <dgm:cxn modelId="{5F905A1E-BC05-1B48-99E4-0F5CB25D6903}" type="presParOf" srcId="{E6B3DAC9-1E00-4E29-9730-E4ED75F5E7AD}" destId="{8F2192CA-8B9D-B646-B35C-656B7E66B50D}" srcOrd="7" destOrd="0" presId="urn:microsoft.com/office/officeart/2008/layout/HexagonCluster#2"/>
    <dgm:cxn modelId="{49B67CA8-573C-C241-A274-B37FDAF7FE11}" type="presParOf" srcId="{8F2192CA-8B9D-B646-B35C-656B7E66B50D}" destId="{0DCC3944-71FF-3745-B6D5-D1FA27D352B1}" srcOrd="0" destOrd="0" presId="urn:microsoft.com/office/officeart/2008/layout/HexagonCluster#2"/>
    <dgm:cxn modelId="{8C42C484-BDB7-4A4B-90B0-18344167DA5D}" type="presParOf" srcId="{E6B3DAC9-1E00-4E29-9730-E4ED75F5E7AD}" destId="{FDF7BC15-D0E2-3E4F-9025-78F7296A4174}" srcOrd="8" destOrd="0" presId="urn:microsoft.com/office/officeart/2008/layout/HexagonCluster#2"/>
    <dgm:cxn modelId="{A97350B5-11EA-094A-8A29-BC1B92156313}" type="presParOf" srcId="{FDF7BC15-D0E2-3E4F-9025-78F7296A4174}" destId="{D3A36D6F-77A6-CE4F-9B22-8EDE60F51BCC}" srcOrd="0" destOrd="0" presId="urn:microsoft.com/office/officeart/2008/layout/HexagonCluster#2"/>
    <dgm:cxn modelId="{A2479E2D-1248-1E47-84EF-20B69063A635}" type="presParOf" srcId="{E6B3DAC9-1E00-4E29-9730-E4ED75F5E7AD}" destId="{B6DCF69B-C53C-344B-9B94-44894201AE70}" srcOrd="9" destOrd="0" presId="urn:microsoft.com/office/officeart/2008/layout/HexagonCluster#2"/>
    <dgm:cxn modelId="{A45879BB-D688-3340-859B-2C235172CB52}" type="presParOf" srcId="{B6DCF69B-C53C-344B-9B94-44894201AE70}" destId="{762EDE11-FA39-7942-A537-6ACBC51D7199}" srcOrd="0" destOrd="0" presId="urn:microsoft.com/office/officeart/2008/layout/HexagonCluster#2"/>
    <dgm:cxn modelId="{07E20B9B-CDF6-F14A-BB59-E585D33FAE2B}" type="presParOf" srcId="{E6B3DAC9-1E00-4E29-9730-E4ED75F5E7AD}" destId="{772D039D-ED17-824D-89A1-E63884D9E6D2}" srcOrd="10" destOrd="0" presId="urn:microsoft.com/office/officeart/2008/layout/HexagonCluster#2"/>
    <dgm:cxn modelId="{399141C2-C64B-904E-9BC2-065282F00B93}" type="presParOf" srcId="{772D039D-ED17-824D-89A1-E63884D9E6D2}" destId="{2926DB9F-0006-6645-95C4-4E51E30A60ED}" srcOrd="0" destOrd="0" presId="urn:microsoft.com/office/officeart/2008/layout/HexagonCluster#2"/>
    <dgm:cxn modelId="{8E9DEA9B-5854-BD47-8C5E-FAC1605C9A5F}" type="presParOf" srcId="{E6B3DAC9-1E00-4E29-9730-E4ED75F5E7AD}" destId="{342961C9-7590-724C-BAC7-8A9CE1DA8CC8}" srcOrd="11" destOrd="0" presId="urn:microsoft.com/office/officeart/2008/layout/HexagonCluster#2"/>
    <dgm:cxn modelId="{24171133-1994-F34D-ADC4-9EBB08782316}" type="presParOf" srcId="{342961C9-7590-724C-BAC7-8A9CE1DA8CC8}" destId="{DD1AA418-BC77-684E-B500-B17454EA4A33}" srcOrd="0" destOrd="0" presId="urn:microsoft.com/office/officeart/2008/layout/HexagonCluster#2"/>
    <dgm:cxn modelId="{1DE1E458-EA26-4642-AC8C-EB602EA43C9B}" type="presParOf" srcId="{E6B3DAC9-1E00-4E29-9730-E4ED75F5E7AD}" destId="{0677160B-E139-2D4A-9160-907E14EAAA73}" srcOrd="12" destOrd="0" presId="urn:microsoft.com/office/officeart/2008/layout/HexagonCluster#2"/>
    <dgm:cxn modelId="{27B1A1C3-C0DE-2B4F-8DA9-9D0EF516A781}" type="presParOf" srcId="{0677160B-E139-2D4A-9160-907E14EAAA73}" destId="{BC0EA922-743E-E847-A9D4-7A024CC55514}" srcOrd="0" destOrd="0" presId="urn:microsoft.com/office/officeart/2008/layout/HexagonCluster#2"/>
    <dgm:cxn modelId="{8CC8730A-25BD-F74F-922F-F528D00FF95E}" type="presParOf" srcId="{E6B3DAC9-1E00-4E29-9730-E4ED75F5E7AD}" destId="{257C99C6-4D01-9746-92AD-3AF69E95E3B4}" srcOrd="13" destOrd="0" presId="urn:microsoft.com/office/officeart/2008/layout/HexagonCluster#2"/>
    <dgm:cxn modelId="{73B764A9-4A92-5F44-A341-46B02DBFEBC8}" type="presParOf" srcId="{257C99C6-4D01-9746-92AD-3AF69E95E3B4}" destId="{4FFE801F-817D-5241-AC23-0F92A1A7FA59}" srcOrd="0" destOrd="0" presId="urn:microsoft.com/office/officeart/2008/layout/HexagonCluster#2"/>
    <dgm:cxn modelId="{573CCAC2-2F4E-E849-A795-B6DC2A22A7B4}" type="presParOf" srcId="{E6B3DAC9-1E00-4E29-9730-E4ED75F5E7AD}" destId="{D2A2C5AA-379B-9E40-972F-A752237C77F5}" srcOrd="14" destOrd="0" presId="urn:microsoft.com/office/officeart/2008/layout/HexagonCluster#2"/>
    <dgm:cxn modelId="{79E063AB-B212-044A-862A-DBC17665A426}" type="presParOf" srcId="{D2A2C5AA-379B-9E40-972F-A752237C77F5}" destId="{65454401-90E8-C846-9DDB-631095F8D3EB}" srcOrd="0" destOrd="0" presId="urn:microsoft.com/office/officeart/2008/layout/HexagonCluster#2"/>
    <dgm:cxn modelId="{07AF62DB-044B-184A-9C77-1AF484499BEE}" type="presParOf" srcId="{E6B3DAC9-1E00-4E29-9730-E4ED75F5E7AD}" destId="{4D003961-BEC9-104C-8222-D6FF2BCC0022}" srcOrd="15" destOrd="0" presId="urn:microsoft.com/office/officeart/2008/layout/HexagonCluster#2"/>
    <dgm:cxn modelId="{56CBAFF0-520C-6A4A-9A51-3E552EB0AFCD}" type="presParOf" srcId="{4D003961-BEC9-104C-8222-D6FF2BCC0022}" destId="{5AE509E7-E927-8B42-A71B-945DFE59A7E8}" srcOrd="0" destOrd="0" presId="urn:microsoft.com/office/officeart/2008/layout/HexagonCluster#2"/>
    <dgm:cxn modelId="{914E0D75-F76E-2E42-851C-C233645F8CF5}" type="presParOf" srcId="{E6B3DAC9-1E00-4E29-9730-E4ED75F5E7AD}" destId="{F3F05926-FF0B-454F-92C5-41C920A3A7C4}" srcOrd="16" destOrd="0" presId="urn:microsoft.com/office/officeart/2008/layout/HexagonCluster#2"/>
    <dgm:cxn modelId="{D3497FDE-628C-1748-B411-2C3E6ED7DDA7}" type="presParOf" srcId="{F3F05926-FF0B-454F-92C5-41C920A3A7C4}" destId="{62875677-4862-6F4E-9F43-DD59718C337C}" srcOrd="0" destOrd="0" presId="urn:microsoft.com/office/officeart/2008/layout/HexagonCluster#2"/>
    <dgm:cxn modelId="{FD16E7A8-6610-2F40-A8DF-AA5545C3D637}" type="presParOf" srcId="{E6B3DAC9-1E00-4E29-9730-E4ED75F5E7AD}" destId="{34E24F60-6808-BE43-A557-25E22BB97080}" srcOrd="17" destOrd="0" presId="urn:microsoft.com/office/officeart/2008/layout/HexagonCluster#2"/>
    <dgm:cxn modelId="{F5051143-7DD1-A243-900D-678E15B4DCC4}" type="presParOf" srcId="{34E24F60-6808-BE43-A557-25E22BB97080}" destId="{C39534E2-51C4-8A4D-AF9A-A5CD4ABA56EF}" srcOrd="0" destOrd="0" presId="urn:microsoft.com/office/officeart/2008/layout/HexagonCluster#2"/>
    <dgm:cxn modelId="{5722262F-EDC5-3542-9D24-A80C1B79D138}" type="presParOf" srcId="{E6B3DAC9-1E00-4E29-9730-E4ED75F5E7AD}" destId="{AACE42AE-1493-0F40-BFC8-6612D5AEE7F9}" srcOrd="18" destOrd="0" presId="urn:microsoft.com/office/officeart/2008/layout/HexagonCluster#2"/>
    <dgm:cxn modelId="{2C07D674-E366-8A4D-B867-8F16D78C5851}" type="presParOf" srcId="{AACE42AE-1493-0F40-BFC8-6612D5AEE7F9}" destId="{998CBE1B-2BD8-A641-A8B8-717A09039D92}" srcOrd="0" destOrd="0" presId="urn:microsoft.com/office/officeart/2008/layout/HexagonCluster#2"/>
    <dgm:cxn modelId="{69034FB5-8C04-CD42-8ECF-F71E17967795}" type="presParOf" srcId="{E6B3DAC9-1E00-4E29-9730-E4ED75F5E7AD}" destId="{E9E4B141-8271-5141-BF4F-F15D82037503}" srcOrd="19" destOrd="0" presId="urn:microsoft.com/office/officeart/2008/layout/HexagonCluster#2"/>
    <dgm:cxn modelId="{3A65A3A4-2DF2-4148-B3AF-4A50E10224F8}" type="presParOf" srcId="{E9E4B141-8271-5141-BF4F-F15D82037503}" destId="{313EC34D-9ACF-D24E-8780-B5C772A05122}" srcOrd="0" destOrd="0" presId="urn:microsoft.com/office/officeart/2008/layout/HexagonCluster#2"/>
    <dgm:cxn modelId="{10724E42-34D3-E241-A813-F8ADF3E44650}" type="presParOf" srcId="{E6B3DAC9-1E00-4E29-9730-E4ED75F5E7AD}" destId="{65369DE7-6919-AE4B-8969-F00D9908B518}" srcOrd="20" destOrd="0" presId="urn:microsoft.com/office/officeart/2008/layout/HexagonCluster#2"/>
    <dgm:cxn modelId="{8794B0EC-4925-CC42-BE49-A01AD574A2B4}" type="presParOf" srcId="{65369DE7-6919-AE4B-8969-F00D9908B518}" destId="{E9684A26-9A31-3548-BE59-73AB6EE2E61F}" srcOrd="0" destOrd="0" presId="urn:microsoft.com/office/officeart/2008/layout/HexagonCluster#2"/>
    <dgm:cxn modelId="{DE6A2D42-8693-184A-B08E-4A839139F3E1}" type="presParOf" srcId="{E6B3DAC9-1E00-4E29-9730-E4ED75F5E7AD}" destId="{EA7122DA-215F-234D-A668-D1C4DB15A507}" srcOrd="21" destOrd="0" presId="urn:microsoft.com/office/officeart/2008/layout/HexagonCluster#2"/>
    <dgm:cxn modelId="{FFD2B2E5-BB18-DD4E-A96E-A13BF23EFEED}" type="presParOf" srcId="{EA7122DA-215F-234D-A668-D1C4DB15A507}" destId="{8E6F4904-FFCD-514D-A7B7-C7B4EFCC7D2D}" srcOrd="0" destOrd="0" presId="urn:microsoft.com/office/officeart/2008/layout/HexagonCluster#2"/>
    <dgm:cxn modelId="{83A6B165-4173-1044-AB71-2896BCF304C4}" type="presParOf" srcId="{E6B3DAC9-1E00-4E29-9730-E4ED75F5E7AD}" destId="{8C5A274D-DC22-D94D-97A1-AC9FB2B61BD0}" srcOrd="22" destOrd="0" presId="urn:microsoft.com/office/officeart/2008/layout/HexagonCluster#2"/>
    <dgm:cxn modelId="{FD248111-533E-9D46-87A0-2C61DA28B371}" type="presParOf" srcId="{8C5A274D-DC22-D94D-97A1-AC9FB2B61BD0}" destId="{DE252D79-83A9-464F-A3FE-BA52953FA311}" srcOrd="0" destOrd="0" presId="urn:microsoft.com/office/officeart/2008/layout/HexagonCluster#2"/>
    <dgm:cxn modelId="{6B3B04BF-8099-594D-A03C-084C146105E7}" type="presParOf" srcId="{E6B3DAC9-1E00-4E29-9730-E4ED75F5E7AD}" destId="{F96DD223-85EC-604E-BCE6-CE75196C7D05}" srcOrd="23" destOrd="0" presId="urn:microsoft.com/office/officeart/2008/layout/HexagonCluster#2"/>
    <dgm:cxn modelId="{FA3C775D-13C6-D248-B771-C03DDF2BBDBE}" type="presParOf" srcId="{F96DD223-85EC-604E-BCE6-CE75196C7D05}" destId="{2506BFDB-DA11-1043-9CA1-6554CC44C5F9}" srcOrd="0" destOrd="0" presId="urn:microsoft.com/office/officeart/2008/layout/HexagonCluster#2"/>
    <dgm:cxn modelId="{7D474500-D8A1-CF43-BDFC-5F4A456C3C04}" type="presParOf" srcId="{E6B3DAC9-1E00-4E29-9730-E4ED75F5E7AD}" destId="{9F577DF4-0083-4C49-BC27-72078CAC5EB9}" srcOrd="24" destOrd="0" presId="urn:microsoft.com/office/officeart/2008/layout/HexagonCluster#2"/>
    <dgm:cxn modelId="{F2AE40CD-BC1D-B54E-BEE4-483DFD9E9428}" type="presParOf" srcId="{9F577DF4-0083-4C49-BC27-72078CAC5EB9}" destId="{3D39F975-695D-FC44-A76F-6B061DFAD962}" srcOrd="0" destOrd="0" presId="urn:microsoft.com/office/officeart/2008/layout/HexagonCluster#2"/>
    <dgm:cxn modelId="{64C2B34E-A50C-5042-83F5-2BB55C53F049}" type="presParOf" srcId="{E6B3DAC9-1E00-4E29-9730-E4ED75F5E7AD}" destId="{CBDE7006-80F5-F048-91B6-F1C805638AF3}" srcOrd="25" destOrd="0" presId="urn:microsoft.com/office/officeart/2008/layout/HexagonCluster#2"/>
    <dgm:cxn modelId="{E5A8506C-1215-294C-96FB-3F143086D708}" type="presParOf" srcId="{CBDE7006-80F5-F048-91B6-F1C805638AF3}" destId="{6BB357F4-9332-0246-9B35-A23FA16D722C}" srcOrd="0" destOrd="0" presId="urn:microsoft.com/office/officeart/2008/layout/HexagonCluster#2"/>
    <dgm:cxn modelId="{CD2A746C-A168-9548-8D51-D4D0EE2C873F}" type="presParOf" srcId="{E6B3DAC9-1E00-4E29-9730-E4ED75F5E7AD}" destId="{6E0EA0E4-BDD6-1E42-9AD7-C75202E344B9}" srcOrd="26" destOrd="0" presId="urn:microsoft.com/office/officeart/2008/layout/HexagonCluster#2"/>
    <dgm:cxn modelId="{BD0C9DBC-94CA-FC4F-955A-AE9DEBBC41D3}" type="presParOf" srcId="{6E0EA0E4-BDD6-1E42-9AD7-C75202E344B9}" destId="{EB5C9E49-0F21-714E-AB18-0AABB688E9D1}" srcOrd="0" destOrd="0" presId="urn:microsoft.com/office/officeart/2008/layout/HexagonCluster#2"/>
    <dgm:cxn modelId="{A2DD1B73-8062-8448-98F9-CEC930C8CF88}" type="presParOf" srcId="{E6B3DAC9-1E00-4E29-9730-E4ED75F5E7AD}" destId="{44E4FB5D-E4B3-5D47-9823-DCA99BD3EB40}" srcOrd="27" destOrd="0" presId="urn:microsoft.com/office/officeart/2008/layout/HexagonCluster#2"/>
    <dgm:cxn modelId="{125D2681-ECB0-F540-B294-DF5A7619A1EA}" type="presParOf" srcId="{44E4FB5D-E4B3-5D47-9823-DCA99BD3EB40}" destId="{1BE21E0B-D8E7-2243-A5F0-28D047A70517}" srcOrd="0" destOrd="0" presId="urn:microsoft.com/office/officeart/2008/layout/HexagonCluster#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51F583-65E1-7047-B799-6AA57D7F8C01}" type="doc">
      <dgm:prSet loTypeId="urn:microsoft.com/office/officeart/2008/layout/BubblePictureList" loCatId="picture" qsTypeId="urn:microsoft.com/office/officeart/2005/8/quickstyle/simple4" qsCatId="simple" csTypeId="urn:microsoft.com/office/officeart/2005/8/colors/accent1_2" csCatId="accent1" phldr="1"/>
      <dgm:spPr/>
      <dgm:t>
        <a:bodyPr/>
        <a:lstStyle/>
        <a:p>
          <a:endParaRPr lang="en-US"/>
        </a:p>
      </dgm:t>
    </dgm:pt>
    <dgm:pt modelId="{C2ED3D6B-B58F-084D-82F6-33A8CF71A2F3}">
      <dgm:prSet/>
      <dgm:spPr/>
      <dgm:t>
        <a:bodyPr/>
        <a:lstStyle/>
        <a:p>
          <a:r>
            <a:rPr lang="en-US" b="1" dirty="0" smtClean="0">
              <a:solidFill>
                <a:srgbClr val="FFFFFF"/>
              </a:solidFill>
              <a:latin typeface="Goudy Old Style"/>
              <a:cs typeface="Goudy Old Style"/>
            </a:rPr>
            <a:t>Weddings</a:t>
          </a:r>
          <a:endParaRPr lang="en-US" b="1" dirty="0">
            <a:solidFill>
              <a:srgbClr val="FFFFFF"/>
            </a:solidFill>
            <a:latin typeface="Goudy Old Style"/>
            <a:cs typeface="Goudy Old Style"/>
          </a:endParaRPr>
        </a:p>
      </dgm:t>
    </dgm:pt>
    <dgm:pt modelId="{1A46F2FA-749C-FA43-9A1E-324F103D340F}" type="parTrans" cxnId="{91DA35E2-918B-D946-B649-3498592E5A8E}">
      <dgm:prSet/>
      <dgm:spPr/>
      <dgm:t>
        <a:bodyPr/>
        <a:lstStyle/>
        <a:p>
          <a:endParaRPr lang="en-US" b="1" dirty="0">
            <a:latin typeface="Goudy Old Style"/>
            <a:cs typeface="Goudy Old Style"/>
          </a:endParaRPr>
        </a:p>
      </dgm:t>
    </dgm:pt>
    <dgm:pt modelId="{0EC2614F-DC52-E94B-8C02-F2371072720E}" type="sibTrans" cxnId="{91DA35E2-918B-D946-B649-3498592E5A8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t>
        <a:bodyPr/>
        <a:lstStyle/>
        <a:p>
          <a:endParaRPr lang="en-US" b="1" dirty="0">
            <a:latin typeface="Goudy Old Style"/>
            <a:cs typeface="Goudy Old Style"/>
          </a:endParaRPr>
        </a:p>
      </dgm:t>
    </dgm:pt>
    <dgm:pt modelId="{C5D7E2E4-5E4E-9D44-A4D5-C12985B8E430}">
      <dgm:prSet/>
      <dgm:spPr/>
      <dgm:t>
        <a:bodyPr/>
        <a:lstStyle/>
        <a:p>
          <a:r>
            <a:rPr lang="en-US" b="1" dirty="0" smtClean="0">
              <a:solidFill>
                <a:srgbClr val="FFFFFF"/>
              </a:solidFill>
              <a:latin typeface="Goudy Old Style"/>
              <a:cs typeface="Goudy Old Style"/>
            </a:rPr>
            <a:t>Educational Institution</a:t>
          </a:r>
          <a:endParaRPr lang="en-US" b="1" dirty="0">
            <a:solidFill>
              <a:srgbClr val="FFFFFF"/>
            </a:solidFill>
            <a:latin typeface="Goudy Old Style"/>
            <a:cs typeface="Goudy Old Style"/>
          </a:endParaRPr>
        </a:p>
      </dgm:t>
    </dgm:pt>
    <dgm:pt modelId="{851DDE42-9016-1C43-ADDC-E2E31F48A62B}" type="parTrans" cxnId="{36759F28-A41F-E441-BDA3-A5D20A8DB442}">
      <dgm:prSet/>
      <dgm:spPr/>
      <dgm:t>
        <a:bodyPr/>
        <a:lstStyle/>
        <a:p>
          <a:endParaRPr lang="en-US" b="1" dirty="0">
            <a:latin typeface="Goudy Old Style"/>
            <a:cs typeface="Goudy Old Style"/>
          </a:endParaRPr>
        </a:p>
      </dgm:t>
    </dgm:pt>
    <dgm:pt modelId="{8826290E-445D-274B-BD88-A2EC9D7C7432}" type="sibTrans" cxnId="{36759F28-A41F-E441-BDA3-A5D20A8DB442}">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t>
        <a:bodyPr/>
        <a:lstStyle/>
        <a:p>
          <a:endParaRPr lang="en-US" b="1" dirty="0">
            <a:latin typeface="Goudy Old Style"/>
            <a:cs typeface="Goudy Old Style"/>
          </a:endParaRPr>
        </a:p>
      </dgm:t>
    </dgm:pt>
    <dgm:pt modelId="{4CB73A16-AD88-8B4A-838F-8773EC11CBF7}">
      <dgm:prSet/>
      <dgm:spPr/>
      <dgm:t>
        <a:bodyPr/>
        <a:lstStyle/>
        <a:p>
          <a:endParaRPr lang="en-US" b="1" dirty="0">
            <a:latin typeface="Goudy Old Style"/>
            <a:cs typeface="Goudy Old Style"/>
          </a:endParaRPr>
        </a:p>
      </dgm:t>
    </dgm:pt>
    <dgm:pt modelId="{2D3E7F72-6BA3-9548-8BF7-62D242707097}" type="parTrans" cxnId="{13ABC7EA-2BC2-6044-A4B3-DBC7FF05CE9B}">
      <dgm:prSet/>
      <dgm:spPr/>
      <dgm:t>
        <a:bodyPr/>
        <a:lstStyle/>
        <a:p>
          <a:endParaRPr lang="en-US" b="1" dirty="0">
            <a:latin typeface="Goudy Old Style"/>
            <a:cs typeface="Goudy Old Style"/>
          </a:endParaRPr>
        </a:p>
      </dgm:t>
    </dgm:pt>
    <dgm:pt modelId="{3989F244-897E-AC4C-A737-A4A37C3C5CC1}" type="sibTrans" cxnId="{13ABC7EA-2BC2-6044-A4B3-DBC7FF05CE9B}">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dgm:spPr>
      <dgm:t>
        <a:bodyPr/>
        <a:lstStyle/>
        <a:p>
          <a:endParaRPr lang="en-US" b="1" dirty="0">
            <a:latin typeface="Goudy Old Style"/>
            <a:cs typeface="Goudy Old Style"/>
          </a:endParaRPr>
        </a:p>
      </dgm:t>
    </dgm:pt>
    <dgm:pt modelId="{DB68E2C8-1D47-DA4F-BBA5-D1C427F4A597}">
      <dgm:prSet/>
      <dgm:spPr/>
      <dgm:t>
        <a:bodyPr/>
        <a:lstStyle/>
        <a:p>
          <a:endParaRPr lang="en-US" b="1" dirty="0">
            <a:latin typeface="Goudy Old Style"/>
            <a:cs typeface="Goudy Old Style"/>
          </a:endParaRPr>
        </a:p>
      </dgm:t>
    </dgm:pt>
    <dgm:pt modelId="{7679E17B-0C56-CF41-9CC3-4881D61D2B7F}" type="parTrans" cxnId="{6464D3E9-ED81-CE43-8015-F6EE23359BD2}">
      <dgm:prSet/>
      <dgm:spPr/>
      <dgm:t>
        <a:bodyPr/>
        <a:lstStyle/>
        <a:p>
          <a:endParaRPr lang="en-US" b="1" dirty="0">
            <a:latin typeface="Goudy Old Style"/>
            <a:cs typeface="Goudy Old Style"/>
          </a:endParaRPr>
        </a:p>
      </dgm:t>
    </dgm:pt>
    <dgm:pt modelId="{C963C288-3B3F-3145-839D-4DD1E2763D44}" type="sibTrans" cxnId="{6464D3E9-ED81-CE43-8015-F6EE23359BD2}">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en-US" b="1" dirty="0">
            <a:latin typeface="Goudy Old Style"/>
            <a:cs typeface="Goudy Old Style"/>
          </a:endParaRPr>
        </a:p>
      </dgm:t>
    </dgm:pt>
    <dgm:pt modelId="{60711AE1-8301-C246-A53B-8FE5DA5741F1}">
      <dgm:prSet/>
      <dgm:spPr/>
      <dgm:t>
        <a:bodyPr/>
        <a:lstStyle/>
        <a:p>
          <a:r>
            <a:rPr lang="en-US" b="1" dirty="0" smtClean="0">
              <a:solidFill>
                <a:srgbClr val="FFFFFF"/>
              </a:solidFill>
              <a:latin typeface="Goudy Old Style"/>
              <a:cs typeface="Goudy Old Style"/>
            </a:rPr>
            <a:t>Islamic Forums</a:t>
          </a:r>
          <a:endParaRPr lang="en-US" b="1" dirty="0">
            <a:solidFill>
              <a:srgbClr val="FFFFFF"/>
            </a:solidFill>
            <a:latin typeface="Goudy Old Style"/>
            <a:cs typeface="Goudy Old Style"/>
          </a:endParaRPr>
        </a:p>
      </dgm:t>
    </dgm:pt>
    <dgm:pt modelId="{F6754876-C7E6-CA4D-A727-C2C7A8381749}" type="parTrans" cxnId="{A044B988-19E8-014C-ACBA-BAA602369A5D}">
      <dgm:prSet/>
      <dgm:spPr/>
      <dgm:t>
        <a:bodyPr/>
        <a:lstStyle/>
        <a:p>
          <a:endParaRPr lang="en-US" b="1" dirty="0">
            <a:latin typeface="Goudy Old Style"/>
            <a:cs typeface="Goudy Old Style"/>
          </a:endParaRPr>
        </a:p>
      </dgm:t>
    </dgm:pt>
    <dgm:pt modelId="{3232D322-C5B3-3147-92D4-9AD11F81C366}" type="sibTrans" cxnId="{A044B988-19E8-014C-ACBA-BAA602369A5D}">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24000" r="-24000"/>
          </a:stretch>
        </a:blipFill>
      </dgm:spPr>
      <dgm:t>
        <a:bodyPr/>
        <a:lstStyle/>
        <a:p>
          <a:endParaRPr lang="en-US" b="1" dirty="0">
            <a:latin typeface="Goudy Old Style"/>
            <a:cs typeface="Goudy Old Style"/>
          </a:endParaRPr>
        </a:p>
      </dgm:t>
    </dgm:pt>
    <dgm:pt modelId="{6A4E96A8-75B7-F34E-9B0F-66418CFD5B63}" type="pres">
      <dgm:prSet presAssocID="{2551F583-65E1-7047-B799-6AA57D7F8C01}" presName="Name0" presStyleCnt="0">
        <dgm:presLayoutVars>
          <dgm:chMax val="8"/>
          <dgm:chPref val="8"/>
          <dgm:dir/>
        </dgm:presLayoutVars>
      </dgm:prSet>
      <dgm:spPr/>
      <dgm:t>
        <a:bodyPr/>
        <a:lstStyle/>
        <a:p>
          <a:endParaRPr lang="en-US"/>
        </a:p>
      </dgm:t>
    </dgm:pt>
    <dgm:pt modelId="{B26F471E-4077-294C-B82D-40C413894C6F}" type="pres">
      <dgm:prSet presAssocID="{DB68E2C8-1D47-DA4F-BBA5-D1C427F4A597}" presName="parent_text_1" presStyleLbl="revTx" presStyleIdx="0" presStyleCnt="5">
        <dgm:presLayoutVars>
          <dgm:chMax val="0"/>
          <dgm:chPref val="0"/>
          <dgm:bulletEnabled val="1"/>
        </dgm:presLayoutVars>
      </dgm:prSet>
      <dgm:spPr/>
      <dgm:t>
        <a:bodyPr/>
        <a:lstStyle/>
        <a:p>
          <a:endParaRPr lang="en-US"/>
        </a:p>
      </dgm:t>
    </dgm:pt>
    <dgm:pt modelId="{DCC480F2-6C7D-4F4C-AC41-706605C66858}" type="pres">
      <dgm:prSet presAssocID="{DB68E2C8-1D47-DA4F-BBA5-D1C427F4A597}" presName="image_accent_1" presStyleCnt="0"/>
      <dgm:spPr/>
    </dgm:pt>
    <dgm:pt modelId="{6A712AE0-9965-2A4C-B6FD-D88142BD9F22}" type="pres">
      <dgm:prSet presAssocID="{DB68E2C8-1D47-DA4F-BBA5-D1C427F4A597}" presName="imageAccentRepeatNode" presStyleLbl="alignNode1" presStyleIdx="0" presStyleCnt="9"/>
      <dgm:spPr/>
    </dgm:pt>
    <dgm:pt modelId="{191AA828-4040-8149-B55B-38D2626A9D36}" type="pres">
      <dgm:prSet presAssocID="{DB68E2C8-1D47-DA4F-BBA5-D1C427F4A597}" presName="accent_1" presStyleLbl="alignNode1" presStyleIdx="1" presStyleCnt="9"/>
      <dgm:spPr/>
    </dgm:pt>
    <dgm:pt modelId="{F60DCBB8-60E9-F744-AB3A-319F0596F6F9}" type="pres">
      <dgm:prSet presAssocID="{C963C288-3B3F-3145-839D-4DD1E2763D44}" presName="image_1" presStyleCnt="0"/>
      <dgm:spPr/>
    </dgm:pt>
    <dgm:pt modelId="{93389085-BAA5-FD42-A7EE-3B36334AACBB}" type="pres">
      <dgm:prSet presAssocID="{C963C288-3B3F-3145-839D-4DD1E2763D44}" presName="imageRepeatNode" presStyleLbl="fgImgPlace1" presStyleIdx="0" presStyleCnt="5"/>
      <dgm:spPr/>
      <dgm:t>
        <a:bodyPr/>
        <a:lstStyle/>
        <a:p>
          <a:endParaRPr lang="en-US"/>
        </a:p>
      </dgm:t>
    </dgm:pt>
    <dgm:pt modelId="{9C4B5ED3-B957-BF49-BDC9-8E6C8DEC9BD5}" type="pres">
      <dgm:prSet presAssocID="{60711AE1-8301-C246-A53B-8FE5DA5741F1}" presName="parent_text_2" presStyleLbl="revTx" presStyleIdx="1" presStyleCnt="5">
        <dgm:presLayoutVars>
          <dgm:chMax val="0"/>
          <dgm:chPref val="0"/>
          <dgm:bulletEnabled val="1"/>
        </dgm:presLayoutVars>
      </dgm:prSet>
      <dgm:spPr/>
      <dgm:t>
        <a:bodyPr/>
        <a:lstStyle/>
        <a:p>
          <a:endParaRPr lang="en-US"/>
        </a:p>
      </dgm:t>
    </dgm:pt>
    <dgm:pt modelId="{F8C8D39D-842A-8041-8479-68D273635409}" type="pres">
      <dgm:prSet presAssocID="{60711AE1-8301-C246-A53B-8FE5DA5741F1}" presName="image_accent_2" presStyleCnt="0"/>
      <dgm:spPr/>
    </dgm:pt>
    <dgm:pt modelId="{48817FBB-01D3-4240-9EFD-9116C03D960E}" type="pres">
      <dgm:prSet presAssocID="{60711AE1-8301-C246-A53B-8FE5DA5741F1}" presName="imageAccentRepeatNode" presStyleLbl="alignNode1" presStyleIdx="2" presStyleCnt="9"/>
      <dgm:spPr/>
    </dgm:pt>
    <dgm:pt modelId="{A84BAD1D-9237-2449-953D-D86B470B29FF}" type="pres">
      <dgm:prSet presAssocID="{3232D322-C5B3-3147-92D4-9AD11F81C366}" presName="image_2" presStyleCnt="0"/>
      <dgm:spPr/>
    </dgm:pt>
    <dgm:pt modelId="{8DA74269-CBBC-FB4B-AE27-5939D606908B}" type="pres">
      <dgm:prSet presAssocID="{3232D322-C5B3-3147-92D4-9AD11F81C366}" presName="imageRepeatNode" presStyleLbl="fgImgPlace1" presStyleIdx="1" presStyleCnt="5"/>
      <dgm:spPr/>
      <dgm:t>
        <a:bodyPr/>
        <a:lstStyle/>
        <a:p>
          <a:endParaRPr lang="en-US"/>
        </a:p>
      </dgm:t>
    </dgm:pt>
    <dgm:pt modelId="{B4738938-8284-5148-AB0F-313A482EC2D3}" type="pres">
      <dgm:prSet presAssocID="{C2ED3D6B-B58F-084D-82F6-33A8CF71A2F3}" presName="image_accent_3" presStyleCnt="0"/>
      <dgm:spPr/>
    </dgm:pt>
    <dgm:pt modelId="{634C0F84-7053-2547-B806-629801C53FFD}" type="pres">
      <dgm:prSet presAssocID="{C2ED3D6B-B58F-084D-82F6-33A8CF71A2F3}" presName="imageAccentRepeatNode" presStyleLbl="alignNode1" presStyleIdx="3" presStyleCnt="9"/>
      <dgm:spPr/>
    </dgm:pt>
    <dgm:pt modelId="{9EC48EE3-73AC-904E-843C-FBF7FC48A7FE}" type="pres">
      <dgm:prSet presAssocID="{C2ED3D6B-B58F-084D-82F6-33A8CF71A2F3}" presName="parent_text_3" presStyleLbl="revTx" presStyleIdx="2" presStyleCnt="5">
        <dgm:presLayoutVars>
          <dgm:chMax val="0"/>
          <dgm:chPref val="0"/>
          <dgm:bulletEnabled val="1"/>
        </dgm:presLayoutVars>
      </dgm:prSet>
      <dgm:spPr/>
      <dgm:t>
        <a:bodyPr/>
        <a:lstStyle/>
        <a:p>
          <a:endParaRPr lang="en-US"/>
        </a:p>
      </dgm:t>
    </dgm:pt>
    <dgm:pt modelId="{113B0C60-820C-0D40-A373-737BE6A9ED67}" type="pres">
      <dgm:prSet presAssocID="{C2ED3D6B-B58F-084D-82F6-33A8CF71A2F3}" presName="accent_2" presStyleLbl="alignNode1" presStyleIdx="4" presStyleCnt="9"/>
      <dgm:spPr/>
    </dgm:pt>
    <dgm:pt modelId="{D9D960D9-736C-3742-8363-45BE73E1B8EE}" type="pres">
      <dgm:prSet presAssocID="{C2ED3D6B-B58F-084D-82F6-33A8CF71A2F3}" presName="accent_3" presStyleLbl="alignNode1" presStyleIdx="5" presStyleCnt="9"/>
      <dgm:spPr/>
    </dgm:pt>
    <dgm:pt modelId="{BAF014BC-B68D-DE49-8FB0-7AE52C743E20}" type="pres">
      <dgm:prSet presAssocID="{0EC2614F-DC52-E94B-8C02-F2371072720E}" presName="image_3" presStyleCnt="0"/>
      <dgm:spPr/>
    </dgm:pt>
    <dgm:pt modelId="{2D741239-2770-D240-9830-E35180A30079}" type="pres">
      <dgm:prSet presAssocID="{0EC2614F-DC52-E94B-8C02-F2371072720E}" presName="imageRepeatNode" presStyleLbl="fgImgPlace1" presStyleIdx="2" presStyleCnt="5"/>
      <dgm:spPr/>
      <dgm:t>
        <a:bodyPr/>
        <a:lstStyle/>
        <a:p>
          <a:endParaRPr lang="en-US"/>
        </a:p>
      </dgm:t>
    </dgm:pt>
    <dgm:pt modelId="{0DD38DFE-E467-AB4B-830E-83F8573C7920}" type="pres">
      <dgm:prSet presAssocID="{C5D7E2E4-5E4E-9D44-A4D5-C12985B8E430}" presName="image_accent_4" presStyleCnt="0"/>
      <dgm:spPr/>
    </dgm:pt>
    <dgm:pt modelId="{2040E8DE-17A3-E840-B2AC-0AE574141C30}" type="pres">
      <dgm:prSet presAssocID="{C5D7E2E4-5E4E-9D44-A4D5-C12985B8E430}" presName="imageAccentRepeatNode" presStyleLbl="alignNode1" presStyleIdx="6" presStyleCnt="9"/>
      <dgm:spPr/>
    </dgm:pt>
    <dgm:pt modelId="{AD2513C8-ADCE-7C41-9344-EB74475DB8B7}" type="pres">
      <dgm:prSet presAssocID="{C5D7E2E4-5E4E-9D44-A4D5-C12985B8E430}" presName="parent_text_4" presStyleLbl="revTx" presStyleIdx="3" presStyleCnt="5">
        <dgm:presLayoutVars>
          <dgm:chMax val="0"/>
          <dgm:chPref val="0"/>
          <dgm:bulletEnabled val="1"/>
        </dgm:presLayoutVars>
      </dgm:prSet>
      <dgm:spPr/>
      <dgm:t>
        <a:bodyPr/>
        <a:lstStyle/>
        <a:p>
          <a:endParaRPr lang="en-US"/>
        </a:p>
      </dgm:t>
    </dgm:pt>
    <dgm:pt modelId="{4760B5D9-59E2-7D4E-8D23-652759404530}" type="pres">
      <dgm:prSet presAssocID="{C5D7E2E4-5E4E-9D44-A4D5-C12985B8E430}" presName="accent_4" presStyleLbl="alignNode1" presStyleIdx="7" presStyleCnt="9"/>
      <dgm:spPr/>
    </dgm:pt>
    <dgm:pt modelId="{3B1A05F7-A8FC-F841-B6E7-526C57C2346A}" type="pres">
      <dgm:prSet presAssocID="{8826290E-445D-274B-BD88-A2EC9D7C7432}" presName="image_4" presStyleCnt="0"/>
      <dgm:spPr/>
    </dgm:pt>
    <dgm:pt modelId="{142B5B37-744C-8846-9038-D1B90471B25D}" type="pres">
      <dgm:prSet presAssocID="{8826290E-445D-274B-BD88-A2EC9D7C7432}" presName="imageRepeatNode" presStyleLbl="fgImgPlace1" presStyleIdx="3" presStyleCnt="5"/>
      <dgm:spPr/>
      <dgm:t>
        <a:bodyPr/>
        <a:lstStyle/>
        <a:p>
          <a:endParaRPr lang="en-US"/>
        </a:p>
      </dgm:t>
    </dgm:pt>
    <dgm:pt modelId="{FCD55510-214C-7846-A992-F63458D039E2}" type="pres">
      <dgm:prSet presAssocID="{4CB73A16-AD88-8B4A-838F-8773EC11CBF7}" presName="image_accent_5" presStyleCnt="0"/>
      <dgm:spPr/>
    </dgm:pt>
    <dgm:pt modelId="{8807DAA1-8C0E-2B42-84E7-3930642F21EA}" type="pres">
      <dgm:prSet presAssocID="{4CB73A16-AD88-8B4A-838F-8773EC11CBF7}" presName="imageAccentRepeatNode" presStyleLbl="alignNode1" presStyleIdx="8" presStyleCnt="9"/>
      <dgm:spPr/>
    </dgm:pt>
    <dgm:pt modelId="{BD46DFB6-1C55-CD4C-833E-1EB22EEF3BA8}" type="pres">
      <dgm:prSet presAssocID="{4CB73A16-AD88-8B4A-838F-8773EC11CBF7}" presName="parent_text_5" presStyleLbl="revTx" presStyleIdx="4" presStyleCnt="5">
        <dgm:presLayoutVars>
          <dgm:chMax val="0"/>
          <dgm:chPref val="0"/>
          <dgm:bulletEnabled val="1"/>
        </dgm:presLayoutVars>
      </dgm:prSet>
      <dgm:spPr/>
      <dgm:t>
        <a:bodyPr/>
        <a:lstStyle/>
        <a:p>
          <a:endParaRPr lang="en-US"/>
        </a:p>
      </dgm:t>
    </dgm:pt>
    <dgm:pt modelId="{ADADAB91-0DB3-A849-A830-BE26A4D1327E}" type="pres">
      <dgm:prSet presAssocID="{3989F244-897E-AC4C-A737-A4A37C3C5CC1}" presName="image_5" presStyleCnt="0"/>
      <dgm:spPr/>
    </dgm:pt>
    <dgm:pt modelId="{85927A34-D6D0-1F48-B6A1-9D5A32F34D4D}" type="pres">
      <dgm:prSet presAssocID="{3989F244-897E-AC4C-A737-A4A37C3C5CC1}" presName="imageRepeatNode" presStyleLbl="fgImgPlace1" presStyleIdx="4" presStyleCnt="5"/>
      <dgm:spPr/>
      <dgm:t>
        <a:bodyPr/>
        <a:lstStyle/>
        <a:p>
          <a:endParaRPr lang="en-US"/>
        </a:p>
      </dgm:t>
    </dgm:pt>
  </dgm:ptLst>
  <dgm:cxnLst>
    <dgm:cxn modelId="{92453F2F-E75E-5546-B62A-5E60B983204A}" type="presOf" srcId="{2551F583-65E1-7047-B799-6AA57D7F8C01}" destId="{6A4E96A8-75B7-F34E-9B0F-66418CFD5B63}" srcOrd="0" destOrd="0" presId="urn:microsoft.com/office/officeart/2008/layout/BubblePictureList"/>
    <dgm:cxn modelId="{C56ECC89-0D30-F54E-AE0A-A7135B71E6B4}" type="presOf" srcId="{3232D322-C5B3-3147-92D4-9AD11F81C366}" destId="{8DA74269-CBBC-FB4B-AE27-5939D606908B}" srcOrd="0" destOrd="0" presId="urn:microsoft.com/office/officeart/2008/layout/BubblePictureList"/>
    <dgm:cxn modelId="{5E18070D-3785-1A42-976E-B8D89AAF1254}" type="presOf" srcId="{8826290E-445D-274B-BD88-A2EC9D7C7432}" destId="{142B5B37-744C-8846-9038-D1B90471B25D}" srcOrd="0" destOrd="0" presId="urn:microsoft.com/office/officeart/2008/layout/BubblePictureList"/>
    <dgm:cxn modelId="{DC5110AA-1C33-6148-B912-1562D5C62C4D}" type="presOf" srcId="{3989F244-897E-AC4C-A737-A4A37C3C5CC1}" destId="{85927A34-D6D0-1F48-B6A1-9D5A32F34D4D}" srcOrd="0" destOrd="0" presId="urn:microsoft.com/office/officeart/2008/layout/BubblePictureList"/>
    <dgm:cxn modelId="{891078D6-1AD4-6542-AE3A-875506FB2FC0}" type="presOf" srcId="{C5D7E2E4-5E4E-9D44-A4D5-C12985B8E430}" destId="{AD2513C8-ADCE-7C41-9344-EB74475DB8B7}" srcOrd="0" destOrd="0" presId="urn:microsoft.com/office/officeart/2008/layout/BubblePictureList"/>
    <dgm:cxn modelId="{FE18D421-0482-AB43-BAB2-62E3ED558181}" type="presOf" srcId="{C2ED3D6B-B58F-084D-82F6-33A8CF71A2F3}" destId="{9EC48EE3-73AC-904E-843C-FBF7FC48A7FE}" srcOrd="0" destOrd="0" presId="urn:microsoft.com/office/officeart/2008/layout/BubblePictureList"/>
    <dgm:cxn modelId="{A044B988-19E8-014C-ACBA-BAA602369A5D}" srcId="{2551F583-65E1-7047-B799-6AA57D7F8C01}" destId="{60711AE1-8301-C246-A53B-8FE5DA5741F1}" srcOrd="1" destOrd="0" parTransId="{F6754876-C7E6-CA4D-A727-C2C7A8381749}" sibTransId="{3232D322-C5B3-3147-92D4-9AD11F81C366}"/>
    <dgm:cxn modelId="{F00DAA8C-C68F-0D4E-8A1B-6A9766339689}" type="presOf" srcId="{DB68E2C8-1D47-DA4F-BBA5-D1C427F4A597}" destId="{B26F471E-4077-294C-B82D-40C413894C6F}" srcOrd="0" destOrd="0" presId="urn:microsoft.com/office/officeart/2008/layout/BubblePictureList"/>
    <dgm:cxn modelId="{C62A214B-FE02-BC43-9824-B74B5A845D42}" type="presOf" srcId="{0EC2614F-DC52-E94B-8C02-F2371072720E}" destId="{2D741239-2770-D240-9830-E35180A30079}" srcOrd="0" destOrd="0" presId="urn:microsoft.com/office/officeart/2008/layout/BubblePictureList"/>
    <dgm:cxn modelId="{13ABC7EA-2BC2-6044-A4B3-DBC7FF05CE9B}" srcId="{2551F583-65E1-7047-B799-6AA57D7F8C01}" destId="{4CB73A16-AD88-8B4A-838F-8773EC11CBF7}" srcOrd="4" destOrd="0" parTransId="{2D3E7F72-6BA3-9548-8BF7-62D242707097}" sibTransId="{3989F244-897E-AC4C-A737-A4A37C3C5CC1}"/>
    <dgm:cxn modelId="{F1952AD6-9ED8-5548-AE01-C0596EA202D5}" type="presOf" srcId="{4CB73A16-AD88-8B4A-838F-8773EC11CBF7}" destId="{BD46DFB6-1C55-CD4C-833E-1EB22EEF3BA8}" srcOrd="0" destOrd="0" presId="urn:microsoft.com/office/officeart/2008/layout/BubblePictureList"/>
    <dgm:cxn modelId="{5146B506-51F4-5D40-B687-717D9D760BB1}" type="presOf" srcId="{C963C288-3B3F-3145-839D-4DD1E2763D44}" destId="{93389085-BAA5-FD42-A7EE-3B36334AACBB}" srcOrd="0" destOrd="0" presId="urn:microsoft.com/office/officeart/2008/layout/BubblePictureList"/>
    <dgm:cxn modelId="{36759F28-A41F-E441-BDA3-A5D20A8DB442}" srcId="{2551F583-65E1-7047-B799-6AA57D7F8C01}" destId="{C5D7E2E4-5E4E-9D44-A4D5-C12985B8E430}" srcOrd="3" destOrd="0" parTransId="{851DDE42-9016-1C43-ADDC-E2E31F48A62B}" sibTransId="{8826290E-445D-274B-BD88-A2EC9D7C7432}"/>
    <dgm:cxn modelId="{91DA35E2-918B-D946-B649-3498592E5A8E}" srcId="{2551F583-65E1-7047-B799-6AA57D7F8C01}" destId="{C2ED3D6B-B58F-084D-82F6-33A8CF71A2F3}" srcOrd="2" destOrd="0" parTransId="{1A46F2FA-749C-FA43-9A1E-324F103D340F}" sibTransId="{0EC2614F-DC52-E94B-8C02-F2371072720E}"/>
    <dgm:cxn modelId="{85ED38F0-85F7-DB41-B586-5C21B8822160}" type="presOf" srcId="{60711AE1-8301-C246-A53B-8FE5DA5741F1}" destId="{9C4B5ED3-B957-BF49-BDC9-8E6C8DEC9BD5}" srcOrd="0" destOrd="0" presId="urn:microsoft.com/office/officeart/2008/layout/BubblePictureList"/>
    <dgm:cxn modelId="{6464D3E9-ED81-CE43-8015-F6EE23359BD2}" srcId="{2551F583-65E1-7047-B799-6AA57D7F8C01}" destId="{DB68E2C8-1D47-DA4F-BBA5-D1C427F4A597}" srcOrd="0" destOrd="0" parTransId="{7679E17B-0C56-CF41-9CC3-4881D61D2B7F}" sibTransId="{C963C288-3B3F-3145-839D-4DD1E2763D44}"/>
    <dgm:cxn modelId="{9993CB54-7EF2-224F-A726-30111635A44C}" type="presParOf" srcId="{6A4E96A8-75B7-F34E-9B0F-66418CFD5B63}" destId="{B26F471E-4077-294C-B82D-40C413894C6F}" srcOrd="0" destOrd="0" presId="urn:microsoft.com/office/officeart/2008/layout/BubblePictureList"/>
    <dgm:cxn modelId="{D1E3199F-92F9-504E-8804-5C34A97B1098}" type="presParOf" srcId="{6A4E96A8-75B7-F34E-9B0F-66418CFD5B63}" destId="{DCC480F2-6C7D-4F4C-AC41-706605C66858}" srcOrd="1" destOrd="0" presId="urn:microsoft.com/office/officeart/2008/layout/BubblePictureList"/>
    <dgm:cxn modelId="{2AA538F8-ECA9-1343-8F9E-8C87C0A2421A}" type="presParOf" srcId="{DCC480F2-6C7D-4F4C-AC41-706605C66858}" destId="{6A712AE0-9965-2A4C-B6FD-D88142BD9F22}" srcOrd="0" destOrd="0" presId="urn:microsoft.com/office/officeart/2008/layout/BubblePictureList"/>
    <dgm:cxn modelId="{34F45586-4735-DA4B-B907-A629113DD912}" type="presParOf" srcId="{6A4E96A8-75B7-F34E-9B0F-66418CFD5B63}" destId="{191AA828-4040-8149-B55B-38D2626A9D36}" srcOrd="2" destOrd="0" presId="urn:microsoft.com/office/officeart/2008/layout/BubblePictureList"/>
    <dgm:cxn modelId="{AF9DD254-E71B-7645-83AB-1930B6DE4B26}" type="presParOf" srcId="{6A4E96A8-75B7-F34E-9B0F-66418CFD5B63}" destId="{F60DCBB8-60E9-F744-AB3A-319F0596F6F9}" srcOrd="3" destOrd="0" presId="urn:microsoft.com/office/officeart/2008/layout/BubblePictureList"/>
    <dgm:cxn modelId="{B8D5EFD7-C579-4B45-92C2-E71BFC86D786}" type="presParOf" srcId="{F60DCBB8-60E9-F744-AB3A-319F0596F6F9}" destId="{93389085-BAA5-FD42-A7EE-3B36334AACBB}" srcOrd="0" destOrd="0" presId="urn:microsoft.com/office/officeart/2008/layout/BubblePictureList"/>
    <dgm:cxn modelId="{F0ECC63F-DA1E-4243-9149-D7562163E1A3}" type="presParOf" srcId="{6A4E96A8-75B7-F34E-9B0F-66418CFD5B63}" destId="{9C4B5ED3-B957-BF49-BDC9-8E6C8DEC9BD5}" srcOrd="4" destOrd="0" presId="urn:microsoft.com/office/officeart/2008/layout/BubblePictureList"/>
    <dgm:cxn modelId="{F2FFCACF-8A47-9D43-BEE3-7F96AAF421E9}" type="presParOf" srcId="{6A4E96A8-75B7-F34E-9B0F-66418CFD5B63}" destId="{F8C8D39D-842A-8041-8479-68D273635409}" srcOrd="5" destOrd="0" presId="urn:microsoft.com/office/officeart/2008/layout/BubblePictureList"/>
    <dgm:cxn modelId="{8DDAFE53-DB1A-924A-91C3-77AE7172FA8B}" type="presParOf" srcId="{F8C8D39D-842A-8041-8479-68D273635409}" destId="{48817FBB-01D3-4240-9EFD-9116C03D960E}" srcOrd="0" destOrd="0" presId="urn:microsoft.com/office/officeart/2008/layout/BubblePictureList"/>
    <dgm:cxn modelId="{3FBAE66F-F5F1-3446-A1F8-F52F834AA3D6}" type="presParOf" srcId="{6A4E96A8-75B7-F34E-9B0F-66418CFD5B63}" destId="{A84BAD1D-9237-2449-953D-D86B470B29FF}" srcOrd="6" destOrd="0" presId="urn:microsoft.com/office/officeart/2008/layout/BubblePictureList"/>
    <dgm:cxn modelId="{10CFD516-28B7-9449-AA10-79AAC2C489C7}" type="presParOf" srcId="{A84BAD1D-9237-2449-953D-D86B470B29FF}" destId="{8DA74269-CBBC-FB4B-AE27-5939D606908B}" srcOrd="0" destOrd="0" presId="urn:microsoft.com/office/officeart/2008/layout/BubblePictureList"/>
    <dgm:cxn modelId="{1ADD343F-87A1-E549-AA07-2A7C5F3F6190}" type="presParOf" srcId="{6A4E96A8-75B7-F34E-9B0F-66418CFD5B63}" destId="{B4738938-8284-5148-AB0F-313A482EC2D3}" srcOrd="7" destOrd="0" presId="urn:microsoft.com/office/officeart/2008/layout/BubblePictureList"/>
    <dgm:cxn modelId="{B8DE2471-5E77-8E45-8E90-C4D66F466BC1}" type="presParOf" srcId="{B4738938-8284-5148-AB0F-313A482EC2D3}" destId="{634C0F84-7053-2547-B806-629801C53FFD}" srcOrd="0" destOrd="0" presId="urn:microsoft.com/office/officeart/2008/layout/BubblePictureList"/>
    <dgm:cxn modelId="{BC0C853E-89D4-C24C-97C0-BC4741F7B4BD}" type="presParOf" srcId="{6A4E96A8-75B7-F34E-9B0F-66418CFD5B63}" destId="{9EC48EE3-73AC-904E-843C-FBF7FC48A7FE}" srcOrd="8" destOrd="0" presId="urn:microsoft.com/office/officeart/2008/layout/BubblePictureList"/>
    <dgm:cxn modelId="{AB779282-EA00-EB4E-8574-3B3B8554B431}" type="presParOf" srcId="{6A4E96A8-75B7-F34E-9B0F-66418CFD5B63}" destId="{113B0C60-820C-0D40-A373-737BE6A9ED67}" srcOrd="9" destOrd="0" presId="urn:microsoft.com/office/officeart/2008/layout/BubblePictureList"/>
    <dgm:cxn modelId="{C8667CFA-70D4-224E-B007-22885BC2B366}" type="presParOf" srcId="{6A4E96A8-75B7-F34E-9B0F-66418CFD5B63}" destId="{D9D960D9-736C-3742-8363-45BE73E1B8EE}" srcOrd="10" destOrd="0" presId="urn:microsoft.com/office/officeart/2008/layout/BubblePictureList"/>
    <dgm:cxn modelId="{8E2A8A62-12E1-F545-9BFC-5F165EF2AC4C}" type="presParOf" srcId="{6A4E96A8-75B7-F34E-9B0F-66418CFD5B63}" destId="{BAF014BC-B68D-DE49-8FB0-7AE52C743E20}" srcOrd="11" destOrd="0" presId="urn:microsoft.com/office/officeart/2008/layout/BubblePictureList"/>
    <dgm:cxn modelId="{583012B6-4CD3-214F-9D1D-321E0E20DF9D}" type="presParOf" srcId="{BAF014BC-B68D-DE49-8FB0-7AE52C743E20}" destId="{2D741239-2770-D240-9830-E35180A30079}" srcOrd="0" destOrd="0" presId="urn:microsoft.com/office/officeart/2008/layout/BubblePictureList"/>
    <dgm:cxn modelId="{6A07B954-C688-5B4A-821C-F4C5D93BFE1D}" type="presParOf" srcId="{6A4E96A8-75B7-F34E-9B0F-66418CFD5B63}" destId="{0DD38DFE-E467-AB4B-830E-83F8573C7920}" srcOrd="12" destOrd="0" presId="urn:microsoft.com/office/officeart/2008/layout/BubblePictureList"/>
    <dgm:cxn modelId="{2B471877-FCB6-CD47-90AA-C06270121C11}" type="presParOf" srcId="{0DD38DFE-E467-AB4B-830E-83F8573C7920}" destId="{2040E8DE-17A3-E840-B2AC-0AE574141C30}" srcOrd="0" destOrd="0" presId="urn:microsoft.com/office/officeart/2008/layout/BubblePictureList"/>
    <dgm:cxn modelId="{F2961D00-67CF-4944-985E-C745BCAF8C55}" type="presParOf" srcId="{6A4E96A8-75B7-F34E-9B0F-66418CFD5B63}" destId="{AD2513C8-ADCE-7C41-9344-EB74475DB8B7}" srcOrd="13" destOrd="0" presId="urn:microsoft.com/office/officeart/2008/layout/BubblePictureList"/>
    <dgm:cxn modelId="{35A19952-DC61-C04E-9BCA-8239BC4769C7}" type="presParOf" srcId="{6A4E96A8-75B7-F34E-9B0F-66418CFD5B63}" destId="{4760B5D9-59E2-7D4E-8D23-652759404530}" srcOrd="14" destOrd="0" presId="urn:microsoft.com/office/officeart/2008/layout/BubblePictureList"/>
    <dgm:cxn modelId="{6B3621C0-1A8C-694F-9119-DCCB154A6AFE}" type="presParOf" srcId="{6A4E96A8-75B7-F34E-9B0F-66418CFD5B63}" destId="{3B1A05F7-A8FC-F841-B6E7-526C57C2346A}" srcOrd="15" destOrd="0" presId="urn:microsoft.com/office/officeart/2008/layout/BubblePictureList"/>
    <dgm:cxn modelId="{3E0E4475-2475-0049-BA00-1211F51B68F1}" type="presParOf" srcId="{3B1A05F7-A8FC-F841-B6E7-526C57C2346A}" destId="{142B5B37-744C-8846-9038-D1B90471B25D}" srcOrd="0" destOrd="0" presId="urn:microsoft.com/office/officeart/2008/layout/BubblePictureList"/>
    <dgm:cxn modelId="{F9626FAD-592E-CA4C-898A-C9A916BDC9C9}" type="presParOf" srcId="{6A4E96A8-75B7-F34E-9B0F-66418CFD5B63}" destId="{FCD55510-214C-7846-A992-F63458D039E2}" srcOrd="16" destOrd="0" presId="urn:microsoft.com/office/officeart/2008/layout/BubblePictureList"/>
    <dgm:cxn modelId="{0317657C-FB8D-FA49-A58E-6AC13F277676}" type="presParOf" srcId="{FCD55510-214C-7846-A992-F63458D039E2}" destId="{8807DAA1-8C0E-2B42-84E7-3930642F21EA}" srcOrd="0" destOrd="0" presId="urn:microsoft.com/office/officeart/2008/layout/BubblePictureList"/>
    <dgm:cxn modelId="{ECBA241F-1CA7-3149-AB09-3B747E58CEFD}" type="presParOf" srcId="{6A4E96A8-75B7-F34E-9B0F-66418CFD5B63}" destId="{BD46DFB6-1C55-CD4C-833E-1EB22EEF3BA8}" srcOrd="17" destOrd="0" presId="urn:microsoft.com/office/officeart/2008/layout/BubblePictureList"/>
    <dgm:cxn modelId="{929F9A83-6C7C-4846-A821-2314537A9E30}" type="presParOf" srcId="{6A4E96A8-75B7-F34E-9B0F-66418CFD5B63}" destId="{ADADAB91-0DB3-A849-A830-BE26A4D1327E}" srcOrd="18" destOrd="0" presId="urn:microsoft.com/office/officeart/2008/layout/BubblePictureList"/>
    <dgm:cxn modelId="{354AAC8B-3679-1E48-8C38-EE6EFC857C40}" type="presParOf" srcId="{ADADAB91-0DB3-A849-A830-BE26A4D1327E}" destId="{85927A34-D6D0-1F48-B6A1-9D5A32F34D4D}" srcOrd="0" destOrd="0" presId="urn:microsoft.com/office/officeart/2008/layout/Bubble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5D9127-F3FC-A24F-8E43-48E0993F840A}" type="doc">
      <dgm:prSet loTypeId="urn:microsoft.com/office/officeart/2008/layout/BubblePictureList" loCatId="picture" qsTypeId="urn:microsoft.com/office/officeart/2005/8/quickstyle/simple4" qsCatId="simple" csTypeId="urn:microsoft.com/office/officeart/2005/8/colors/accent1_2" csCatId="accent1" phldr="1"/>
      <dgm:spPr/>
      <dgm:t>
        <a:bodyPr/>
        <a:lstStyle/>
        <a:p>
          <a:endParaRPr lang="en-US"/>
        </a:p>
      </dgm:t>
    </dgm:pt>
    <dgm:pt modelId="{1D736E5D-11B0-7142-BC15-2B847D545DBC}">
      <dgm:prSet custT="1"/>
      <dgm:spPr/>
      <dgm:t>
        <a:bodyPr/>
        <a:lstStyle/>
        <a:p>
          <a:r>
            <a:rPr lang="en-US" sz="1800" b="1" dirty="0" smtClean="0">
              <a:solidFill>
                <a:schemeClr val="bg1"/>
              </a:solidFill>
              <a:latin typeface="Goudy Old Style"/>
              <a:cs typeface="Goudy Old Style"/>
            </a:rPr>
            <a:t>Social Networking Sites</a:t>
          </a:r>
          <a:endParaRPr lang="en-US" sz="1800" b="1" dirty="0">
            <a:solidFill>
              <a:schemeClr val="bg1"/>
            </a:solidFill>
            <a:latin typeface="Goudy Old Style"/>
            <a:cs typeface="Goudy Old Style"/>
          </a:endParaRPr>
        </a:p>
      </dgm:t>
    </dgm:pt>
    <dgm:pt modelId="{D0F1FFD1-4DC9-9445-94C2-4A248705F295}" type="sibTrans" cxnId="{4E43BAD6-1D4E-DB44-A6EB-29BB089FEACC}">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sz="1400" b="1" dirty="0">
            <a:latin typeface="Goudy Old Style"/>
            <a:cs typeface="Goudy Old Style"/>
          </a:endParaRPr>
        </a:p>
      </dgm:t>
    </dgm:pt>
    <dgm:pt modelId="{68529E82-B856-2444-9036-D82D18B9F7CA}" type="parTrans" cxnId="{4E43BAD6-1D4E-DB44-A6EB-29BB089FEACC}">
      <dgm:prSet/>
      <dgm:spPr/>
      <dgm:t>
        <a:bodyPr/>
        <a:lstStyle/>
        <a:p>
          <a:endParaRPr lang="en-US" sz="1400" b="1" dirty="0">
            <a:latin typeface="Goudy Old Style"/>
            <a:cs typeface="Goudy Old Style"/>
          </a:endParaRPr>
        </a:p>
      </dgm:t>
    </dgm:pt>
    <dgm:pt modelId="{59641403-5CC5-1048-A42B-26B2DA9E8F20}">
      <dgm:prSet custT="1"/>
      <dgm:spPr/>
      <dgm:t>
        <a:bodyPr/>
        <a:lstStyle/>
        <a:p>
          <a:r>
            <a:rPr lang="en-US" sz="1800" b="1" dirty="0" smtClean="0">
              <a:solidFill>
                <a:schemeClr val="bg1"/>
              </a:solidFill>
              <a:latin typeface="Goudy Old Style"/>
              <a:cs typeface="Goudy Old Style"/>
            </a:rPr>
            <a:t>Chats</a:t>
          </a:r>
          <a:endParaRPr lang="en-US" sz="1800" b="1" dirty="0">
            <a:solidFill>
              <a:schemeClr val="bg1"/>
            </a:solidFill>
            <a:latin typeface="Goudy Old Style"/>
            <a:cs typeface="Goudy Old Style"/>
          </a:endParaRPr>
        </a:p>
      </dgm:t>
    </dgm:pt>
    <dgm:pt modelId="{37BAA64B-D1F5-6D48-980D-6C533031A390}" type="sibTrans" cxnId="{8CF008CA-ABF6-7F4F-B1CE-7F27E1A5659A}">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dgm:spPr>
      <dgm:t>
        <a:bodyPr/>
        <a:lstStyle/>
        <a:p>
          <a:endParaRPr lang="en-US" sz="1400" b="1" dirty="0">
            <a:latin typeface="Goudy Old Style"/>
            <a:cs typeface="Goudy Old Style"/>
          </a:endParaRPr>
        </a:p>
      </dgm:t>
    </dgm:pt>
    <dgm:pt modelId="{739A5615-E20E-4C4F-8790-02FD3030BFDC}" type="parTrans" cxnId="{8CF008CA-ABF6-7F4F-B1CE-7F27E1A5659A}">
      <dgm:prSet/>
      <dgm:spPr/>
      <dgm:t>
        <a:bodyPr/>
        <a:lstStyle/>
        <a:p>
          <a:endParaRPr lang="en-US" sz="1400" b="1" dirty="0">
            <a:latin typeface="Goudy Old Style"/>
            <a:cs typeface="Goudy Old Style"/>
          </a:endParaRPr>
        </a:p>
      </dgm:t>
    </dgm:pt>
    <dgm:pt modelId="{14F7961D-E723-F94B-BB27-57480C1F5A0F}">
      <dgm:prSet phldrT="[Text]" custT="1"/>
      <dgm:spPr/>
      <dgm:t>
        <a:bodyPr/>
        <a:lstStyle/>
        <a:p>
          <a:r>
            <a:rPr lang="en-US" sz="1800" b="1" dirty="0" smtClean="0">
              <a:solidFill>
                <a:schemeClr val="bg1"/>
              </a:solidFill>
              <a:latin typeface="Goudy Old Style"/>
              <a:cs typeface="Goudy Old Style"/>
            </a:rPr>
            <a:t>Facebook</a:t>
          </a:r>
          <a:endParaRPr lang="en-US" sz="1800" b="1" dirty="0">
            <a:solidFill>
              <a:schemeClr val="bg1"/>
            </a:solidFill>
            <a:latin typeface="Goudy Old Style"/>
            <a:cs typeface="Goudy Old Style"/>
          </a:endParaRPr>
        </a:p>
      </dgm:t>
    </dgm:pt>
    <dgm:pt modelId="{06FAB84A-BE16-5148-8A4B-094DE44A0C0D}" type="sibTrans" cxnId="{FB23A7AA-28ED-4C4D-927A-CAF92584550C}">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dgm:spPr>
      <dgm:t>
        <a:bodyPr/>
        <a:lstStyle/>
        <a:p>
          <a:endParaRPr lang="en-US" sz="1400" b="1" dirty="0">
            <a:latin typeface="Goudy Old Style"/>
            <a:cs typeface="Goudy Old Style"/>
          </a:endParaRPr>
        </a:p>
      </dgm:t>
    </dgm:pt>
    <dgm:pt modelId="{42098954-DB1D-5F4D-B738-1215D562544C}" type="parTrans" cxnId="{FB23A7AA-28ED-4C4D-927A-CAF92584550C}">
      <dgm:prSet/>
      <dgm:spPr/>
      <dgm:t>
        <a:bodyPr/>
        <a:lstStyle/>
        <a:p>
          <a:endParaRPr lang="en-US" sz="1400" b="1" dirty="0">
            <a:latin typeface="Goudy Old Style"/>
            <a:cs typeface="Goudy Old Style"/>
          </a:endParaRPr>
        </a:p>
      </dgm:t>
    </dgm:pt>
    <dgm:pt modelId="{936027F3-734D-654D-A059-6ED0D7B4AB1B}">
      <dgm:prSet custT="1"/>
      <dgm:spPr/>
      <dgm:t>
        <a:bodyPr/>
        <a:lstStyle/>
        <a:p>
          <a:endParaRPr lang="en-US" sz="1800" b="1" dirty="0">
            <a:solidFill>
              <a:schemeClr val="bg1"/>
            </a:solidFill>
            <a:latin typeface="Goudy Old Style"/>
            <a:cs typeface="Goudy Old Style"/>
          </a:endParaRPr>
        </a:p>
      </dgm:t>
    </dgm:pt>
    <dgm:pt modelId="{196F8BF0-1EB6-AB4E-9B92-014C53A9A20F}" type="parTrans" cxnId="{A3BD4DD3-014B-7C45-98CE-7B31BDDA6681}">
      <dgm:prSet/>
      <dgm:spPr/>
      <dgm:t>
        <a:bodyPr/>
        <a:lstStyle/>
        <a:p>
          <a:endParaRPr lang="en-US" sz="1400" b="1" dirty="0">
            <a:latin typeface="Goudy Old Style"/>
            <a:cs typeface="Goudy Old Style"/>
          </a:endParaRPr>
        </a:p>
      </dgm:t>
    </dgm:pt>
    <dgm:pt modelId="{53A6A9C3-4AFF-9C4A-B3D0-BC34C3640733}" type="sibTrans" cxnId="{A3BD4DD3-014B-7C45-98CE-7B31BDDA6681}">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18000" r="-18000"/>
          </a:stretch>
        </a:blipFill>
      </dgm:spPr>
      <dgm:t>
        <a:bodyPr/>
        <a:lstStyle/>
        <a:p>
          <a:endParaRPr lang="en-US" sz="1400" b="1" dirty="0">
            <a:latin typeface="Goudy Old Style"/>
            <a:cs typeface="Goudy Old Style"/>
          </a:endParaRPr>
        </a:p>
      </dgm:t>
    </dgm:pt>
    <dgm:pt modelId="{B0A6E1CC-F7B4-3D4E-97DC-A15875EC33C4}" type="pres">
      <dgm:prSet presAssocID="{655D9127-F3FC-A24F-8E43-48E0993F840A}" presName="Name0" presStyleCnt="0">
        <dgm:presLayoutVars>
          <dgm:chMax val="8"/>
          <dgm:chPref val="8"/>
          <dgm:dir/>
        </dgm:presLayoutVars>
      </dgm:prSet>
      <dgm:spPr/>
      <dgm:t>
        <a:bodyPr/>
        <a:lstStyle/>
        <a:p>
          <a:endParaRPr lang="en-US"/>
        </a:p>
      </dgm:t>
    </dgm:pt>
    <dgm:pt modelId="{8BDBD6A4-71A0-C846-978A-BE1475AD2F28}" type="pres">
      <dgm:prSet presAssocID="{14F7961D-E723-F94B-BB27-57480C1F5A0F}" presName="parent_text_1" presStyleLbl="revTx" presStyleIdx="0" presStyleCnt="4">
        <dgm:presLayoutVars>
          <dgm:chMax val="0"/>
          <dgm:chPref val="0"/>
          <dgm:bulletEnabled val="1"/>
        </dgm:presLayoutVars>
      </dgm:prSet>
      <dgm:spPr/>
      <dgm:t>
        <a:bodyPr/>
        <a:lstStyle/>
        <a:p>
          <a:endParaRPr lang="en-US"/>
        </a:p>
      </dgm:t>
    </dgm:pt>
    <dgm:pt modelId="{C91C4FE1-C424-8649-BEC4-764CF8EE623D}" type="pres">
      <dgm:prSet presAssocID="{14F7961D-E723-F94B-BB27-57480C1F5A0F}" presName="image_accent_1" presStyleCnt="0"/>
      <dgm:spPr/>
    </dgm:pt>
    <dgm:pt modelId="{E51D5FC2-BEF3-3B46-B364-D19B9E36149F}" type="pres">
      <dgm:prSet presAssocID="{14F7961D-E723-F94B-BB27-57480C1F5A0F}" presName="imageAccentRepeatNode" presStyleLbl="alignNode1" presStyleIdx="0" presStyleCnt="8"/>
      <dgm:spPr/>
    </dgm:pt>
    <dgm:pt modelId="{B0227FB4-01FB-1945-8CE2-B29BF59F40EF}" type="pres">
      <dgm:prSet presAssocID="{14F7961D-E723-F94B-BB27-57480C1F5A0F}" presName="accent_1" presStyleLbl="alignNode1" presStyleIdx="1" presStyleCnt="8"/>
      <dgm:spPr/>
    </dgm:pt>
    <dgm:pt modelId="{78C10A68-3381-AD40-95D2-3B16E262516C}" type="pres">
      <dgm:prSet presAssocID="{06FAB84A-BE16-5148-8A4B-094DE44A0C0D}" presName="image_1" presStyleCnt="0"/>
      <dgm:spPr/>
    </dgm:pt>
    <dgm:pt modelId="{9B6842CA-5E80-6B45-8D6C-E73CA48AFFE6}" type="pres">
      <dgm:prSet presAssocID="{06FAB84A-BE16-5148-8A4B-094DE44A0C0D}" presName="imageRepeatNode" presStyleLbl="fgImgPlace1" presStyleIdx="0" presStyleCnt="4"/>
      <dgm:spPr/>
      <dgm:t>
        <a:bodyPr/>
        <a:lstStyle/>
        <a:p>
          <a:endParaRPr lang="en-US"/>
        </a:p>
      </dgm:t>
    </dgm:pt>
    <dgm:pt modelId="{1E895F7C-0733-1C49-A56A-B576CEFB9E2C}" type="pres">
      <dgm:prSet presAssocID="{59641403-5CC5-1048-A42B-26B2DA9E8F20}" presName="parent_text_2" presStyleLbl="revTx" presStyleIdx="1" presStyleCnt="4">
        <dgm:presLayoutVars>
          <dgm:chMax val="0"/>
          <dgm:chPref val="0"/>
          <dgm:bulletEnabled val="1"/>
        </dgm:presLayoutVars>
      </dgm:prSet>
      <dgm:spPr/>
      <dgm:t>
        <a:bodyPr/>
        <a:lstStyle/>
        <a:p>
          <a:endParaRPr lang="en-US"/>
        </a:p>
      </dgm:t>
    </dgm:pt>
    <dgm:pt modelId="{1DBA48F6-2622-A54D-B25A-C8ECFE5C3EBC}" type="pres">
      <dgm:prSet presAssocID="{59641403-5CC5-1048-A42B-26B2DA9E8F20}" presName="image_accent_2" presStyleCnt="0"/>
      <dgm:spPr/>
    </dgm:pt>
    <dgm:pt modelId="{A707BF94-69B0-F34F-9C93-50F5EE9FFCCD}" type="pres">
      <dgm:prSet presAssocID="{59641403-5CC5-1048-A42B-26B2DA9E8F20}" presName="imageAccentRepeatNode" presStyleLbl="alignNode1" presStyleIdx="2" presStyleCnt="8"/>
      <dgm:spPr/>
    </dgm:pt>
    <dgm:pt modelId="{3AF3F1DF-566D-0C42-95B0-D2124EC46405}" type="pres">
      <dgm:prSet presAssocID="{37BAA64B-D1F5-6D48-980D-6C533031A390}" presName="image_2" presStyleCnt="0"/>
      <dgm:spPr/>
    </dgm:pt>
    <dgm:pt modelId="{F5A1562A-69F4-7645-9B6F-DBC885270C28}" type="pres">
      <dgm:prSet presAssocID="{37BAA64B-D1F5-6D48-980D-6C533031A390}" presName="imageRepeatNode" presStyleLbl="fgImgPlace1" presStyleIdx="1" presStyleCnt="4"/>
      <dgm:spPr/>
      <dgm:t>
        <a:bodyPr/>
        <a:lstStyle/>
        <a:p>
          <a:endParaRPr lang="en-US"/>
        </a:p>
      </dgm:t>
    </dgm:pt>
    <dgm:pt modelId="{CA619B7C-9115-F341-A0DF-8277E123C325}" type="pres">
      <dgm:prSet presAssocID="{1D736E5D-11B0-7142-BC15-2B847D545DBC}" presName="image_accent_3" presStyleCnt="0"/>
      <dgm:spPr/>
    </dgm:pt>
    <dgm:pt modelId="{2C9BAC73-D9A2-8743-8C9C-0CBD94982B4F}" type="pres">
      <dgm:prSet presAssocID="{1D736E5D-11B0-7142-BC15-2B847D545DBC}" presName="imageAccentRepeatNode" presStyleLbl="alignNode1" presStyleIdx="3" presStyleCnt="8"/>
      <dgm:spPr/>
    </dgm:pt>
    <dgm:pt modelId="{CAED938F-37B3-B94E-8046-A9BFF233068C}" type="pres">
      <dgm:prSet presAssocID="{1D736E5D-11B0-7142-BC15-2B847D545DBC}" presName="parent_text_3" presStyleLbl="revTx" presStyleIdx="2" presStyleCnt="4">
        <dgm:presLayoutVars>
          <dgm:chMax val="0"/>
          <dgm:chPref val="0"/>
          <dgm:bulletEnabled val="1"/>
        </dgm:presLayoutVars>
      </dgm:prSet>
      <dgm:spPr/>
      <dgm:t>
        <a:bodyPr/>
        <a:lstStyle/>
        <a:p>
          <a:endParaRPr lang="en-US"/>
        </a:p>
      </dgm:t>
    </dgm:pt>
    <dgm:pt modelId="{E57935DC-209B-5249-B6B8-5D0AC391B078}" type="pres">
      <dgm:prSet presAssocID="{1D736E5D-11B0-7142-BC15-2B847D545DBC}" presName="accent_2" presStyleLbl="alignNode1" presStyleIdx="4" presStyleCnt="8"/>
      <dgm:spPr/>
    </dgm:pt>
    <dgm:pt modelId="{511AE768-0909-EA43-B639-969434E5E582}" type="pres">
      <dgm:prSet presAssocID="{1D736E5D-11B0-7142-BC15-2B847D545DBC}" presName="accent_3" presStyleLbl="alignNode1" presStyleIdx="5" presStyleCnt="8"/>
      <dgm:spPr/>
    </dgm:pt>
    <dgm:pt modelId="{4971B17B-E678-EB4A-A8F6-A7497044FF7E}" type="pres">
      <dgm:prSet presAssocID="{D0F1FFD1-4DC9-9445-94C2-4A248705F295}" presName="image_3" presStyleCnt="0"/>
      <dgm:spPr/>
    </dgm:pt>
    <dgm:pt modelId="{D2DFE422-C6BA-C843-A018-2A89620E1E63}" type="pres">
      <dgm:prSet presAssocID="{D0F1FFD1-4DC9-9445-94C2-4A248705F295}" presName="imageRepeatNode" presStyleLbl="fgImgPlace1" presStyleIdx="2" presStyleCnt="4"/>
      <dgm:spPr/>
      <dgm:t>
        <a:bodyPr/>
        <a:lstStyle/>
        <a:p>
          <a:endParaRPr lang="en-US"/>
        </a:p>
      </dgm:t>
    </dgm:pt>
    <dgm:pt modelId="{89989641-B58A-2A44-ABC7-A0500BA8D929}" type="pres">
      <dgm:prSet presAssocID="{936027F3-734D-654D-A059-6ED0D7B4AB1B}" presName="image_accent_4" presStyleCnt="0"/>
      <dgm:spPr/>
    </dgm:pt>
    <dgm:pt modelId="{AE2B39FF-D28E-0B45-820D-B895AD97B72E}" type="pres">
      <dgm:prSet presAssocID="{936027F3-734D-654D-A059-6ED0D7B4AB1B}" presName="imageAccentRepeatNode" presStyleLbl="alignNode1" presStyleIdx="6" presStyleCnt="8"/>
      <dgm:spPr/>
    </dgm:pt>
    <dgm:pt modelId="{B5C39E42-4598-1E4A-BF49-435BE1AAC911}" type="pres">
      <dgm:prSet presAssocID="{936027F3-734D-654D-A059-6ED0D7B4AB1B}" presName="parent_text_4" presStyleLbl="revTx" presStyleIdx="3" presStyleCnt="4">
        <dgm:presLayoutVars>
          <dgm:chMax val="0"/>
          <dgm:chPref val="0"/>
          <dgm:bulletEnabled val="1"/>
        </dgm:presLayoutVars>
      </dgm:prSet>
      <dgm:spPr/>
      <dgm:t>
        <a:bodyPr/>
        <a:lstStyle/>
        <a:p>
          <a:endParaRPr lang="en-US"/>
        </a:p>
      </dgm:t>
    </dgm:pt>
    <dgm:pt modelId="{5E7DE2F7-0651-AD44-81DE-85F1ABB88724}" type="pres">
      <dgm:prSet presAssocID="{936027F3-734D-654D-A059-6ED0D7B4AB1B}" presName="accent_4" presStyleLbl="alignNode1" presStyleIdx="7" presStyleCnt="8"/>
      <dgm:spPr/>
    </dgm:pt>
    <dgm:pt modelId="{A3D773CA-7C6B-7A4C-A2B0-B3C85F79BAF4}" type="pres">
      <dgm:prSet presAssocID="{53A6A9C3-4AFF-9C4A-B3D0-BC34C3640733}" presName="image_4" presStyleCnt="0"/>
      <dgm:spPr/>
    </dgm:pt>
    <dgm:pt modelId="{28E9EB26-4114-6246-B261-983436BA01A6}" type="pres">
      <dgm:prSet presAssocID="{53A6A9C3-4AFF-9C4A-B3D0-BC34C3640733}" presName="imageRepeatNode" presStyleLbl="fgImgPlace1" presStyleIdx="3" presStyleCnt="4"/>
      <dgm:spPr/>
      <dgm:t>
        <a:bodyPr/>
        <a:lstStyle/>
        <a:p>
          <a:endParaRPr lang="en-US"/>
        </a:p>
      </dgm:t>
    </dgm:pt>
  </dgm:ptLst>
  <dgm:cxnLst>
    <dgm:cxn modelId="{828668EF-519C-2246-BC09-C59C9977A288}" type="presOf" srcId="{655D9127-F3FC-A24F-8E43-48E0993F840A}" destId="{B0A6E1CC-F7B4-3D4E-97DC-A15875EC33C4}" srcOrd="0" destOrd="0" presId="urn:microsoft.com/office/officeart/2008/layout/BubblePictureList"/>
    <dgm:cxn modelId="{4E43BAD6-1D4E-DB44-A6EB-29BB089FEACC}" srcId="{655D9127-F3FC-A24F-8E43-48E0993F840A}" destId="{1D736E5D-11B0-7142-BC15-2B847D545DBC}" srcOrd="2" destOrd="0" parTransId="{68529E82-B856-2444-9036-D82D18B9F7CA}" sibTransId="{D0F1FFD1-4DC9-9445-94C2-4A248705F295}"/>
    <dgm:cxn modelId="{3CB6E85E-EC8C-AF43-8D4B-F480CDDF1D19}" type="presOf" srcId="{936027F3-734D-654D-A059-6ED0D7B4AB1B}" destId="{B5C39E42-4598-1E4A-BF49-435BE1AAC911}" srcOrd="0" destOrd="0" presId="urn:microsoft.com/office/officeart/2008/layout/BubblePictureList"/>
    <dgm:cxn modelId="{2E8BDBAB-3B10-6B4A-8E83-F84365990FF7}" type="presOf" srcId="{1D736E5D-11B0-7142-BC15-2B847D545DBC}" destId="{CAED938F-37B3-B94E-8046-A9BFF233068C}" srcOrd="0" destOrd="0" presId="urn:microsoft.com/office/officeart/2008/layout/BubblePictureList"/>
    <dgm:cxn modelId="{3C6B8D36-FC2C-6C4E-8C01-CC9498AAF186}" type="presOf" srcId="{53A6A9C3-4AFF-9C4A-B3D0-BC34C3640733}" destId="{28E9EB26-4114-6246-B261-983436BA01A6}" srcOrd="0" destOrd="0" presId="urn:microsoft.com/office/officeart/2008/layout/BubblePictureList"/>
    <dgm:cxn modelId="{10F2CBE8-6C2F-7A4C-8AEE-6A2EFA6F74B1}" type="presOf" srcId="{06FAB84A-BE16-5148-8A4B-094DE44A0C0D}" destId="{9B6842CA-5E80-6B45-8D6C-E73CA48AFFE6}" srcOrd="0" destOrd="0" presId="urn:microsoft.com/office/officeart/2008/layout/BubblePictureList"/>
    <dgm:cxn modelId="{18505311-4679-A648-9809-4CA88EB28E65}" type="presOf" srcId="{37BAA64B-D1F5-6D48-980D-6C533031A390}" destId="{F5A1562A-69F4-7645-9B6F-DBC885270C28}" srcOrd="0" destOrd="0" presId="urn:microsoft.com/office/officeart/2008/layout/BubblePictureList"/>
    <dgm:cxn modelId="{A3BD4DD3-014B-7C45-98CE-7B31BDDA6681}" srcId="{655D9127-F3FC-A24F-8E43-48E0993F840A}" destId="{936027F3-734D-654D-A059-6ED0D7B4AB1B}" srcOrd="3" destOrd="0" parTransId="{196F8BF0-1EB6-AB4E-9B92-014C53A9A20F}" sibTransId="{53A6A9C3-4AFF-9C4A-B3D0-BC34C3640733}"/>
    <dgm:cxn modelId="{8CF008CA-ABF6-7F4F-B1CE-7F27E1A5659A}" srcId="{655D9127-F3FC-A24F-8E43-48E0993F840A}" destId="{59641403-5CC5-1048-A42B-26B2DA9E8F20}" srcOrd="1" destOrd="0" parTransId="{739A5615-E20E-4C4F-8790-02FD3030BFDC}" sibTransId="{37BAA64B-D1F5-6D48-980D-6C533031A390}"/>
    <dgm:cxn modelId="{FB23A7AA-28ED-4C4D-927A-CAF92584550C}" srcId="{655D9127-F3FC-A24F-8E43-48E0993F840A}" destId="{14F7961D-E723-F94B-BB27-57480C1F5A0F}" srcOrd="0" destOrd="0" parTransId="{42098954-DB1D-5F4D-B738-1215D562544C}" sibTransId="{06FAB84A-BE16-5148-8A4B-094DE44A0C0D}"/>
    <dgm:cxn modelId="{6CA3291B-51F7-0E4C-B38D-24A6FA988E2E}" type="presOf" srcId="{14F7961D-E723-F94B-BB27-57480C1F5A0F}" destId="{8BDBD6A4-71A0-C846-978A-BE1475AD2F28}" srcOrd="0" destOrd="0" presId="urn:microsoft.com/office/officeart/2008/layout/BubblePictureList"/>
    <dgm:cxn modelId="{33B95EEB-CFD8-1243-82ED-EDC268EC575F}" type="presOf" srcId="{D0F1FFD1-4DC9-9445-94C2-4A248705F295}" destId="{D2DFE422-C6BA-C843-A018-2A89620E1E63}" srcOrd="0" destOrd="0" presId="urn:microsoft.com/office/officeart/2008/layout/BubblePictureList"/>
    <dgm:cxn modelId="{8398789F-050D-1440-BE20-0DD6712C3614}" type="presOf" srcId="{59641403-5CC5-1048-A42B-26B2DA9E8F20}" destId="{1E895F7C-0733-1C49-A56A-B576CEFB9E2C}" srcOrd="0" destOrd="0" presId="urn:microsoft.com/office/officeart/2008/layout/BubblePictureList"/>
    <dgm:cxn modelId="{49AF9BF5-DE6E-754B-B577-2CF1253889BD}" type="presParOf" srcId="{B0A6E1CC-F7B4-3D4E-97DC-A15875EC33C4}" destId="{8BDBD6A4-71A0-C846-978A-BE1475AD2F28}" srcOrd="0" destOrd="0" presId="urn:microsoft.com/office/officeart/2008/layout/BubblePictureList"/>
    <dgm:cxn modelId="{FAECA1C3-9BC9-CE4F-BFDB-103850E95725}" type="presParOf" srcId="{B0A6E1CC-F7B4-3D4E-97DC-A15875EC33C4}" destId="{C91C4FE1-C424-8649-BEC4-764CF8EE623D}" srcOrd="1" destOrd="0" presId="urn:microsoft.com/office/officeart/2008/layout/BubblePictureList"/>
    <dgm:cxn modelId="{EF1F1CFB-6CDF-FA4A-BF3F-FF23EB1FB6DE}" type="presParOf" srcId="{C91C4FE1-C424-8649-BEC4-764CF8EE623D}" destId="{E51D5FC2-BEF3-3B46-B364-D19B9E36149F}" srcOrd="0" destOrd="0" presId="urn:microsoft.com/office/officeart/2008/layout/BubblePictureList"/>
    <dgm:cxn modelId="{4D1A8EC1-C0B9-064E-87DA-8A2434AEB98D}" type="presParOf" srcId="{B0A6E1CC-F7B4-3D4E-97DC-A15875EC33C4}" destId="{B0227FB4-01FB-1945-8CE2-B29BF59F40EF}" srcOrd="2" destOrd="0" presId="urn:microsoft.com/office/officeart/2008/layout/BubblePictureList"/>
    <dgm:cxn modelId="{01C254C2-A222-5F4B-8BF8-399B88555780}" type="presParOf" srcId="{B0A6E1CC-F7B4-3D4E-97DC-A15875EC33C4}" destId="{78C10A68-3381-AD40-95D2-3B16E262516C}" srcOrd="3" destOrd="0" presId="urn:microsoft.com/office/officeart/2008/layout/BubblePictureList"/>
    <dgm:cxn modelId="{418CD68E-342D-5141-9FBB-AA78C6AD93E9}" type="presParOf" srcId="{78C10A68-3381-AD40-95D2-3B16E262516C}" destId="{9B6842CA-5E80-6B45-8D6C-E73CA48AFFE6}" srcOrd="0" destOrd="0" presId="urn:microsoft.com/office/officeart/2008/layout/BubblePictureList"/>
    <dgm:cxn modelId="{68F6E816-AF1E-A64C-A38D-BE2FA84561CC}" type="presParOf" srcId="{B0A6E1CC-F7B4-3D4E-97DC-A15875EC33C4}" destId="{1E895F7C-0733-1C49-A56A-B576CEFB9E2C}" srcOrd="4" destOrd="0" presId="urn:microsoft.com/office/officeart/2008/layout/BubblePictureList"/>
    <dgm:cxn modelId="{04BB7D80-088B-8740-A0F6-340A5C9E47FE}" type="presParOf" srcId="{B0A6E1CC-F7B4-3D4E-97DC-A15875EC33C4}" destId="{1DBA48F6-2622-A54D-B25A-C8ECFE5C3EBC}" srcOrd="5" destOrd="0" presId="urn:microsoft.com/office/officeart/2008/layout/BubblePictureList"/>
    <dgm:cxn modelId="{C0680E73-5DDC-A744-B960-BC78AABACA43}" type="presParOf" srcId="{1DBA48F6-2622-A54D-B25A-C8ECFE5C3EBC}" destId="{A707BF94-69B0-F34F-9C93-50F5EE9FFCCD}" srcOrd="0" destOrd="0" presId="urn:microsoft.com/office/officeart/2008/layout/BubblePictureList"/>
    <dgm:cxn modelId="{808A7035-46FE-E943-B294-F7F182A255B8}" type="presParOf" srcId="{B0A6E1CC-F7B4-3D4E-97DC-A15875EC33C4}" destId="{3AF3F1DF-566D-0C42-95B0-D2124EC46405}" srcOrd="6" destOrd="0" presId="urn:microsoft.com/office/officeart/2008/layout/BubblePictureList"/>
    <dgm:cxn modelId="{5552DAF6-CEF1-AD44-8317-C1C04C1D03FD}" type="presParOf" srcId="{3AF3F1DF-566D-0C42-95B0-D2124EC46405}" destId="{F5A1562A-69F4-7645-9B6F-DBC885270C28}" srcOrd="0" destOrd="0" presId="urn:microsoft.com/office/officeart/2008/layout/BubblePictureList"/>
    <dgm:cxn modelId="{3E57996B-7D68-D847-9725-8FB677014F80}" type="presParOf" srcId="{B0A6E1CC-F7B4-3D4E-97DC-A15875EC33C4}" destId="{CA619B7C-9115-F341-A0DF-8277E123C325}" srcOrd="7" destOrd="0" presId="urn:microsoft.com/office/officeart/2008/layout/BubblePictureList"/>
    <dgm:cxn modelId="{8CDEDA33-82EA-AE45-8A9F-D657DDE94B7B}" type="presParOf" srcId="{CA619B7C-9115-F341-A0DF-8277E123C325}" destId="{2C9BAC73-D9A2-8743-8C9C-0CBD94982B4F}" srcOrd="0" destOrd="0" presId="urn:microsoft.com/office/officeart/2008/layout/BubblePictureList"/>
    <dgm:cxn modelId="{43A11C6B-68ED-C145-99E7-EFB6DD2D0883}" type="presParOf" srcId="{B0A6E1CC-F7B4-3D4E-97DC-A15875EC33C4}" destId="{CAED938F-37B3-B94E-8046-A9BFF233068C}" srcOrd="8" destOrd="0" presId="urn:microsoft.com/office/officeart/2008/layout/BubblePictureList"/>
    <dgm:cxn modelId="{7C811348-0736-7742-BDC4-5204A134DAE6}" type="presParOf" srcId="{B0A6E1CC-F7B4-3D4E-97DC-A15875EC33C4}" destId="{E57935DC-209B-5249-B6B8-5D0AC391B078}" srcOrd="9" destOrd="0" presId="urn:microsoft.com/office/officeart/2008/layout/BubblePictureList"/>
    <dgm:cxn modelId="{11E3D0DC-790D-494F-9331-DE164BBA3913}" type="presParOf" srcId="{B0A6E1CC-F7B4-3D4E-97DC-A15875EC33C4}" destId="{511AE768-0909-EA43-B639-969434E5E582}" srcOrd="10" destOrd="0" presId="urn:microsoft.com/office/officeart/2008/layout/BubblePictureList"/>
    <dgm:cxn modelId="{E6B80B0B-396E-064B-AE9A-4517724B9233}" type="presParOf" srcId="{B0A6E1CC-F7B4-3D4E-97DC-A15875EC33C4}" destId="{4971B17B-E678-EB4A-A8F6-A7497044FF7E}" srcOrd="11" destOrd="0" presId="urn:microsoft.com/office/officeart/2008/layout/BubblePictureList"/>
    <dgm:cxn modelId="{B97CAE90-7863-9C4F-B7DA-5C14FF24D8C4}" type="presParOf" srcId="{4971B17B-E678-EB4A-A8F6-A7497044FF7E}" destId="{D2DFE422-C6BA-C843-A018-2A89620E1E63}" srcOrd="0" destOrd="0" presId="urn:microsoft.com/office/officeart/2008/layout/BubblePictureList"/>
    <dgm:cxn modelId="{7B00AD56-84A7-F749-A9F7-17B064A771F3}" type="presParOf" srcId="{B0A6E1CC-F7B4-3D4E-97DC-A15875EC33C4}" destId="{89989641-B58A-2A44-ABC7-A0500BA8D929}" srcOrd="12" destOrd="0" presId="urn:microsoft.com/office/officeart/2008/layout/BubblePictureList"/>
    <dgm:cxn modelId="{3571CC21-FBEA-0245-AD4C-CBD686E71D08}" type="presParOf" srcId="{89989641-B58A-2A44-ABC7-A0500BA8D929}" destId="{AE2B39FF-D28E-0B45-820D-B895AD97B72E}" srcOrd="0" destOrd="0" presId="urn:microsoft.com/office/officeart/2008/layout/BubblePictureList"/>
    <dgm:cxn modelId="{2876B2C4-28ED-9045-A101-18395CF0ACCF}" type="presParOf" srcId="{B0A6E1CC-F7B4-3D4E-97DC-A15875EC33C4}" destId="{B5C39E42-4598-1E4A-BF49-435BE1AAC911}" srcOrd="13" destOrd="0" presId="urn:microsoft.com/office/officeart/2008/layout/BubblePictureList"/>
    <dgm:cxn modelId="{E54337DF-6D21-0445-BB16-3778CA188405}" type="presParOf" srcId="{B0A6E1CC-F7B4-3D4E-97DC-A15875EC33C4}" destId="{5E7DE2F7-0651-AD44-81DE-85F1ABB88724}" srcOrd="14" destOrd="0" presId="urn:microsoft.com/office/officeart/2008/layout/BubblePictureList"/>
    <dgm:cxn modelId="{2E32FBDC-1781-0647-A1C5-8C96C8E62B5D}" type="presParOf" srcId="{B0A6E1CC-F7B4-3D4E-97DC-A15875EC33C4}" destId="{A3D773CA-7C6B-7A4C-A2B0-B3C85F79BAF4}" srcOrd="15" destOrd="0" presId="urn:microsoft.com/office/officeart/2008/layout/BubblePictureList"/>
    <dgm:cxn modelId="{0C1A928F-B365-EE48-ADA4-8DF863C203F3}" type="presParOf" srcId="{A3D773CA-7C6B-7A4C-A2B0-B3C85F79BAF4}" destId="{28E9EB26-4114-6246-B261-983436BA01A6}" srcOrd="0" destOrd="0" presId="urn:microsoft.com/office/officeart/2008/layout/BubblePictur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8B20C4-3F32-F44E-9DAD-3225A13AF4D3}" type="doc">
      <dgm:prSet loTypeId="urn:microsoft.com/office/officeart/2005/8/layout/hierarchy1" loCatId="" qsTypeId="urn:microsoft.com/office/officeart/2005/8/quickstyle/simple1" qsCatId="simple" csTypeId="urn:microsoft.com/office/officeart/2005/8/colors/colorful3" csCatId="colorful" phldr="1"/>
      <dgm:spPr/>
      <dgm:t>
        <a:bodyPr/>
        <a:lstStyle/>
        <a:p>
          <a:endParaRPr lang="en-US"/>
        </a:p>
      </dgm:t>
    </dgm:pt>
    <dgm:pt modelId="{97021521-B762-CE4A-9108-2240D9983A71}">
      <dgm:prSet phldrT="[Text]" custT="1"/>
      <dgm:spPr/>
      <dgm:t>
        <a:bodyPr/>
        <a:lstStyle/>
        <a:p>
          <a:r>
            <a:rPr lang="en-US" sz="1200" b="1" dirty="0" smtClean="0">
              <a:latin typeface="Goudy Old Style"/>
              <a:cs typeface="Goudy Old Style"/>
            </a:rPr>
            <a:t>Love in Islam</a:t>
          </a:r>
          <a:endParaRPr lang="en-US" sz="1200" b="1" dirty="0">
            <a:latin typeface="Goudy Old Style"/>
            <a:cs typeface="Goudy Old Style"/>
          </a:endParaRPr>
        </a:p>
      </dgm:t>
    </dgm:pt>
    <dgm:pt modelId="{4C1838A0-0475-A241-B133-FA7CED4399B2}" type="parTrans" cxnId="{70D49C92-8802-CE48-A1C1-D2CD58D649C8}">
      <dgm:prSet/>
      <dgm:spPr/>
      <dgm:t>
        <a:bodyPr/>
        <a:lstStyle/>
        <a:p>
          <a:endParaRPr lang="en-US" sz="2800" b="1">
            <a:latin typeface="Goudy Old Style"/>
            <a:cs typeface="Goudy Old Style"/>
          </a:endParaRPr>
        </a:p>
      </dgm:t>
    </dgm:pt>
    <dgm:pt modelId="{8E124C70-840A-EF4F-BEED-3624B7B01599}" type="sibTrans" cxnId="{70D49C92-8802-CE48-A1C1-D2CD58D649C8}">
      <dgm:prSet/>
      <dgm:spPr/>
      <dgm:t>
        <a:bodyPr/>
        <a:lstStyle/>
        <a:p>
          <a:endParaRPr lang="en-US" sz="2800" b="1">
            <a:latin typeface="Goudy Old Style"/>
            <a:cs typeface="Goudy Old Style"/>
          </a:endParaRPr>
        </a:p>
      </dgm:t>
    </dgm:pt>
    <dgm:pt modelId="{AC1A0115-D8AF-BD46-B23D-35F86E41D476}">
      <dgm:prSet custT="1"/>
      <dgm:spPr/>
      <dgm:t>
        <a:bodyPr/>
        <a:lstStyle/>
        <a:p>
          <a:r>
            <a:rPr lang="en-US" sz="1200" b="1" dirty="0" err="1" smtClean="0">
              <a:latin typeface="Goudy Old Style"/>
              <a:cs typeface="Goudy Old Style"/>
            </a:rPr>
            <a:t>Ishq</a:t>
          </a:r>
          <a:r>
            <a:rPr lang="en-US" sz="1200" b="1" dirty="0" smtClean="0">
              <a:latin typeface="Goudy Old Style"/>
              <a:cs typeface="Goudy Old Style"/>
            </a:rPr>
            <a:t>…….deeper love, obsession towards haram</a:t>
          </a:r>
          <a:endParaRPr lang="en-US" sz="1200" b="1" dirty="0">
            <a:latin typeface="Goudy Old Style"/>
            <a:cs typeface="Goudy Old Style"/>
          </a:endParaRPr>
        </a:p>
      </dgm:t>
    </dgm:pt>
    <dgm:pt modelId="{5DE63CAC-B6B7-B849-BD12-4A7D1B3215A9}" type="parTrans" cxnId="{4EB9BD9B-EAED-6C4D-80DD-7DC2CBA02995}">
      <dgm:prSet/>
      <dgm:spPr/>
      <dgm:t>
        <a:bodyPr/>
        <a:lstStyle/>
        <a:p>
          <a:endParaRPr lang="en-US" sz="2800" b="1">
            <a:latin typeface="Goudy Old Style"/>
            <a:cs typeface="Goudy Old Style"/>
          </a:endParaRPr>
        </a:p>
      </dgm:t>
    </dgm:pt>
    <dgm:pt modelId="{B10931DA-228F-5C42-9451-69507756F22F}" type="sibTrans" cxnId="{4EB9BD9B-EAED-6C4D-80DD-7DC2CBA02995}">
      <dgm:prSet/>
      <dgm:spPr/>
      <dgm:t>
        <a:bodyPr/>
        <a:lstStyle/>
        <a:p>
          <a:endParaRPr lang="en-US" sz="2800" b="1">
            <a:latin typeface="Goudy Old Style"/>
            <a:cs typeface="Goudy Old Style"/>
          </a:endParaRPr>
        </a:p>
      </dgm:t>
    </dgm:pt>
    <dgm:pt modelId="{F197488B-F54C-894B-949D-2CD4EB83F5B4}">
      <dgm:prSet phldrT="[Text]" custT="1"/>
      <dgm:spPr/>
      <dgm:t>
        <a:bodyPr/>
        <a:lstStyle/>
        <a:p>
          <a:r>
            <a:rPr lang="en-US" sz="1200" b="1" dirty="0" smtClean="0">
              <a:latin typeface="Goudy Old Style"/>
              <a:cs typeface="Goudy Old Style"/>
            </a:rPr>
            <a:t>Love</a:t>
          </a:r>
          <a:endParaRPr lang="en-US" sz="1200" b="1" dirty="0">
            <a:latin typeface="Goudy Old Style"/>
            <a:cs typeface="Goudy Old Style"/>
          </a:endParaRPr>
        </a:p>
      </dgm:t>
    </dgm:pt>
    <dgm:pt modelId="{68A04FBC-6D4D-2045-8CDA-388E9E13D69F}" type="parTrans" cxnId="{2FB1AF55-BC50-C947-BD34-B5D449DEBD29}">
      <dgm:prSet/>
      <dgm:spPr/>
      <dgm:t>
        <a:bodyPr/>
        <a:lstStyle/>
        <a:p>
          <a:endParaRPr lang="en-US" sz="2800" b="1">
            <a:latin typeface="Goudy Old Style"/>
            <a:cs typeface="Goudy Old Style"/>
          </a:endParaRPr>
        </a:p>
      </dgm:t>
    </dgm:pt>
    <dgm:pt modelId="{9C6EFDF3-DBC0-1F48-9A20-3F20D3B62E84}" type="sibTrans" cxnId="{2FB1AF55-BC50-C947-BD34-B5D449DEBD29}">
      <dgm:prSet/>
      <dgm:spPr/>
      <dgm:t>
        <a:bodyPr/>
        <a:lstStyle/>
        <a:p>
          <a:endParaRPr lang="en-US" sz="2800" b="1">
            <a:latin typeface="Goudy Old Style"/>
            <a:cs typeface="Goudy Old Style"/>
          </a:endParaRPr>
        </a:p>
      </dgm:t>
    </dgm:pt>
    <dgm:pt modelId="{0BA5E00A-5B90-AB4F-AEE1-92BD14663656}">
      <dgm:prSet phldrT="[Text]" custT="1"/>
      <dgm:spPr/>
      <dgm:t>
        <a:bodyPr/>
        <a:lstStyle/>
        <a:p>
          <a:r>
            <a:rPr lang="ar-sa" sz="1200" b="1" dirty="0" smtClean="0">
              <a:latin typeface="Goudy Old Style"/>
              <a:cs typeface="Goudy Old Style"/>
            </a:rPr>
            <a:t>حب</a:t>
          </a:r>
          <a:endParaRPr lang="en-US" sz="1200" b="1" dirty="0">
            <a:latin typeface="Goudy Old Style"/>
            <a:cs typeface="Goudy Old Style"/>
          </a:endParaRPr>
        </a:p>
      </dgm:t>
    </dgm:pt>
    <dgm:pt modelId="{E76546AA-B6C0-664F-B4FF-30075CB9A580}" type="parTrans" cxnId="{049FA809-3F5A-D141-B7AC-FDE003DB013D}">
      <dgm:prSet/>
      <dgm:spPr/>
      <dgm:t>
        <a:bodyPr/>
        <a:lstStyle/>
        <a:p>
          <a:endParaRPr lang="en-US" sz="2800" b="1">
            <a:latin typeface="Goudy Old Style"/>
            <a:cs typeface="Goudy Old Style"/>
          </a:endParaRPr>
        </a:p>
      </dgm:t>
    </dgm:pt>
    <dgm:pt modelId="{98D64D42-AF50-0F4A-A00C-AFEEDA6AEF76}" type="sibTrans" cxnId="{049FA809-3F5A-D141-B7AC-FDE003DB013D}">
      <dgm:prSet/>
      <dgm:spPr/>
      <dgm:t>
        <a:bodyPr/>
        <a:lstStyle/>
        <a:p>
          <a:endParaRPr lang="en-US" sz="2800" b="1">
            <a:latin typeface="Goudy Old Style"/>
            <a:cs typeface="Goudy Old Style"/>
          </a:endParaRPr>
        </a:p>
      </dgm:t>
    </dgm:pt>
    <dgm:pt modelId="{77AA1C33-87FA-D54F-8AFC-EF0F2D56D865}">
      <dgm:prSet custT="1"/>
      <dgm:spPr/>
      <dgm:t>
        <a:bodyPr/>
        <a:lstStyle/>
        <a:p>
          <a:r>
            <a:rPr lang="ar-sa" sz="1200" b="1" dirty="0" smtClean="0">
              <a:latin typeface="Goudy Old Style"/>
              <a:cs typeface="Goudy Old Style"/>
            </a:rPr>
            <a:t>عشق</a:t>
          </a:r>
          <a:endParaRPr lang="en-US" sz="1200" b="1" dirty="0">
            <a:latin typeface="Goudy Old Style"/>
            <a:cs typeface="Goudy Old Style"/>
          </a:endParaRPr>
        </a:p>
      </dgm:t>
    </dgm:pt>
    <dgm:pt modelId="{CAE75A15-C041-A54A-A71B-723B0FFE337A}" type="parTrans" cxnId="{A0671A33-F4B7-3F4B-8242-3CEBBBBD8F2B}">
      <dgm:prSet/>
      <dgm:spPr/>
      <dgm:t>
        <a:bodyPr/>
        <a:lstStyle/>
        <a:p>
          <a:endParaRPr lang="en-US" sz="2800" b="1">
            <a:latin typeface="Goudy Old Style"/>
            <a:cs typeface="Goudy Old Style"/>
          </a:endParaRPr>
        </a:p>
      </dgm:t>
    </dgm:pt>
    <dgm:pt modelId="{B22C670D-8E89-CE40-88A7-C8E2A9FA557C}" type="sibTrans" cxnId="{A0671A33-F4B7-3F4B-8242-3CEBBBBD8F2B}">
      <dgm:prSet/>
      <dgm:spPr/>
      <dgm:t>
        <a:bodyPr/>
        <a:lstStyle/>
        <a:p>
          <a:endParaRPr lang="en-US" sz="2800" b="1">
            <a:latin typeface="Goudy Old Style"/>
            <a:cs typeface="Goudy Old Style"/>
          </a:endParaRPr>
        </a:p>
      </dgm:t>
    </dgm:pt>
    <dgm:pt modelId="{33F8E894-9C55-4548-B8E4-DFA2FA4A65D1}">
      <dgm:prSet phldrT="[Text]" custT="1"/>
      <dgm:spPr/>
      <dgm:t>
        <a:bodyPr/>
        <a:lstStyle/>
        <a:p>
          <a:r>
            <a:rPr lang="ar-sa" sz="1200" b="1" dirty="0" smtClean="0">
              <a:latin typeface="Goudy Old Style"/>
              <a:cs typeface="Goudy Old Style"/>
            </a:rPr>
            <a:t>وُد</a:t>
          </a:r>
          <a:endParaRPr lang="en-US" sz="1200" b="1" dirty="0">
            <a:latin typeface="Goudy Old Style"/>
            <a:cs typeface="Goudy Old Style"/>
          </a:endParaRPr>
        </a:p>
      </dgm:t>
    </dgm:pt>
    <dgm:pt modelId="{D46D58BB-2921-494D-8D27-1CAFEB2C4DDE}" type="parTrans" cxnId="{4890609B-D438-3C4A-8E04-1ED4CBCDC0C5}">
      <dgm:prSet/>
      <dgm:spPr/>
      <dgm:t>
        <a:bodyPr/>
        <a:lstStyle/>
        <a:p>
          <a:endParaRPr lang="en-US" sz="2800"/>
        </a:p>
      </dgm:t>
    </dgm:pt>
    <dgm:pt modelId="{539A4CA7-AC48-8D4E-A57C-EBB9B8A1314B}" type="sibTrans" cxnId="{4890609B-D438-3C4A-8E04-1ED4CBCDC0C5}">
      <dgm:prSet/>
      <dgm:spPr/>
      <dgm:t>
        <a:bodyPr/>
        <a:lstStyle/>
        <a:p>
          <a:endParaRPr lang="en-US" sz="2800"/>
        </a:p>
      </dgm:t>
    </dgm:pt>
    <dgm:pt modelId="{5B90E5DA-D437-4C47-8567-44AF337B0AB6}">
      <dgm:prSet phldrT="[Text]" custT="1"/>
      <dgm:spPr/>
      <dgm:t>
        <a:bodyPr/>
        <a:lstStyle/>
        <a:p>
          <a:r>
            <a:rPr lang="en-US" sz="1200" b="1" dirty="0" smtClean="0">
              <a:latin typeface="Goudy Old Style"/>
              <a:cs typeface="Goudy Old Style"/>
            </a:rPr>
            <a:t>Healthy, Intense love (</a:t>
          </a:r>
          <a:r>
            <a:rPr lang="en-US" sz="1200" b="1" dirty="0" err="1" smtClean="0">
              <a:latin typeface="Goudy Old Style"/>
              <a:cs typeface="Goudy Old Style"/>
            </a:rPr>
            <a:t>esp</a:t>
          </a:r>
          <a:r>
            <a:rPr lang="en-US" sz="1200" b="1" dirty="0" smtClean="0">
              <a:latin typeface="Goudy Old Style"/>
              <a:cs typeface="Goudy Old Style"/>
            </a:rPr>
            <a:t> b/w </a:t>
          </a:r>
          <a:r>
            <a:rPr lang="en-US" sz="1200" b="1" dirty="0" err="1" smtClean="0">
              <a:latin typeface="Goudy Old Style"/>
              <a:cs typeface="Goudy Old Style"/>
            </a:rPr>
            <a:t>Husband,wife</a:t>
          </a:r>
          <a:r>
            <a:rPr lang="en-US" sz="1200" b="1" dirty="0" smtClean="0">
              <a:latin typeface="Goudy Old Style"/>
              <a:cs typeface="Goudy Old Style"/>
            </a:rPr>
            <a:t> or Parents and Children).</a:t>
          </a:r>
          <a:endParaRPr lang="en-US" sz="1200" b="1" dirty="0">
            <a:latin typeface="Goudy Old Style"/>
            <a:cs typeface="Goudy Old Style"/>
          </a:endParaRPr>
        </a:p>
      </dgm:t>
    </dgm:pt>
    <dgm:pt modelId="{C64B8ADA-882C-6A48-8D42-F0595212E73C}" type="parTrans" cxnId="{D0EE6B9D-E85D-9B4D-9DBB-8A0CCE40C06F}">
      <dgm:prSet/>
      <dgm:spPr/>
      <dgm:t>
        <a:bodyPr/>
        <a:lstStyle/>
        <a:p>
          <a:endParaRPr lang="en-US" sz="2800"/>
        </a:p>
      </dgm:t>
    </dgm:pt>
    <dgm:pt modelId="{D8A358C2-F0F5-BF49-B223-7C3E51A34E6C}" type="sibTrans" cxnId="{D0EE6B9D-E85D-9B4D-9DBB-8A0CCE40C06F}">
      <dgm:prSet/>
      <dgm:spPr/>
      <dgm:t>
        <a:bodyPr/>
        <a:lstStyle/>
        <a:p>
          <a:endParaRPr lang="en-US" sz="2800"/>
        </a:p>
      </dgm:t>
    </dgm:pt>
    <dgm:pt modelId="{509AC43F-9CB5-6D4E-9C22-B47C3FF4541E}" type="pres">
      <dgm:prSet presAssocID="{138B20C4-3F32-F44E-9DAD-3225A13AF4D3}" presName="hierChild1" presStyleCnt="0">
        <dgm:presLayoutVars>
          <dgm:chPref val="1"/>
          <dgm:dir/>
          <dgm:animOne val="branch"/>
          <dgm:animLvl val="lvl"/>
          <dgm:resizeHandles/>
        </dgm:presLayoutVars>
      </dgm:prSet>
      <dgm:spPr/>
      <dgm:t>
        <a:bodyPr/>
        <a:lstStyle/>
        <a:p>
          <a:endParaRPr lang="en-US"/>
        </a:p>
      </dgm:t>
    </dgm:pt>
    <dgm:pt modelId="{401A679C-0DE5-CF48-AB1F-82C021935D0B}" type="pres">
      <dgm:prSet presAssocID="{97021521-B762-CE4A-9108-2240D9983A71}" presName="hierRoot1" presStyleCnt="0"/>
      <dgm:spPr/>
    </dgm:pt>
    <dgm:pt modelId="{FBB81A5A-E3DE-9146-9BC6-013F7958AE2F}" type="pres">
      <dgm:prSet presAssocID="{97021521-B762-CE4A-9108-2240D9983A71}" presName="composite" presStyleCnt="0"/>
      <dgm:spPr/>
    </dgm:pt>
    <dgm:pt modelId="{6FBAEA0C-2117-6D4D-9A09-5B169C1D5F04}" type="pres">
      <dgm:prSet presAssocID="{97021521-B762-CE4A-9108-2240D9983A71}" presName="background" presStyleLbl="node0" presStyleIdx="0" presStyleCnt="1"/>
      <dgm:spPr/>
    </dgm:pt>
    <dgm:pt modelId="{146E9345-8E43-F740-BD97-8336ECAA704E}" type="pres">
      <dgm:prSet presAssocID="{97021521-B762-CE4A-9108-2240D9983A71}" presName="text" presStyleLbl="fgAcc0" presStyleIdx="0" presStyleCnt="1">
        <dgm:presLayoutVars>
          <dgm:chPref val="3"/>
        </dgm:presLayoutVars>
      </dgm:prSet>
      <dgm:spPr/>
      <dgm:t>
        <a:bodyPr/>
        <a:lstStyle/>
        <a:p>
          <a:endParaRPr lang="en-US"/>
        </a:p>
      </dgm:t>
    </dgm:pt>
    <dgm:pt modelId="{EC13148F-705F-0645-8703-A12210D468E0}" type="pres">
      <dgm:prSet presAssocID="{97021521-B762-CE4A-9108-2240D9983A71}" presName="hierChild2" presStyleCnt="0"/>
      <dgm:spPr/>
    </dgm:pt>
    <dgm:pt modelId="{BB44B192-F42E-F344-BCA5-B5D142B620E8}" type="pres">
      <dgm:prSet presAssocID="{E76546AA-B6C0-664F-B4FF-30075CB9A580}" presName="Name10" presStyleLbl="parChTrans1D2" presStyleIdx="0" presStyleCnt="3"/>
      <dgm:spPr/>
      <dgm:t>
        <a:bodyPr/>
        <a:lstStyle/>
        <a:p>
          <a:endParaRPr lang="en-US"/>
        </a:p>
      </dgm:t>
    </dgm:pt>
    <dgm:pt modelId="{44E78A4C-F0C6-5F44-8999-AD4F129C92C4}" type="pres">
      <dgm:prSet presAssocID="{0BA5E00A-5B90-AB4F-AEE1-92BD14663656}" presName="hierRoot2" presStyleCnt="0"/>
      <dgm:spPr/>
    </dgm:pt>
    <dgm:pt modelId="{01C7E529-966D-1641-A57E-CCC8769F7CA0}" type="pres">
      <dgm:prSet presAssocID="{0BA5E00A-5B90-AB4F-AEE1-92BD14663656}" presName="composite2" presStyleCnt="0"/>
      <dgm:spPr/>
    </dgm:pt>
    <dgm:pt modelId="{55A9A33B-FF77-A24F-9502-1A5FA56750D4}" type="pres">
      <dgm:prSet presAssocID="{0BA5E00A-5B90-AB4F-AEE1-92BD14663656}" presName="background2" presStyleLbl="node2" presStyleIdx="0" presStyleCnt="3"/>
      <dgm:spPr/>
    </dgm:pt>
    <dgm:pt modelId="{E78AC508-8EA4-3045-8ABF-17610631FF63}" type="pres">
      <dgm:prSet presAssocID="{0BA5E00A-5B90-AB4F-AEE1-92BD14663656}" presName="text2" presStyleLbl="fgAcc2" presStyleIdx="0" presStyleCnt="3">
        <dgm:presLayoutVars>
          <dgm:chPref val="3"/>
        </dgm:presLayoutVars>
      </dgm:prSet>
      <dgm:spPr/>
      <dgm:t>
        <a:bodyPr/>
        <a:lstStyle/>
        <a:p>
          <a:endParaRPr lang="en-US"/>
        </a:p>
      </dgm:t>
    </dgm:pt>
    <dgm:pt modelId="{FADDA69C-FDE7-064D-9DB9-EB821CA71D84}" type="pres">
      <dgm:prSet presAssocID="{0BA5E00A-5B90-AB4F-AEE1-92BD14663656}" presName="hierChild3" presStyleCnt="0"/>
      <dgm:spPr/>
    </dgm:pt>
    <dgm:pt modelId="{34E4CF58-C4B4-C040-B64B-7A04729D232A}" type="pres">
      <dgm:prSet presAssocID="{68A04FBC-6D4D-2045-8CDA-388E9E13D69F}" presName="Name17" presStyleLbl="parChTrans1D3" presStyleIdx="0" presStyleCnt="3"/>
      <dgm:spPr/>
      <dgm:t>
        <a:bodyPr/>
        <a:lstStyle/>
        <a:p>
          <a:endParaRPr lang="en-US"/>
        </a:p>
      </dgm:t>
    </dgm:pt>
    <dgm:pt modelId="{84F34509-C2D7-2B4D-919D-884704531FBA}" type="pres">
      <dgm:prSet presAssocID="{F197488B-F54C-894B-949D-2CD4EB83F5B4}" presName="hierRoot3" presStyleCnt="0"/>
      <dgm:spPr/>
    </dgm:pt>
    <dgm:pt modelId="{9DDD91DC-A232-D942-AFF6-9DA9A84F5319}" type="pres">
      <dgm:prSet presAssocID="{F197488B-F54C-894B-949D-2CD4EB83F5B4}" presName="composite3" presStyleCnt="0"/>
      <dgm:spPr/>
    </dgm:pt>
    <dgm:pt modelId="{49BAB017-1E9F-9B47-85BE-7F0490290CFE}" type="pres">
      <dgm:prSet presAssocID="{F197488B-F54C-894B-949D-2CD4EB83F5B4}" presName="background3" presStyleLbl="node3" presStyleIdx="0" presStyleCnt="3"/>
      <dgm:spPr/>
    </dgm:pt>
    <dgm:pt modelId="{E3A38436-DE31-984B-8C8E-0A8839C712AB}" type="pres">
      <dgm:prSet presAssocID="{F197488B-F54C-894B-949D-2CD4EB83F5B4}" presName="text3" presStyleLbl="fgAcc3" presStyleIdx="0" presStyleCnt="3">
        <dgm:presLayoutVars>
          <dgm:chPref val="3"/>
        </dgm:presLayoutVars>
      </dgm:prSet>
      <dgm:spPr/>
      <dgm:t>
        <a:bodyPr/>
        <a:lstStyle/>
        <a:p>
          <a:endParaRPr lang="en-US"/>
        </a:p>
      </dgm:t>
    </dgm:pt>
    <dgm:pt modelId="{6BD93D9A-67C6-AE4C-8DA9-B59AC5D34784}" type="pres">
      <dgm:prSet presAssocID="{F197488B-F54C-894B-949D-2CD4EB83F5B4}" presName="hierChild4" presStyleCnt="0"/>
      <dgm:spPr/>
    </dgm:pt>
    <dgm:pt modelId="{72DFBFE0-249C-F64C-9FCB-97AFE81A256B}" type="pres">
      <dgm:prSet presAssocID="{D46D58BB-2921-494D-8D27-1CAFEB2C4DDE}" presName="Name10" presStyleLbl="parChTrans1D2" presStyleIdx="1" presStyleCnt="3"/>
      <dgm:spPr/>
      <dgm:t>
        <a:bodyPr/>
        <a:lstStyle/>
        <a:p>
          <a:endParaRPr lang="en-US"/>
        </a:p>
      </dgm:t>
    </dgm:pt>
    <dgm:pt modelId="{5F82EBE7-D13A-F142-B69E-DE5D8095CE79}" type="pres">
      <dgm:prSet presAssocID="{33F8E894-9C55-4548-B8E4-DFA2FA4A65D1}" presName="hierRoot2" presStyleCnt="0"/>
      <dgm:spPr/>
    </dgm:pt>
    <dgm:pt modelId="{6058D47A-D67A-6A49-803B-D69EB252AF18}" type="pres">
      <dgm:prSet presAssocID="{33F8E894-9C55-4548-B8E4-DFA2FA4A65D1}" presName="composite2" presStyleCnt="0"/>
      <dgm:spPr/>
    </dgm:pt>
    <dgm:pt modelId="{849A03F5-0CC9-7B48-AFD6-C53F7CF64425}" type="pres">
      <dgm:prSet presAssocID="{33F8E894-9C55-4548-B8E4-DFA2FA4A65D1}" presName="background2" presStyleLbl="node2" presStyleIdx="1" presStyleCnt="3"/>
      <dgm:spPr/>
    </dgm:pt>
    <dgm:pt modelId="{66F2B7D2-F405-0C48-9583-8C7EB49ADE4F}" type="pres">
      <dgm:prSet presAssocID="{33F8E894-9C55-4548-B8E4-DFA2FA4A65D1}" presName="text2" presStyleLbl="fgAcc2" presStyleIdx="1" presStyleCnt="3">
        <dgm:presLayoutVars>
          <dgm:chPref val="3"/>
        </dgm:presLayoutVars>
      </dgm:prSet>
      <dgm:spPr/>
      <dgm:t>
        <a:bodyPr/>
        <a:lstStyle/>
        <a:p>
          <a:endParaRPr lang="en-US"/>
        </a:p>
      </dgm:t>
    </dgm:pt>
    <dgm:pt modelId="{928F9024-EFD6-DE4D-BBEC-19C06A133689}" type="pres">
      <dgm:prSet presAssocID="{33F8E894-9C55-4548-B8E4-DFA2FA4A65D1}" presName="hierChild3" presStyleCnt="0"/>
      <dgm:spPr/>
    </dgm:pt>
    <dgm:pt modelId="{4A4D2282-958D-2D4E-ADA7-CF8FF33910E8}" type="pres">
      <dgm:prSet presAssocID="{C64B8ADA-882C-6A48-8D42-F0595212E73C}" presName="Name17" presStyleLbl="parChTrans1D3" presStyleIdx="1" presStyleCnt="3"/>
      <dgm:spPr/>
      <dgm:t>
        <a:bodyPr/>
        <a:lstStyle/>
        <a:p>
          <a:endParaRPr lang="en-US"/>
        </a:p>
      </dgm:t>
    </dgm:pt>
    <dgm:pt modelId="{26D0DD70-181D-9842-A8B3-E9E1E838631E}" type="pres">
      <dgm:prSet presAssocID="{5B90E5DA-D437-4C47-8567-44AF337B0AB6}" presName="hierRoot3" presStyleCnt="0"/>
      <dgm:spPr/>
    </dgm:pt>
    <dgm:pt modelId="{502A82FC-3CF3-074E-8095-3D1132EB4154}" type="pres">
      <dgm:prSet presAssocID="{5B90E5DA-D437-4C47-8567-44AF337B0AB6}" presName="composite3" presStyleCnt="0"/>
      <dgm:spPr/>
    </dgm:pt>
    <dgm:pt modelId="{5AC2ADFC-348C-8C42-8518-F7F7385DE0EA}" type="pres">
      <dgm:prSet presAssocID="{5B90E5DA-D437-4C47-8567-44AF337B0AB6}" presName="background3" presStyleLbl="node3" presStyleIdx="1" presStyleCnt="3"/>
      <dgm:spPr/>
    </dgm:pt>
    <dgm:pt modelId="{2FC64D0F-9DCA-934D-A1BB-9AD9021C1B49}" type="pres">
      <dgm:prSet presAssocID="{5B90E5DA-D437-4C47-8567-44AF337B0AB6}" presName="text3" presStyleLbl="fgAcc3" presStyleIdx="1" presStyleCnt="3">
        <dgm:presLayoutVars>
          <dgm:chPref val="3"/>
        </dgm:presLayoutVars>
      </dgm:prSet>
      <dgm:spPr/>
      <dgm:t>
        <a:bodyPr/>
        <a:lstStyle/>
        <a:p>
          <a:endParaRPr lang="en-US"/>
        </a:p>
      </dgm:t>
    </dgm:pt>
    <dgm:pt modelId="{D9E2E6CD-E022-714E-B40D-C42DDD29B248}" type="pres">
      <dgm:prSet presAssocID="{5B90E5DA-D437-4C47-8567-44AF337B0AB6}" presName="hierChild4" presStyleCnt="0"/>
      <dgm:spPr/>
    </dgm:pt>
    <dgm:pt modelId="{A50A7E53-EB38-6743-AEC4-E7BC2C4A895C}" type="pres">
      <dgm:prSet presAssocID="{CAE75A15-C041-A54A-A71B-723B0FFE337A}" presName="Name10" presStyleLbl="parChTrans1D2" presStyleIdx="2" presStyleCnt="3"/>
      <dgm:spPr/>
      <dgm:t>
        <a:bodyPr/>
        <a:lstStyle/>
        <a:p>
          <a:endParaRPr lang="en-US"/>
        </a:p>
      </dgm:t>
    </dgm:pt>
    <dgm:pt modelId="{13758B27-9537-F547-B158-4A7C87623071}" type="pres">
      <dgm:prSet presAssocID="{77AA1C33-87FA-D54F-8AFC-EF0F2D56D865}" presName="hierRoot2" presStyleCnt="0"/>
      <dgm:spPr/>
    </dgm:pt>
    <dgm:pt modelId="{8F32CCED-9009-8340-826C-CDFD6C19E1F6}" type="pres">
      <dgm:prSet presAssocID="{77AA1C33-87FA-D54F-8AFC-EF0F2D56D865}" presName="composite2" presStyleCnt="0"/>
      <dgm:spPr/>
    </dgm:pt>
    <dgm:pt modelId="{F9A8B45D-C081-A34E-9D77-1FA7BA07EC4F}" type="pres">
      <dgm:prSet presAssocID="{77AA1C33-87FA-D54F-8AFC-EF0F2D56D865}" presName="background2" presStyleLbl="node2" presStyleIdx="2" presStyleCnt="3"/>
      <dgm:spPr/>
    </dgm:pt>
    <dgm:pt modelId="{A742FE2C-A4DC-1146-A2C9-509802143266}" type="pres">
      <dgm:prSet presAssocID="{77AA1C33-87FA-D54F-8AFC-EF0F2D56D865}" presName="text2" presStyleLbl="fgAcc2" presStyleIdx="2" presStyleCnt="3">
        <dgm:presLayoutVars>
          <dgm:chPref val="3"/>
        </dgm:presLayoutVars>
      </dgm:prSet>
      <dgm:spPr/>
      <dgm:t>
        <a:bodyPr/>
        <a:lstStyle/>
        <a:p>
          <a:endParaRPr lang="en-US"/>
        </a:p>
      </dgm:t>
    </dgm:pt>
    <dgm:pt modelId="{149188D9-8657-8044-9974-C456A523FBFB}" type="pres">
      <dgm:prSet presAssocID="{77AA1C33-87FA-D54F-8AFC-EF0F2D56D865}" presName="hierChild3" presStyleCnt="0"/>
      <dgm:spPr/>
    </dgm:pt>
    <dgm:pt modelId="{377BD60C-349E-EE4C-B693-55CD1D74FF29}" type="pres">
      <dgm:prSet presAssocID="{5DE63CAC-B6B7-B849-BD12-4A7D1B3215A9}" presName="Name17" presStyleLbl="parChTrans1D3" presStyleIdx="2" presStyleCnt="3"/>
      <dgm:spPr/>
      <dgm:t>
        <a:bodyPr/>
        <a:lstStyle/>
        <a:p>
          <a:endParaRPr lang="en-US"/>
        </a:p>
      </dgm:t>
    </dgm:pt>
    <dgm:pt modelId="{CB6486BF-FACC-4D4D-A8FE-D4EB11F223CD}" type="pres">
      <dgm:prSet presAssocID="{AC1A0115-D8AF-BD46-B23D-35F86E41D476}" presName="hierRoot3" presStyleCnt="0"/>
      <dgm:spPr/>
    </dgm:pt>
    <dgm:pt modelId="{F709D9D5-7B41-2D4D-B89C-87148A3DAE30}" type="pres">
      <dgm:prSet presAssocID="{AC1A0115-D8AF-BD46-B23D-35F86E41D476}" presName="composite3" presStyleCnt="0"/>
      <dgm:spPr/>
    </dgm:pt>
    <dgm:pt modelId="{62D20DDB-5882-584A-AA7A-CFACA8C589EC}" type="pres">
      <dgm:prSet presAssocID="{AC1A0115-D8AF-BD46-B23D-35F86E41D476}" presName="background3" presStyleLbl="node3" presStyleIdx="2" presStyleCnt="3"/>
      <dgm:spPr/>
    </dgm:pt>
    <dgm:pt modelId="{70ED442C-1328-E34F-AE9B-149E47609E08}" type="pres">
      <dgm:prSet presAssocID="{AC1A0115-D8AF-BD46-B23D-35F86E41D476}" presName="text3" presStyleLbl="fgAcc3" presStyleIdx="2" presStyleCnt="3">
        <dgm:presLayoutVars>
          <dgm:chPref val="3"/>
        </dgm:presLayoutVars>
      </dgm:prSet>
      <dgm:spPr/>
      <dgm:t>
        <a:bodyPr/>
        <a:lstStyle/>
        <a:p>
          <a:endParaRPr lang="en-US"/>
        </a:p>
      </dgm:t>
    </dgm:pt>
    <dgm:pt modelId="{DFA6C215-A1AE-C843-AD07-01878D0FCD07}" type="pres">
      <dgm:prSet presAssocID="{AC1A0115-D8AF-BD46-B23D-35F86E41D476}" presName="hierChild4" presStyleCnt="0"/>
      <dgm:spPr/>
    </dgm:pt>
  </dgm:ptLst>
  <dgm:cxnLst>
    <dgm:cxn modelId="{7672990A-5E35-BA4F-B262-ECC2D2382FA4}" type="presOf" srcId="{D46D58BB-2921-494D-8D27-1CAFEB2C4DDE}" destId="{72DFBFE0-249C-F64C-9FCB-97AFE81A256B}" srcOrd="0" destOrd="0" presId="urn:microsoft.com/office/officeart/2005/8/layout/hierarchy1"/>
    <dgm:cxn modelId="{FA7EDAF5-7802-0742-A014-6B8567D6DFD8}" type="presOf" srcId="{138B20C4-3F32-F44E-9DAD-3225A13AF4D3}" destId="{509AC43F-9CB5-6D4E-9C22-B47C3FF4541E}" srcOrd="0" destOrd="0" presId="urn:microsoft.com/office/officeart/2005/8/layout/hierarchy1"/>
    <dgm:cxn modelId="{2FB1AF55-BC50-C947-BD34-B5D449DEBD29}" srcId="{0BA5E00A-5B90-AB4F-AEE1-92BD14663656}" destId="{F197488B-F54C-894B-949D-2CD4EB83F5B4}" srcOrd="0" destOrd="0" parTransId="{68A04FBC-6D4D-2045-8CDA-388E9E13D69F}" sibTransId="{9C6EFDF3-DBC0-1F48-9A20-3F20D3B62E84}"/>
    <dgm:cxn modelId="{E8548B82-ED94-F54B-8ACA-BF0CFC54D973}" type="presOf" srcId="{33F8E894-9C55-4548-B8E4-DFA2FA4A65D1}" destId="{66F2B7D2-F405-0C48-9583-8C7EB49ADE4F}" srcOrd="0" destOrd="0" presId="urn:microsoft.com/office/officeart/2005/8/layout/hierarchy1"/>
    <dgm:cxn modelId="{040898F3-E7F6-494D-A06A-561F8A4D986D}" type="presOf" srcId="{AC1A0115-D8AF-BD46-B23D-35F86E41D476}" destId="{70ED442C-1328-E34F-AE9B-149E47609E08}" srcOrd="0" destOrd="0" presId="urn:microsoft.com/office/officeart/2005/8/layout/hierarchy1"/>
    <dgm:cxn modelId="{7306A23B-3C8D-FD4C-ACE5-5B7EC6CBA447}" type="presOf" srcId="{5B90E5DA-D437-4C47-8567-44AF337B0AB6}" destId="{2FC64D0F-9DCA-934D-A1BB-9AD9021C1B49}" srcOrd="0" destOrd="0" presId="urn:microsoft.com/office/officeart/2005/8/layout/hierarchy1"/>
    <dgm:cxn modelId="{4EB9BD9B-EAED-6C4D-80DD-7DC2CBA02995}" srcId="{77AA1C33-87FA-D54F-8AFC-EF0F2D56D865}" destId="{AC1A0115-D8AF-BD46-B23D-35F86E41D476}" srcOrd="0" destOrd="0" parTransId="{5DE63CAC-B6B7-B849-BD12-4A7D1B3215A9}" sibTransId="{B10931DA-228F-5C42-9451-69507756F22F}"/>
    <dgm:cxn modelId="{4890609B-D438-3C4A-8E04-1ED4CBCDC0C5}" srcId="{97021521-B762-CE4A-9108-2240D9983A71}" destId="{33F8E894-9C55-4548-B8E4-DFA2FA4A65D1}" srcOrd="1" destOrd="0" parTransId="{D46D58BB-2921-494D-8D27-1CAFEB2C4DDE}" sibTransId="{539A4CA7-AC48-8D4E-A57C-EBB9B8A1314B}"/>
    <dgm:cxn modelId="{2FA6A395-D51B-F249-8695-E835433DDBE1}" type="presOf" srcId="{F197488B-F54C-894B-949D-2CD4EB83F5B4}" destId="{E3A38436-DE31-984B-8C8E-0A8839C712AB}" srcOrd="0" destOrd="0" presId="urn:microsoft.com/office/officeart/2005/8/layout/hierarchy1"/>
    <dgm:cxn modelId="{D507CB48-2385-DC4F-9E4A-F7087E699C2E}" type="presOf" srcId="{E76546AA-B6C0-664F-B4FF-30075CB9A580}" destId="{BB44B192-F42E-F344-BCA5-B5D142B620E8}" srcOrd="0" destOrd="0" presId="urn:microsoft.com/office/officeart/2005/8/layout/hierarchy1"/>
    <dgm:cxn modelId="{CC24C307-3ED5-E142-B0F3-CDA531F7A04F}" type="presOf" srcId="{77AA1C33-87FA-D54F-8AFC-EF0F2D56D865}" destId="{A742FE2C-A4DC-1146-A2C9-509802143266}" srcOrd="0" destOrd="0" presId="urn:microsoft.com/office/officeart/2005/8/layout/hierarchy1"/>
    <dgm:cxn modelId="{45B4F859-10B7-DB42-8BB8-117D808ECAF0}" type="presOf" srcId="{5DE63CAC-B6B7-B849-BD12-4A7D1B3215A9}" destId="{377BD60C-349E-EE4C-B693-55CD1D74FF29}" srcOrd="0" destOrd="0" presId="urn:microsoft.com/office/officeart/2005/8/layout/hierarchy1"/>
    <dgm:cxn modelId="{566CE96B-50EE-5B46-9327-426CFCA3D5EC}" type="presOf" srcId="{CAE75A15-C041-A54A-A71B-723B0FFE337A}" destId="{A50A7E53-EB38-6743-AEC4-E7BC2C4A895C}" srcOrd="0" destOrd="0" presId="urn:microsoft.com/office/officeart/2005/8/layout/hierarchy1"/>
    <dgm:cxn modelId="{A0671A33-F4B7-3F4B-8242-3CEBBBBD8F2B}" srcId="{97021521-B762-CE4A-9108-2240D9983A71}" destId="{77AA1C33-87FA-D54F-8AFC-EF0F2D56D865}" srcOrd="2" destOrd="0" parTransId="{CAE75A15-C041-A54A-A71B-723B0FFE337A}" sibTransId="{B22C670D-8E89-CE40-88A7-C8E2A9FA557C}"/>
    <dgm:cxn modelId="{F130CECF-3BF1-6C4C-A41E-D065F549640B}" type="presOf" srcId="{0BA5E00A-5B90-AB4F-AEE1-92BD14663656}" destId="{E78AC508-8EA4-3045-8ABF-17610631FF63}" srcOrd="0" destOrd="0" presId="urn:microsoft.com/office/officeart/2005/8/layout/hierarchy1"/>
    <dgm:cxn modelId="{6E4BA26D-0534-4240-AD59-6C8E727C7504}" type="presOf" srcId="{97021521-B762-CE4A-9108-2240D9983A71}" destId="{146E9345-8E43-F740-BD97-8336ECAA704E}" srcOrd="0" destOrd="0" presId="urn:microsoft.com/office/officeart/2005/8/layout/hierarchy1"/>
    <dgm:cxn modelId="{6E8234D1-637E-D242-B08D-29E4B7199549}" type="presOf" srcId="{C64B8ADA-882C-6A48-8D42-F0595212E73C}" destId="{4A4D2282-958D-2D4E-ADA7-CF8FF33910E8}" srcOrd="0" destOrd="0" presId="urn:microsoft.com/office/officeart/2005/8/layout/hierarchy1"/>
    <dgm:cxn modelId="{89E1E579-BFC9-E44D-91B0-3A712F9A51A1}" type="presOf" srcId="{68A04FBC-6D4D-2045-8CDA-388E9E13D69F}" destId="{34E4CF58-C4B4-C040-B64B-7A04729D232A}" srcOrd="0" destOrd="0" presId="urn:microsoft.com/office/officeart/2005/8/layout/hierarchy1"/>
    <dgm:cxn modelId="{049FA809-3F5A-D141-B7AC-FDE003DB013D}" srcId="{97021521-B762-CE4A-9108-2240D9983A71}" destId="{0BA5E00A-5B90-AB4F-AEE1-92BD14663656}" srcOrd="0" destOrd="0" parTransId="{E76546AA-B6C0-664F-B4FF-30075CB9A580}" sibTransId="{98D64D42-AF50-0F4A-A00C-AFEEDA6AEF76}"/>
    <dgm:cxn modelId="{70D49C92-8802-CE48-A1C1-D2CD58D649C8}" srcId="{138B20C4-3F32-F44E-9DAD-3225A13AF4D3}" destId="{97021521-B762-CE4A-9108-2240D9983A71}" srcOrd="0" destOrd="0" parTransId="{4C1838A0-0475-A241-B133-FA7CED4399B2}" sibTransId="{8E124C70-840A-EF4F-BEED-3624B7B01599}"/>
    <dgm:cxn modelId="{D0EE6B9D-E85D-9B4D-9DBB-8A0CCE40C06F}" srcId="{33F8E894-9C55-4548-B8E4-DFA2FA4A65D1}" destId="{5B90E5DA-D437-4C47-8567-44AF337B0AB6}" srcOrd="0" destOrd="0" parTransId="{C64B8ADA-882C-6A48-8D42-F0595212E73C}" sibTransId="{D8A358C2-F0F5-BF49-B223-7C3E51A34E6C}"/>
    <dgm:cxn modelId="{EEDF9928-62E4-E14F-9822-5594D16AFF9D}" type="presParOf" srcId="{509AC43F-9CB5-6D4E-9C22-B47C3FF4541E}" destId="{401A679C-0DE5-CF48-AB1F-82C021935D0B}" srcOrd="0" destOrd="0" presId="urn:microsoft.com/office/officeart/2005/8/layout/hierarchy1"/>
    <dgm:cxn modelId="{00F08523-378F-9D4B-A315-10D775F07C7B}" type="presParOf" srcId="{401A679C-0DE5-CF48-AB1F-82C021935D0B}" destId="{FBB81A5A-E3DE-9146-9BC6-013F7958AE2F}" srcOrd="0" destOrd="0" presId="urn:microsoft.com/office/officeart/2005/8/layout/hierarchy1"/>
    <dgm:cxn modelId="{9A745B33-E3DD-7640-A351-5C5D76EDB659}" type="presParOf" srcId="{FBB81A5A-E3DE-9146-9BC6-013F7958AE2F}" destId="{6FBAEA0C-2117-6D4D-9A09-5B169C1D5F04}" srcOrd="0" destOrd="0" presId="urn:microsoft.com/office/officeart/2005/8/layout/hierarchy1"/>
    <dgm:cxn modelId="{91FAD76D-A7CA-444D-96A8-191D90F9EB8C}" type="presParOf" srcId="{FBB81A5A-E3DE-9146-9BC6-013F7958AE2F}" destId="{146E9345-8E43-F740-BD97-8336ECAA704E}" srcOrd="1" destOrd="0" presId="urn:microsoft.com/office/officeart/2005/8/layout/hierarchy1"/>
    <dgm:cxn modelId="{61AE4F8E-B28F-904F-B7BC-208687EA59E4}" type="presParOf" srcId="{401A679C-0DE5-CF48-AB1F-82C021935D0B}" destId="{EC13148F-705F-0645-8703-A12210D468E0}" srcOrd="1" destOrd="0" presId="urn:microsoft.com/office/officeart/2005/8/layout/hierarchy1"/>
    <dgm:cxn modelId="{49B0ED07-0183-284E-BC6C-DE22B76C7B10}" type="presParOf" srcId="{EC13148F-705F-0645-8703-A12210D468E0}" destId="{BB44B192-F42E-F344-BCA5-B5D142B620E8}" srcOrd="0" destOrd="0" presId="urn:microsoft.com/office/officeart/2005/8/layout/hierarchy1"/>
    <dgm:cxn modelId="{641BF42D-CA77-2243-8BED-C5D4A26A7272}" type="presParOf" srcId="{EC13148F-705F-0645-8703-A12210D468E0}" destId="{44E78A4C-F0C6-5F44-8999-AD4F129C92C4}" srcOrd="1" destOrd="0" presId="urn:microsoft.com/office/officeart/2005/8/layout/hierarchy1"/>
    <dgm:cxn modelId="{B0148D7D-C057-A64D-AAE8-52814716F6FA}" type="presParOf" srcId="{44E78A4C-F0C6-5F44-8999-AD4F129C92C4}" destId="{01C7E529-966D-1641-A57E-CCC8769F7CA0}" srcOrd="0" destOrd="0" presId="urn:microsoft.com/office/officeart/2005/8/layout/hierarchy1"/>
    <dgm:cxn modelId="{124208E7-8C1A-804E-A89A-AAF674B609EE}" type="presParOf" srcId="{01C7E529-966D-1641-A57E-CCC8769F7CA0}" destId="{55A9A33B-FF77-A24F-9502-1A5FA56750D4}" srcOrd="0" destOrd="0" presId="urn:microsoft.com/office/officeart/2005/8/layout/hierarchy1"/>
    <dgm:cxn modelId="{B6E49A98-049B-3940-9A33-2EA2F563AA5C}" type="presParOf" srcId="{01C7E529-966D-1641-A57E-CCC8769F7CA0}" destId="{E78AC508-8EA4-3045-8ABF-17610631FF63}" srcOrd="1" destOrd="0" presId="urn:microsoft.com/office/officeart/2005/8/layout/hierarchy1"/>
    <dgm:cxn modelId="{5D5BF8BA-6AD2-524D-8318-44D0F8B09198}" type="presParOf" srcId="{44E78A4C-F0C6-5F44-8999-AD4F129C92C4}" destId="{FADDA69C-FDE7-064D-9DB9-EB821CA71D84}" srcOrd="1" destOrd="0" presId="urn:microsoft.com/office/officeart/2005/8/layout/hierarchy1"/>
    <dgm:cxn modelId="{BE8D352A-82B0-CA4C-BAE9-32F47EEFBD0B}" type="presParOf" srcId="{FADDA69C-FDE7-064D-9DB9-EB821CA71D84}" destId="{34E4CF58-C4B4-C040-B64B-7A04729D232A}" srcOrd="0" destOrd="0" presId="urn:microsoft.com/office/officeart/2005/8/layout/hierarchy1"/>
    <dgm:cxn modelId="{B9BC2B71-F09C-2D48-8C5F-19532F9896ED}" type="presParOf" srcId="{FADDA69C-FDE7-064D-9DB9-EB821CA71D84}" destId="{84F34509-C2D7-2B4D-919D-884704531FBA}" srcOrd="1" destOrd="0" presId="urn:microsoft.com/office/officeart/2005/8/layout/hierarchy1"/>
    <dgm:cxn modelId="{0B54399F-F85A-7B4C-BC49-4877A8FEF15B}" type="presParOf" srcId="{84F34509-C2D7-2B4D-919D-884704531FBA}" destId="{9DDD91DC-A232-D942-AFF6-9DA9A84F5319}" srcOrd="0" destOrd="0" presId="urn:microsoft.com/office/officeart/2005/8/layout/hierarchy1"/>
    <dgm:cxn modelId="{77ECAF8C-69AF-9D46-81AA-F55135E38845}" type="presParOf" srcId="{9DDD91DC-A232-D942-AFF6-9DA9A84F5319}" destId="{49BAB017-1E9F-9B47-85BE-7F0490290CFE}" srcOrd="0" destOrd="0" presId="urn:microsoft.com/office/officeart/2005/8/layout/hierarchy1"/>
    <dgm:cxn modelId="{4BACCA98-F8C7-654C-A8CC-59275A1A257F}" type="presParOf" srcId="{9DDD91DC-A232-D942-AFF6-9DA9A84F5319}" destId="{E3A38436-DE31-984B-8C8E-0A8839C712AB}" srcOrd="1" destOrd="0" presId="urn:microsoft.com/office/officeart/2005/8/layout/hierarchy1"/>
    <dgm:cxn modelId="{A55BAF50-CC38-DC46-96DD-7C5810F99597}" type="presParOf" srcId="{84F34509-C2D7-2B4D-919D-884704531FBA}" destId="{6BD93D9A-67C6-AE4C-8DA9-B59AC5D34784}" srcOrd="1" destOrd="0" presId="urn:microsoft.com/office/officeart/2005/8/layout/hierarchy1"/>
    <dgm:cxn modelId="{453AC2AB-D243-5B47-B888-921D943DC6C8}" type="presParOf" srcId="{EC13148F-705F-0645-8703-A12210D468E0}" destId="{72DFBFE0-249C-F64C-9FCB-97AFE81A256B}" srcOrd="2" destOrd="0" presId="urn:microsoft.com/office/officeart/2005/8/layout/hierarchy1"/>
    <dgm:cxn modelId="{37F572D7-74D2-DA4E-AF93-CB9B4ED09AD6}" type="presParOf" srcId="{EC13148F-705F-0645-8703-A12210D468E0}" destId="{5F82EBE7-D13A-F142-B69E-DE5D8095CE79}" srcOrd="3" destOrd="0" presId="urn:microsoft.com/office/officeart/2005/8/layout/hierarchy1"/>
    <dgm:cxn modelId="{1E355FB1-C742-E74E-A01E-80AB38AF9FE4}" type="presParOf" srcId="{5F82EBE7-D13A-F142-B69E-DE5D8095CE79}" destId="{6058D47A-D67A-6A49-803B-D69EB252AF18}" srcOrd="0" destOrd="0" presId="urn:microsoft.com/office/officeart/2005/8/layout/hierarchy1"/>
    <dgm:cxn modelId="{9AF7D742-BF8F-D94D-8FC3-9020C8610E8A}" type="presParOf" srcId="{6058D47A-D67A-6A49-803B-D69EB252AF18}" destId="{849A03F5-0CC9-7B48-AFD6-C53F7CF64425}" srcOrd="0" destOrd="0" presId="urn:microsoft.com/office/officeart/2005/8/layout/hierarchy1"/>
    <dgm:cxn modelId="{34D19C9D-322F-E948-B379-D3AFC4F56B49}" type="presParOf" srcId="{6058D47A-D67A-6A49-803B-D69EB252AF18}" destId="{66F2B7D2-F405-0C48-9583-8C7EB49ADE4F}" srcOrd="1" destOrd="0" presId="urn:microsoft.com/office/officeart/2005/8/layout/hierarchy1"/>
    <dgm:cxn modelId="{FD175EA1-2A09-A64A-8261-5362CE6D6291}" type="presParOf" srcId="{5F82EBE7-D13A-F142-B69E-DE5D8095CE79}" destId="{928F9024-EFD6-DE4D-BBEC-19C06A133689}" srcOrd="1" destOrd="0" presId="urn:microsoft.com/office/officeart/2005/8/layout/hierarchy1"/>
    <dgm:cxn modelId="{CB009820-0F8A-154C-9B8B-1287844A0005}" type="presParOf" srcId="{928F9024-EFD6-DE4D-BBEC-19C06A133689}" destId="{4A4D2282-958D-2D4E-ADA7-CF8FF33910E8}" srcOrd="0" destOrd="0" presId="urn:microsoft.com/office/officeart/2005/8/layout/hierarchy1"/>
    <dgm:cxn modelId="{22F8600E-C5B7-324A-A9FE-EE560407C62F}" type="presParOf" srcId="{928F9024-EFD6-DE4D-BBEC-19C06A133689}" destId="{26D0DD70-181D-9842-A8B3-E9E1E838631E}" srcOrd="1" destOrd="0" presId="urn:microsoft.com/office/officeart/2005/8/layout/hierarchy1"/>
    <dgm:cxn modelId="{C1A3190D-97EA-8841-88B6-966E0FE73E46}" type="presParOf" srcId="{26D0DD70-181D-9842-A8B3-E9E1E838631E}" destId="{502A82FC-3CF3-074E-8095-3D1132EB4154}" srcOrd="0" destOrd="0" presId="urn:microsoft.com/office/officeart/2005/8/layout/hierarchy1"/>
    <dgm:cxn modelId="{982AD046-2999-8E45-93D5-8E080A2ED4E3}" type="presParOf" srcId="{502A82FC-3CF3-074E-8095-3D1132EB4154}" destId="{5AC2ADFC-348C-8C42-8518-F7F7385DE0EA}" srcOrd="0" destOrd="0" presId="urn:microsoft.com/office/officeart/2005/8/layout/hierarchy1"/>
    <dgm:cxn modelId="{829DB057-0DFF-F644-B166-D53D99BC6463}" type="presParOf" srcId="{502A82FC-3CF3-074E-8095-3D1132EB4154}" destId="{2FC64D0F-9DCA-934D-A1BB-9AD9021C1B49}" srcOrd="1" destOrd="0" presId="urn:microsoft.com/office/officeart/2005/8/layout/hierarchy1"/>
    <dgm:cxn modelId="{62F6F33E-159E-AD40-A558-BE3EB7D7F72E}" type="presParOf" srcId="{26D0DD70-181D-9842-A8B3-E9E1E838631E}" destId="{D9E2E6CD-E022-714E-B40D-C42DDD29B248}" srcOrd="1" destOrd="0" presId="urn:microsoft.com/office/officeart/2005/8/layout/hierarchy1"/>
    <dgm:cxn modelId="{8EDAF651-92A0-B04D-BE8E-B2CC8A0394E5}" type="presParOf" srcId="{EC13148F-705F-0645-8703-A12210D468E0}" destId="{A50A7E53-EB38-6743-AEC4-E7BC2C4A895C}" srcOrd="4" destOrd="0" presId="urn:microsoft.com/office/officeart/2005/8/layout/hierarchy1"/>
    <dgm:cxn modelId="{87D5395F-5B2B-CC4B-9D0B-2B2EE7453BBF}" type="presParOf" srcId="{EC13148F-705F-0645-8703-A12210D468E0}" destId="{13758B27-9537-F547-B158-4A7C87623071}" srcOrd="5" destOrd="0" presId="urn:microsoft.com/office/officeart/2005/8/layout/hierarchy1"/>
    <dgm:cxn modelId="{127C0190-FB38-4943-A77F-CE285D140453}" type="presParOf" srcId="{13758B27-9537-F547-B158-4A7C87623071}" destId="{8F32CCED-9009-8340-826C-CDFD6C19E1F6}" srcOrd="0" destOrd="0" presId="urn:microsoft.com/office/officeart/2005/8/layout/hierarchy1"/>
    <dgm:cxn modelId="{81427EB2-02E6-EC47-8F03-3BFA11863CB3}" type="presParOf" srcId="{8F32CCED-9009-8340-826C-CDFD6C19E1F6}" destId="{F9A8B45D-C081-A34E-9D77-1FA7BA07EC4F}" srcOrd="0" destOrd="0" presId="urn:microsoft.com/office/officeart/2005/8/layout/hierarchy1"/>
    <dgm:cxn modelId="{FC5978B8-85C7-4744-AEF7-2F3C02C4750D}" type="presParOf" srcId="{8F32CCED-9009-8340-826C-CDFD6C19E1F6}" destId="{A742FE2C-A4DC-1146-A2C9-509802143266}" srcOrd="1" destOrd="0" presId="urn:microsoft.com/office/officeart/2005/8/layout/hierarchy1"/>
    <dgm:cxn modelId="{BD44B87D-E432-A84B-BE40-97DEEDC6E94F}" type="presParOf" srcId="{13758B27-9537-F547-B158-4A7C87623071}" destId="{149188D9-8657-8044-9974-C456A523FBFB}" srcOrd="1" destOrd="0" presId="urn:microsoft.com/office/officeart/2005/8/layout/hierarchy1"/>
    <dgm:cxn modelId="{66755C18-94E3-014C-93C1-5245437B283F}" type="presParOf" srcId="{149188D9-8657-8044-9974-C456A523FBFB}" destId="{377BD60C-349E-EE4C-B693-55CD1D74FF29}" srcOrd="0" destOrd="0" presId="urn:microsoft.com/office/officeart/2005/8/layout/hierarchy1"/>
    <dgm:cxn modelId="{29A256FB-7938-1B45-9617-EAEE3245C980}" type="presParOf" srcId="{149188D9-8657-8044-9974-C456A523FBFB}" destId="{CB6486BF-FACC-4D4D-A8FE-D4EB11F223CD}" srcOrd="1" destOrd="0" presId="urn:microsoft.com/office/officeart/2005/8/layout/hierarchy1"/>
    <dgm:cxn modelId="{67B9C1AF-68CD-4B46-9FE9-5A4FC1821D2A}" type="presParOf" srcId="{CB6486BF-FACC-4D4D-A8FE-D4EB11F223CD}" destId="{F709D9D5-7B41-2D4D-B89C-87148A3DAE30}" srcOrd="0" destOrd="0" presId="urn:microsoft.com/office/officeart/2005/8/layout/hierarchy1"/>
    <dgm:cxn modelId="{A310F085-C55E-7146-A2DA-6E978753E6A1}" type="presParOf" srcId="{F709D9D5-7B41-2D4D-B89C-87148A3DAE30}" destId="{62D20DDB-5882-584A-AA7A-CFACA8C589EC}" srcOrd="0" destOrd="0" presId="urn:microsoft.com/office/officeart/2005/8/layout/hierarchy1"/>
    <dgm:cxn modelId="{03630939-D7B6-CB43-B21B-1B51DC09E6AF}" type="presParOf" srcId="{F709D9D5-7B41-2D4D-B89C-87148A3DAE30}" destId="{70ED442C-1328-E34F-AE9B-149E47609E08}" srcOrd="1" destOrd="0" presId="urn:microsoft.com/office/officeart/2005/8/layout/hierarchy1"/>
    <dgm:cxn modelId="{E2B6A921-B899-E743-A9A9-F9874481EF50}" type="presParOf" srcId="{CB6486BF-FACC-4D4D-A8FE-D4EB11F223CD}" destId="{DFA6C215-A1AE-C843-AD07-01878D0FCD07}" srcOrd="1" destOrd="0" presId="urn:microsoft.com/office/officeart/2005/8/layout/hierarchy1"/>
  </dgm:cxnLst>
  <dgm:bg>
    <a:noFill/>
    <a:effectLst>
      <a:glow rad="139700">
        <a:schemeClr val="accent3">
          <a:satMod val="175000"/>
          <a:alpha val="40000"/>
        </a:schemeClr>
      </a:glow>
      <a:outerShdw blurRad="50800" dist="38100" dir="13500000" algn="br"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2ED239-A8B8-B94D-BB11-59141C0D8522}" type="doc">
      <dgm:prSet loTypeId="urn:microsoft.com/office/officeart/2008/layout/PictureAccentList" loCatId="" qsTypeId="urn:microsoft.com/office/officeart/2005/8/quickstyle/simple2" qsCatId="simple" csTypeId="urn:microsoft.com/office/officeart/2005/8/colors/colorful4" csCatId="colorful" phldr="1"/>
      <dgm:spPr/>
      <dgm:t>
        <a:bodyPr/>
        <a:lstStyle/>
        <a:p>
          <a:endParaRPr lang="en-US"/>
        </a:p>
      </dgm:t>
    </dgm:pt>
    <dgm:pt modelId="{B472B744-FC6F-3841-8947-72EE08A0BCFD}">
      <dgm:prSet phldrT="[Text]"/>
      <dgm:spPr/>
      <dgm:t>
        <a:bodyPr/>
        <a:lstStyle/>
        <a:p>
          <a:r>
            <a:rPr lang="en-US" b="1" dirty="0" smtClean="0">
              <a:solidFill>
                <a:srgbClr val="2F1F58"/>
              </a:solidFill>
            </a:rPr>
            <a:t>Legally Involved</a:t>
          </a:r>
          <a:endParaRPr lang="en-US" b="1" dirty="0">
            <a:solidFill>
              <a:srgbClr val="2F1F58"/>
            </a:solidFill>
          </a:endParaRPr>
        </a:p>
      </dgm:t>
    </dgm:pt>
    <dgm:pt modelId="{61411FC8-C9EB-E047-8647-324D555FAB0E}" type="parTrans" cxnId="{7D6851B2-9E7E-5446-9C20-83870B28C128}">
      <dgm:prSet/>
      <dgm:spPr/>
      <dgm:t>
        <a:bodyPr/>
        <a:lstStyle/>
        <a:p>
          <a:endParaRPr lang="en-US" b="1">
            <a:solidFill>
              <a:srgbClr val="2F1F58"/>
            </a:solidFill>
          </a:endParaRPr>
        </a:p>
      </dgm:t>
    </dgm:pt>
    <dgm:pt modelId="{E2654EE3-3D4F-314A-8134-08B041CD356E}" type="sibTrans" cxnId="{7D6851B2-9E7E-5446-9C20-83870B28C128}">
      <dgm:prSet/>
      <dgm:spPr/>
      <dgm:t>
        <a:bodyPr/>
        <a:lstStyle/>
        <a:p>
          <a:endParaRPr lang="en-US" b="1">
            <a:solidFill>
              <a:srgbClr val="2F1F58"/>
            </a:solidFill>
          </a:endParaRPr>
        </a:p>
      </dgm:t>
    </dgm:pt>
    <dgm:pt modelId="{DCFFC84E-3C76-A549-9569-53B7C0CB1972}">
      <dgm:prSet phldrT="[Text]"/>
      <dgm:spPr/>
      <dgm:t>
        <a:bodyPr/>
        <a:lstStyle/>
        <a:p>
          <a:r>
            <a:rPr lang="en-US" b="1" dirty="0" smtClean="0">
              <a:solidFill>
                <a:srgbClr val="2F1F58"/>
              </a:solidFill>
            </a:rPr>
            <a:t>‘Illegally’ Involved!!!</a:t>
          </a:r>
          <a:endParaRPr lang="en-US" b="1" dirty="0">
            <a:solidFill>
              <a:srgbClr val="2F1F58"/>
            </a:solidFill>
          </a:endParaRPr>
        </a:p>
      </dgm:t>
    </dgm:pt>
    <dgm:pt modelId="{99C10486-1B9F-1044-B51C-81175FF574D5}" type="parTrans" cxnId="{44FFDBBB-F243-B841-8094-837E725C1CA9}">
      <dgm:prSet/>
      <dgm:spPr/>
      <dgm:t>
        <a:bodyPr/>
        <a:lstStyle/>
        <a:p>
          <a:endParaRPr lang="en-US" b="1">
            <a:solidFill>
              <a:srgbClr val="2F1F58"/>
            </a:solidFill>
          </a:endParaRPr>
        </a:p>
      </dgm:t>
    </dgm:pt>
    <dgm:pt modelId="{1AFF3A71-64AC-C942-BD37-875960D50257}" type="sibTrans" cxnId="{44FFDBBB-F243-B841-8094-837E725C1CA9}">
      <dgm:prSet/>
      <dgm:spPr/>
      <dgm:t>
        <a:bodyPr/>
        <a:lstStyle/>
        <a:p>
          <a:endParaRPr lang="en-US" b="1">
            <a:solidFill>
              <a:srgbClr val="2F1F58"/>
            </a:solidFill>
          </a:endParaRPr>
        </a:p>
      </dgm:t>
    </dgm:pt>
    <dgm:pt modelId="{CE3F6B59-A519-5A4C-82C7-FE1316B1B9FC}">
      <dgm:prSet phldrT="[Text]" custT="1"/>
      <dgm:spPr/>
      <dgm:t>
        <a:bodyPr/>
        <a:lstStyle/>
        <a:p>
          <a:r>
            <a:rPr lang="en-US" sz="2000" b="1" dirty="0" smtClean="0">
              <a:solidFill>
                <a:srgbClr val="2F1F58"/>
              </a:solidFill>
            </a:rPr>
            <a:t>Engaged!</a:t>
          </a:r>
          <a:endParaRPr lang="en-US" sz="2000" b="1" dirty="0">
            <a:solidFill>
              <a:srgbClr val="2F1F58"/>
            </a:solidFill>
          </a:endParaRPr>
        </a:p>
      </dgm:t>
    </dgm:pt>
    <dgm:pt modelId="{20AAE8CE-29B8-2641-BB61-EA541D40C6A7}" type="parTrans" cxnId="{BD83479B-74EB-994A-B2C8-B4458EA1837F}">
      <dgm:prSet/>
      <dgm:spPr/>
      <dgm:t>
        <a:bodyPr/>
        <a:lstStyle/>
        <a:p>
          <a:endParaRPr lang="en-US" b="1">
            <a:solidFill>
              <a:srgbClr val="2F1F58"/>
            </a:solidFill>
          </a:endParaRPr>
        </a:p>
      </dgm:t>
    </dgm:pt>
    <dgm:pt modelId="{7C14A1E5-3A57-124D-94C7-8A77D394B017}" type="sibTrans" cxnId="{BD83479B-74EB-994A-B2C8-B4458EA1837F}">
      <dgm:prSet/>
      <dgm:spPr/>
      <dgm:t>
        <a:bodyPr/>
        <a:lstStyle/>
        <a:p>
          <a:endParaRPr lang="en-US" b="1">
            <a:solidFill>
              <a:srgbClr val="2F1F58"/>
            </a:solidFill>
          </a:endParaRPr>
        </a:p>
      </dgm:t>
    </dgm:pt>
    <dgm:pt modelId="{ADAD65C7-FA2A-0B4B-94C4-D09EA6DEE037}">
      <dgm:prSet phldrT="[Text]" custT="1"/>
      <dgm:spPr/>
      <dgm:t>
        <a:bodyPr/>
        <a:lstStyle/>
        <a:p>
          <a:r>
            <a:rPr lang="en-US" sz="2000" b="1" dirty="0" smtClean="0">
              <a:solidFill>
                <a:srgbClr val="2F1F58"/>
              </a:solidFill>
            </a:rPr>
            <a:t>Setting Limits</a:t>
          </a:r>
          <a:endParaRPr lang="en-US" sz="2000" b="1" dirty="0">
            <a:solidFill>
              <a:srgbClr val="2F1F58"/>
            </a:solidFill>
          </a:endParaRPr>
        </a:p>
      </dgm:t>
    </dgm:pt>
    <dgm:pt modelId="{5EBCA593-BF10-D043-9D65-58DE5E6FED63}" type="parTrans" cxnId="{28080EC4-DB95-B64A-8135-82B6DAD42CB9}">
      <dgm:prSet/>
      <dgm:spPr/>
      <dgm:t>
        <a:bodyPr/>
        <a:lstStyle/>
        <a:p>
          <a:endParaRPr lang="en-US" b="1">
            <a:solidFill>
              <a:srgbClr val="2F1F58"/>
            </a:solidFill>
          </a:endParaRPr>
        </a:p>
      </dgm:t>
    </dgm:pt>
    <dgm:pt modelId="{500A6434-55EA-3A47-9E52-4F64934B8B78}" type="sibTrans" cxnId="{28080EC4-DB95-B64A-8135-82B6DAD42CB9}">
      <dgm:prSet/>
      <dgm:spPr/>
      <dgm:t>
        <a:bodyPr/>
        <a:lstStyle/>
        <a:p>
          <a:endParaRPr lang="en-US" b="1">
            <a:solidFill>
              <a:srgbClr val="2F1F58"/>
            </a:solidFill>
          </a:endParaRPr>
        </a:p>
      </dgm:t>
    </dgm:pt>
    <dgm:pt modelId="{5B344A83-7C3F-E942-A327-2B32B5F66082}">
      <dgm:prSet phldrT="[Text]" custT="1"/>
      <dgm:spPr/>
      <dgm:t>
        <a:bodyPr/>
        <a:lstStyle/>
        <a:p>
          <a:r>
            <a:rPr lang="en-US" sz="2000" b="1" dirty="0" smtClean="0">
              <a:solidFill>
                <a:srgbClr val="2F1F58"/>
              </a:solidFill>
            </a:rPr>
            <a:t>Uncertainty</a:t>
          </a:r>
          <a:endParaRPr lang="en-US" sz="2000" b="1" dirty="0">
            <a:solidFill>
              <a:srgbClr val="2F1F58"/>
            </a:solidFill>
          </a:endParaRPr>
        </a:p>
      </dgm:t>
    </dgm:pt>
    <dgm:pt modelId="{41365A43-CEBB-1444-8529-1F9D939E5E33}" type="parTrans" cxnId="{067A737E-603B-9046-970C-6F7D2A461977}">
      <dgm:prSet/>
      <dgm:spPr/>
      <dgm:t>
        <a:bodyPr/>
        <a:lstStyle/>
        <a:p>
          <a:endParaRPr lang="en-US" b="1">
            <a:solidFill>
              <a:srgbClr val="2F1F58"/>
            </a:solidFill>
          </a:endParaRPr>
        </a:p>
      </dgm:t>
    </dgm:pt>
    <dgm:pt modelId="{567008F8-0E04-5547-8E4B-8570056E6D2A}" type="sibTrans" cxnId="{067A737E-603B-9046-970C-6F7D2A461977}">
      <dgm:prSet/>
      <dgm:spPr/>
      <dgm:t>
        <a:bodyPr/>
        <a:lstStyle/>
        <a:p>
          <a:endParaRPr lang="en-US" b="1">
            <a:solidFill>
              <a:srgbClr val="2F1F58"/>
            </a:solidFill>
          </a:endParaRPr>
        </a:p>
      </dgm:t>
    </dgm:pt>
    <dgm:pt modelId="{73039D12-75B7-BE41-8E5B-878ADCB66087}">
      <dgm:prSet phldrT="[Text]" custT="1"/>
      <dgm:spPr/>
      <dgm:t>
        <a:bodyPr/>
        <a:lstStyle/>
        <a:p>
          <a:r>
            <a:rPr lang="en-US" sz="2000" b="1" dirty="0" smtClean="0">
              <a:solidFill>
                <a:srgbClr val="2F1F58"/>
              </a:solidFill>
            </a:rPr>
            <a:t>Unhappy Parents</a:t>
          </a:r>
          <a:endParaRPr lang="en-US" sz="2000" b="1" dirty="0">
            <a:solidFill>
              <a:srgbClr val="2F1F58"/>
            </a:solidFill>
          </a:endParaRPr>
        </a:p>
      </dgm:t>
    </dgm:pt>
    <dgm:pt modelId="{E0EE703A-F64E-1D4C-84B5-FF610F965AEB}" type="parTrans" cxnId="{694556AC-B7DF-9444-A38A-B44EB526C915}">
      <dgm:prSet/>
      <dgm:spPr/>
      <dgm:t>
        <a:bodyPr/>
        <a:lstStyle/>
        <a:p>
          <a:endParaRPr lang="en-US" b="1">
            <a:solidFill>
              <a:srgbClr val="2F1F58"/>
            </a:solidFill>
          </a:endParaRPr>
        </a:p>
      </dgm:t>
    </dgm:pt>
    <dgm:pt modelId="{148234C2-16A7-6D4C-A261-7C176B452440}" type="sibTrans" cxnId="{694556AC-B7DF-9444-A38A-B44EB526C915}">
      <dgm:prSet/>
      <dgm:spPr/>
      <dgm:t>
        <a:bodyPr/>
        <a:lstStyle/>
        <a:p>
          <a:endParaRPr lang="en-US" b="1">
            <a:solidFill>
              <a:srgbClr val="2F1F58"/>
            </a:solidFill>
          </a:endParaRPr>
        </a:p>
      </dgm:t>
    </dgm:pt>
    <dgm:pt modelId="{A4BE9F3D-91B5-2E47-94F5-E93F85CDB6B8}">
      <dgm:prSet phldrT="[Text]" custT="1"/>
      <dgm:spPr/>
      <dgm:t>
        <a:bodyPr/>
        <a:lstStyle/>
        <a:p>
          <a:r>
            <a:rPr lang="en-US" sz="2000" b="1" dirty="0" smtClean="0">
              <a:solidFill>
                <a:srgbClr val="2F1F58"/>
              </a:solidFill>
            </a:rPr>
            <a:t>Feeling of ‘Sin’</a:t>
          </a:r>
          <a:endParaRPr lang="en-US" sz="2000" b="1" dirty="0">
            <a:solidFill>
              <a:srgbClr val="2F1F58"/>
            </a:solidFill>
          </a:endParaRPr>
        </a:p>
      </dgm:t>
    </dgm:pt>
    <dgm:pt modelId="{4633A44E-5BBE-D144-BDB4-B11CE3F57612}" type="parTrans" cxnId="{9543B817-9100-2041-99FD-43AB14E8BD79}">
      <dgm:prSet/>
      <dgm:spPr/>
      <dgm:t>
        <a:bodyPr/>
        <a:lstStyle/>
        <a:p>
          <a:endParaRPr lang="en-US" b="1">
            <a:solidFill>
              <a:srgbClr val="2F1F58"/>
            </a:solidFill>
          </a:endParaRPr>
        </a:p>
      </dgm:t>
    </dgm:pt>
    <dgm:pt modelId="{07BAB115-29B9-4D40-BA62-E7AF3DB76B37}" type="sibTrans" cxnId="{9543B817-9100-2041-99FD-43AB14E8BD79}">
      <dgm:prSet/>
      <dgm:spPr/>
      <dgm:t>
        <a:bodyPr/>
        <a:lstStyle/>
        <a:p>
          <a:endParaRPr lang="en-US" b="1">
            <a:solidFill>
              <a:srgbClr val="2F1F58"/>
            </a:solidFill>
          </a:endParaRPr>
        </a:p>
      </dgm:t>
    </dgm:pt>
    <dgm:pt modelId="{525F26D0-8670-3C4D-8044-58CD1C9EB1CB}">
      <dgm:prSet phldrT="[Text]" custT="1"/>
      <dgm:spPr/>
      <dgm:t>
        <a:bodyPr/>
        <a:lstStyle/>
        <a:p>
          <a:r>
            <a:rPr lang="en-US" sz="2000" b="1" dirty="0" smtClean="0">
              <a:solidFill>
                <a:srgbClr val="2F1F58"/>
              </a:solidFill>
            </a:rPr>
            <a:t>False expectations </a:t>
          </a:r>
          <a:endParaRPr lang="en-US" sz="2000" b="1" dirty="0">
            <a:solidFill>
              <a:srgbClr val="2F1F58"/>
            </a:solidFill>
          </a:endParaRPr>
        </a:p>
      </dgm:t>
    </dgm:pt>
    <dgm:pt modelId="{C5068C62-1733-FE41-8A80-7165EE2DB256}" type="parTrans" cxnId="{48723699-730B-4643-9042-06F7233E41E6}">
      <dgm:prSet/>
      <dgm:spPr/>
      <dgm:t>
        <a:bodyPr/>
        <a:lstStyle/>
        <a:p>
          <a:endParaRPr lang="en-US" b="1">
            <a:solidFill>
              <a:srgbClr val="2F1F58"/>
            </a:solidFill>
          </a:endParaRPr>
        </a:p>
      </dgm:t>
    </dgm:pt>
    <dgm:pt modelId="{6740FB72-39FD-9C42-9FDC-20FE7FBD02D2}" type="sibTrans" cxnId="{48723699-730B-4643-9042-06F7233E41E6}">
      <dgm:prSet/>
      <dgm:spPr/>
      <dgm:t>
        <a:bodyPr/>
        <a:lstStyle/>
        <a:p>
          <a:endParaRPr lang="en-US" b="1">
            <a:solidFill>
              <a:srgbClr val="2F1F58"/>
            </a:solidFill>
          </a:endParaRPr>
        </a:p>
      </dgm:t>
    </dgm:pt>
    <dgm:pt modelId="{0DD5B8EE-096F-A843-BB05-DEAFF2EE32CE}">
      <dgm:prSet phldrT="[Text]" custT="1"/>
      <dgm:spPr/>
      <dgm:t>
        <a:bodyPr/>
        <a:lstStyle/>
        <a:p>
          <a:r>
            <a:rPr lang="en-US" sz="2000" b="1" dirty="0" smtClean="0">
              <a:solidFill>
                <a:srgbClr val="2F1F58"/>
              </a:solidFill>
            </a:rPr>
            <a:t>Phone/ Meet/ Chat</a:t>
          </a:r>
          <a:endParaRPr lang="en-US" sz="2000" b="1" dirty="0">
            <a:solidFill>
              <a:srgbClr val="2F1F58"/>
            </a:solidFill>
          </a:endParaRPr>
        </a:p>
      </dgm:t>
    </dgm:pt>
    <dgm:pt modelId="{78EF3AD9-693E-6748-AC2C-96C1EFF828EB}" type="parTrans" cxnId="{31D0E3F2-434E-C049-804E-F39CDB636967}">
      <dgm:prSet/>
      <dgm:spPr/>
      <dgm:t>
        <a:bodyPr/>
        <a:lstStyle/>
        <a:p>
          <a:endParaRPr lang="en-US"/>
        </a:p>
      </dgm:t>
    </dgm:pt>
    <dgm:pt modelId="{1CF20D07-D833-4846-ADDD-A3ED70159CBC}" type="sibTrans" cxnId="{31D0E3F2-434E-C049-804E-F39CDB636967}">
      <dgm:prSet/>
      <dgm:spPr/>
      <dgm:t>
        <a:bodyPr/>
        <a:lstStyle/>
        <a:p>
          <a:endParaRPr lang="en-US"/>
        </a:p>
      </dgm:t>
    </dgm:pt>
    <dgm:pt modelId="{973D7E34-3F3D-8448-9737-7078C8AEEE72}">
      <dgm:prSet phldrT="[Text]" custT="1"/>
      <dgm:spPr/>
      <dgm:t>
        <a:bodyPr/>
        <a:lstStyle/>
        <a:p>
          <a:r>
            <a:rPr lang="en-US" sz="2000" b="1" dirty="0" smtClean="0">
              <a:solidFill>
                <a:srgbClr val="2F1F58"/>
              </a:solidFill>
            </a:rPr>
            <a:t>Handling demands</a:t>
          </a:r>
          <a:endParaRPr lang="en-US" sz="2000" b="1" dirty="0">
            <a:solidFill>
              <a:srgbClr val="2F1F58"/>
            </a:solidFill>
          </a:endParaRPr>
        </a:p>
      </dgm:t>
    </dgm:pt>
    <dgm:pt modelId="{D1DB77AD-AABD-DF44-AA4A-D49C8AD9819F}" type="parTrans" cxnId="{C306F615-91D6-D441-9377-890D00AFC10B}">
      <dgm:prSet/>
      <dgm:spPr/>
      <dgm:t>
        <a:bodyPr/>
        <a:lstStyle/>
        <a:p>
          <a:endParaRPr lang="en-US"/>
        </a:p>
      </dgm:t>
    </dgm:pt>
    <dgm:pt modelId="{1EC463E9-E421-E948-BB6D-E71E356AC66B}" type="sibTrans" cxnId="{C306F615-91D6-D441-9377-890D00AFC10B}">
      <dgm:prSet/>
      <dgm:spPr/>
      <dgm:t>
        <a:bodyPr/>
        <a:lstStyle/>
        <a:p>
          <a:endParaRPr lang="en-US"/>
        </a:p>
      </dgm:t>
    </dgm:pt>
    <dgm:pt modelId="{9159A69F-FB08-C54D-B586-AC2D93AD3D1C}" type="pres">
      <dgm:prSet presAssocID="{182ED239-A8B8-B94D-BB11-59141C0D8522}" presName="layout" presStyleCnt="0">
        <dgm:presLayoutVars>
          <dgm:chMax/>
          <dgm:chPref/>
          <dgm:dir/>
          <dgm:animOne val="branch"/>
          <dgm:animLvl val="lvl"/>
          <dgm:resizeHandles/>
        </dgm:presLayoutVars>
      </dgm:prSet>
      <dgm:spPr/>
      <dgm:t>
        <a:bodyPr/>
        <a:lstStyle/>
        <a:p>
          <a:endParaRPr lang="en-US"/>
        </a:p>
      </dgm:t>
    </dgm:pt>
    <dgm:pt modelId="{709DFBB5-4566-0642-A565-553597D6EBA2}" type="pres">
      <dgm:prSet presAssocID="{B472B744-FC6F-3841-8947-72EE08A0BCFD}" presName="root" presStyleCnt="0">
        <dgm:presLayoutVars>
          <dgm:chMax/>
          <dgm:chPref val="4"/>
        </dgm:presLayoutVars>
      </dgm:prSet>
      <dgm:spPr/>
    </dgm:pt>
    <dgm:pt modelId="{F21DA73B-847E-5E4D-89D4-FBE93B7D322F}" type="pres">
      <dgm:prSet presAssocID="{B472B744-FC6F-3841-8947-72EE08A0BCFD}" presName="rootComposite" presStyleCnt="0">
        <dgm:presLayoutVars/>
      </dgm:prSet>
      <dgm:spPr/>
    </dgm:pt>
    <dgm:pt modelId="{D1E42DB9-2FAD-BA43-B525-D2FFA181BF77}" type="pres">
      <dgm:prSet presAssocID="{B472B744-FC6F-3841-8947-72EE08A0BCFD}" presName="rootText" presStyleLbl="node0" presStyleIdx="0" presStyleCnt="2">
        <dgm:presLayoutVars>
          <dgm:chMax/>
          <dgm:chPref val="4"/>
        </dgm:presLayoutVars>
      </dgm:prSet>
      <dgm:spPr/>
      <dgm:t>
        <a:bodyPr/>
        <a:lstStyle/>
        <a:p>
          <a:endParaRPr lang="en-US"/>
        </a:p>
      </dgm:t>
    </dgm:pt>
    <dgm:pt modelId="{3116BB04-CA06-DD42-83A5-1852B6310FA8}" type="pres">
      <dgm:prSet presAssocID="{B472B744-FC6F-3841-8947-72EE08A0BCFD}" presName="childShape" presStyleCnt="0">
        <dgm:presLayoutVars>
          <dgm:chMax val="0"/>
          <dgm:chPref val="0"/>
        </dgm:presLayoutVars>
      </dgm:prSet>
      <dgm:spPr/>
    </dgm:pt>
    <dgm:pt modelId="{419601C5-0F7D-9D4A-B2F2-434BBDDF64A6}" type="pres">
      <dgm:prSet presAssocID="{CE3F6B59-A519-5A4C-82C7-FE1316B1B9FC}" presName="childComposite" presStyleCnt="0">
        <dgm:presLayoutVars>
          <dgm:chMax val="0"/>
          <dgm:chPref val="0"/>
        </dgm:presLayoutVars>
      </dgm:prSet>
      <dgm:spPr/>
    </dgm:pt>
    <dgm:pt modelId="{DF8A990E-7B78-7842-BCD5-3A90D430C7EA}" type="pres">
      <dgm:prSet presAssocID="{CE3F6B59-A519-5A4C-82C7-FE1316B1B9FC}" presName="Image" presStyleLbl="node1" presStyleIdx="0" presStyleCnt="8"/>
      <dgm:spPr/>
    </dgm:pt>
    <dgm:pt modelId="{33BDAB4B-0063-2C45-86F5-63F7820B2DA8}" type="pres">
      <dgm:prSet presAssocID="{CE3F6B59-A519-5A4C-82C7-FE1316B1B9FC}" presName="childText" presStyleLbl="lnNode1" presStyleIdx="0" presStyleCnt="8">
        <dgm:presLayoutVars>
          <dgm:chMax val="0"/>
          <dgm:chPref val="0"/>
          <dgm:bulletEnabled val="1"/>
        </dgm:presLayoutVars>
      </dgm:prSet>
      <dgm:spPr/>
      <dgm:t>
        <a:bodyPr/>
        <a:lstStyle/>
        <a:p>
          <a:endParaRPr lang="en-US"/>
        </a:p>
      </dgm:t>
    </dgm:pt>
    <dgm:pt modelId="{327B7BEA-B76D-154B-B86B-E6E91184F75F}" type="pres">
      <dgm:prSet presAssocID="{ADAD65C7-FA2A-0B4B-94C4-D09EA6DEE037}" presName="childComposite" presStyleCnt="0">
        <dgm:presLayoutVars>
          <dgm:chMax val="0"/>
          <dgm:chPref val="0"/>
        </dgm:presLayoutVars>
      </dgm:prSet>
      <dgm:spPr/>
    </dgm:pt>
    <dgm:pt modelId="{F30733BD-34A1-0941-A157-12C3A40FB8AE}" type="pres">
      <dgm:prSet presAssocID="{ADAD65C7-FA2A-0B4B-94C4-D09EA6DEE037}" presName="Image" presStyleLbl="node1" presStyleIdx="1" presStyleCnt="8"/>
      <dgm:spPr/>
    </dgm:pt>
    <dgm:pt modelId="{B6675E53-55F3-6340-AFA6-0FD30E0EBB9F}" type="pres">
      <dgm:prSet presAssocID="{ADAD65C7-FA2A-0B4B-94C4-D09EA6DEE037}" presName="childText" presStyleLbl="lnNode1" presStyleIdx="1" presStyleCnt="8">
        <dgm:presLayoutVars>
          <dgm:chMax val="0"/>
          <dgm:chPref val="0"/>
          <dgm:bulletEnabled val="1"/>
        </dgm:presLayoutVars>
      </dgm:prSet>
      <dgm:spPr/>
      <dgm:t>
        <a:bodyPr/>
        <a:lstStyle/>
        <a:p>
          <a:endParaRPr lang="en-US"/>
        </a:p>
      </dgm:t>
    </dgm:pt>
    <dgm:pt modelId="{5DC2BE65-323E-364C-A02B-586298CCAD14}" type="pres">
      <dgm:prSet presAssocID="{0DD5B8EE-096F-A843-BB05-DEAFF2EE32CE}" presName="childComposite" presStyleCnt="0">
        <dgm:presLayoutVars>
          <dgm:chMax val="0"/>
          <dgm:chPref val="0"/>
        </dgm:presLayoutVars>
      </dgm:prSet>
      <dgm:spPr/>
    </dgm:pt>
    <dgm:pt modelId="{E99D0D1C-B25B-D849-9536-E128F03BB6F4}" type="pres">
      <dgm:prSet presAssocID="{0DD5B8EE-096F-A843-BB05-DEAFF2EE32CE}" presName="Image" presStyleLbl="node1" presStyleIdx="2" presStyleCnt="8"/>
      <dgm:spPr/>
    </dgm:pt>
    <dgm:pt modelId="{DF63673B-8461-B349-820E-B68367779E48}" type="pres">
      <dgm:prSet presAssocID="{0DD5B8EE-096F-A843-BB05-DEAFF2EE32CE}" presName="childText" presStyleLbl="lnNode1" presStyleIdx="2" presStyleCnt="8">
        <dgm:presLayoutVars>
          <dgm:chMax val="0"/>
          <dgm:chPref val="0"/>
          <dgm:bulletEnabled val="1"/>
        </dgm:presLayoutVars>
      </dgm:prSet>
      <dgm:spPr/>
      <dgm:t>
        <a:bodyPr/>
        <a:lstStyle/>
        <a:p>
          <a:endParaRPr lang="en-US"/>
        </a:p>
      </dgm:t>
    </dgm:pt>
    <dgm:pt modelId="{77075702-AA86-A94A-945A-FDD4DF77A150}" type="pres">
      <dgm:prSet presAssocID="{973D7E34-3F3D-8448-9737-7078C8AEEE72}" presName="childComposite" presStyleCnt="0">
        <dgm:presLayoutVars>
          <dgm:chMax val="0"/>
          <dgm:chPref val="0"/>
        </dgm:presLayoutVars>
      </dgm:prSet>
      <dgm:spPr/>
    </dgm:pt>
    <dgm:pt modelId="{56457B09-B374-B741-B9CA-ACBE0B72BC5B}" type="pres">
      <dgm:prSet presAssocID="{973D7E34-3F3D-8448-9737-7078C8AEEE72}" presName="Image" presStyleLbl="node1" presStyleIdx="3" presStyleCnt="8"/>
      <dgm:spPr/>
    </dgm:pt>
    <dgm:pt modelId="{C6BECB3D-C9F5-6843-9FEC-343324B2BDC0}" type="pres">
      <dgm:prSet presAssocID="{973D7E34-3F3D-8448-9737-7078C8AEEE72}" presName="childText" presStyleLbl="lnNode1" presStyleIdx="3" presStyleCnt="8">
        <dgm:presLayoutVars>
          <dgm:chMax val="0"/>
          <dgm:chPref val="0"/>
          <dgm:bulletEnabled val="1"/>
        </dgm:presLayoutVars>
      </dgm:prSet>
      <dgm:spPr/>
      <dgm:t>
        <a:bodyPr/>
        <a:lstStyle/>
        <a:p>
          <a:endParaRPr lang="en-US"/>
        </a:p>
      </dgm:t>
    </dgm:pt>
    <dgm:pt modelId="{7D012230-E99E-6C48-9F19-2A8061064797}" type="pres">
      <dgm:prSet presAssocID="{DCFFC84E-3C76-A549-9569-53B7C0CB1972}" presName="root" presStyleCnt="0">
        <dgm:presLayoutVars>
          <dgm:chMax/>
          <dgm:chPref val="4"/>
        </dgm:presLayoutVars>
      </dgm:prSet>
      <dgm:spPr/>
    </dgm:pt>
    <dgm:pt modelId="{931E4E96-92AE-CD41-BFFB-D570EAAE34EE}" type="pres">
      <dgm:prSet presAssocID="{DCFFC84E-3C76-A549-9569-53B7C0CB1972}" presName="rootComposite" presStyleCnt="0">
        <dgm:presLayoutVars/>
      </dgm:prSet>
      <dgm:spPr/>
    </dgm:pt>
    <dgm:pt modelId="{0E25EDA1-38D5-104A-8DA3-B33E1694A948}" type="pres">
      <dgm:prSet presAssocID="{DCFFC84E-3C76-A549-9569-53B7C0CB1972}" presName="rootText" presStyleLbl="node0" presStyleIdx="1" presStyleCnt="2">
        <dgm:presLayoutVars>
          <dgm:chMax/>
          <dgm:chPref val="4"/>
        </dgm:presLayoutVars>
      </dgm:prSet>
      <dgm:spPr/>
      <dgm:t>
        <a:bodyPr/>
        <a:lstStyle/>
        <a:p>
          <a:endParaRPr lang="en-US"/>
        </a:p>
      </dgm:t>
    </dgm:pt>
    <dgm:pt modelId="{B37246C2-AE09-9E45-A0B2-C659FC9D69F4}" type="pres">
      <dgm:prSet presAssocID="{DCFFC84E-3C76-A549-9569-53B7C0CB1972}" presName="childShape" presStyleCnt="0">
        <dgm:presLayoutVars>
          <dgm:chMax val="0"/>
          <dgm:chPref val="0"/>
        </dgm:presLayoutVars>
      </dgm:prSet>
      <dgm:spPr/>
    </dgm:pt>
    <dgm:pt modelId="{7634CF5C-B01F-1B47-A08E-E713D55199BA}" type="pres">
      <dgm:prSet presAssocID="{525F26D0-8670-3C4D-8044-58CD1C9EB1CB}" presName="childComposite" presStyleCnt="0">
        <dgm:presLayoutVars>
          <dgm:chMax val="0"/>
          <dgm:chPref val="0"/>
        </dgm:presLayoutVars>
      </dgm:prSet>
      <dgm:spPr/>
    </dgm:pt>
    <dgm:pt modelId="{7AD8C78A-5C30-5E45-A9BF-E165A99B04AB}" type="pres">
      <dgm:prSet presAssocID="{525F26D0-8670-3C4D-8044-58CD1C9EB1CB}" presName="Image" presStyleLbl="node1" presStyleIdx="4" presStyleCnt="8"/>
      <dgm:spPr/>
    </dgm:pt>
    <dgm:pt modelId="{0BF4B9A3-799D-C744-9FF5-4897A98F278B}" type="pres">
      <dgm:prSet presAssocID="{525F26D0-8670-3C4D-8044-58CD1C9EB1CB}" presName="childText" presStyleLbl="lnNode1" presStyleIdx="4" presStyleCnt="8">
        <dgm:presLayoutVars>
          <dgm:chMax val="0"/>
          <dgm:chPref val="0"/>
          <dgm:bulletEnabled val="1"/>
        </dgm:presLayoutVars>
      </dgm:prSet>
      <dgm:spPr/>
      <dgm:t>
        <a:bodyPr/>
        <a:lstStyle/>
        <a:p>
          <a:endParaRPr lang="en-US"/>
        </a:p>
      </dgm:t>
    </dgm:pt>
    <dgm:pt modelId="{4A6ACD6F-D518-284F-8806-6C8944E957B4}" type="pres">
      <dgm:prSet presAssocID="{5B344A83-7C3F-E942-A327-2B32B5F66082}" presName="childComposite" presStyleCnt="0">
        <dgm:presLayoutVars>
          <dgm:chMax val="0"/>
          <dgm:chPref val="0"/>
        </dgm:presLayoutVars>
      </dgm:prSet>
      <dgm:spPr/>
    </dgm:pt>
    <dgm:pt modelId="{7B8CE934-2CCF-9F41-AC3A-DE64243A77A7}" type="pres">
      <dgm:prSet presAssocID="{5B344A83-7C3F-E942-A327-2B32B5F66082}" presName="Image" presStyleLbl="node1" presStyleIdx="5" presStyleCnt="8"/>
      <dgm:spPr/>
    </dgm:pt>
    <dgm:pt modelId="{E42EF3E0-C5C2-6647-B21F-6A0AD5CB4E2D}" type="pres">
      <dgm:prSet presAssocID="{5B344A83-7C3F-E942-A327-2B32B5F66082}" presName="childText" presStyleLbl="lnNode1" presStyleIdx="5" presStyleCnt="8">
        <dgm:presLayoutVars>
          <dgm:chMax val="0"/>
          <dgm:chPref val="0"/>
          <dgm:bulletEnabled val="1"/>
        </dgm:presLayoutVars>
      </dgm:prSet>
      <dgm:spPr/>
      <dgm:t>
        <a:bodyPr/>
        <a:lstStyle/>
        <a:p>
          <a:endParaRPr lang="en-US"/>
        </a:p>
      </dgm:t>
    </dgm:pt>
    <dgm:pt modelId="{15DB7F04-AA28-C043-8200-6E5E9AB1A312}" type="pres">
      <dgm:prSet presAssocID="{73039D12-75B7-BE41-8E5B-878ADCB66087}" presName="childComposite" presStyleCnt="0">
        <dgm:presLayoutVars>
          <dgm:chMax val="0"/>
          <dgm:chPref val="0"/>
        </dgm:presLayoutVars>
      </dgm:prSet>
      <dgm:spPr/>
    </dgm:pt>
    <dgm:pt modelId="{62977877-EA56-6445-90D0-881A9C17F415}" type="pres">
      <dgm:prSet presAssocID="{73039D12-75B7-BE41-8E5B-878ADCB66087}" presName="Image" presStyleLbl="node1" presStyleIdx="6" presStyleCnt="8"/>
      <dgm:spPr/>
    </dgm:pt>
    <dgm:pt modelId="{7D5E0CDE-2060-0A4A-A20E-CBCFA818B73E}" type="pres">
      <dgm:prSet presAssocID="{73039D12-75B7-BE41-8E5B-878ADCB66087}" presName="childText" presStyleLbl="lnNode1" presStyleIdx="6" presStyleCnt="8">
        <dgm:presLayoutVars>
          <dgm:chMax val="0"/>
          <dgm:chPref val="0"/>
          <dgm:bulletEnabled val="1"/>
        </dgm:presLayoutVars>
      </dgm:prSet>
      <dgm:spPr/>
      <dgm:t>
        <a:bodyPr/>
        <a:lstStyle/>
        <a:p>
          <a:endParaRPr lang="en-US"/>
        </a:p>
      </dgm:t>
    </dgm:pt>
    <dgm:pt modelId="{49809E1E-BA9C-BB46-B6F8-CBEB8D774F0F}" type="pres">
      <dgm:prSet presAssocID="{A4BE9F3D-91B5-2E47-94F5-E93F85CDB6B8}" presName="childComposite" presStyleCnt="0">
        <dgm:presLayoutVars>
          <dgm:chMax val="0"/>
          <dgm:chPref val="0"/>
        </dgm:presLayoutVars>
      </dgm:prSet>
      <dgm:spPr/>
    </dgm:pt>
    <dgm:pt modelId="{A25C02DA-0377-814B-993B-58EC6581B66F}" type="pres">
      <dgm:prSet presAssocID="{A4BE9F3D-91B5-2E47-94F5-E93F85CDB6B8}" presName="Image" presStyleLbl="node1" presStyleIdx="7" presStyleCnt="8"/>
      <dgm:spPr/>
    </dgm:pt>
    <dgm:pt modelId="{84F252A3-4F9A-3147-8B4C-33854102AEAD}" type="pres">
      <dgm:prSet presAssocID="{A4BE9F3D-91B5-2E47-94F5-E93F85CDB6B8}" presName="childText" presStyleLbl="lnNode1" presStyleIdx="7" presStyleCnt="8">
        <dgm:presLayoutVars>
          <dgm:chMax val="0"/>
          <dgm:chPref val="0"/>
          <dgm:bulletEnabled val="1"/>
        </dgm:presLayoutVars>
      </dgm:prSet>
      <dgm:spPr/>
      <dgm:t>
        <a:bodyPr/>
        <a:lstStyle/>
        <a:p>
          <a:endParaRPr lang="en-US"/>
        </a:p>
      </dgm:t>
    </dgm:pt>
  </dgm:ptLst>
  <dgm:cxnLst>
    <dgm:cxn modelId="{7D6851B2-9E7E-5446-9C20-83870B28C128}" srcId="{182ED239-A8B8-B94D-BB11-59141C0D8522}" destId="{B472B744-FC6F-3841-8947-72EE08A0BCFD}" srcOrd="0" destOrd="0" parTransId="{61411FC8-C9EB-E047-8647-324D555FAB0E}" sibTransId="{E2654EE3-3D4F-314A-8134-08B041CD356E}"/>
    <dgm:cxn modelId="{BD83479B-74EB-994A-B2C8-B4458EA1837F}" srcId="{B472B744-FC6F-3841-8947-72EE08A0BCFD}" destId="{CE3F6B59-A519-5A4C-82C7-FE1316B1B9FC}" srcOrd="0" destOrd="0" parTransId="{20AAE8CE-29B8-2641-BB61-EA541D40C6A7}" sibTransId="{7C14A1E5-3A57-124D-94C7-8A77D394B017}"/>
    <dgm:cxn modelId="{694556AC-B7DF-9444-A38A-B44EB526C915}" srcId="{DCFFC84E-3C76-A549-9569-53B7C0CB1972}" destId="{73039D12-75B7-BE41-8E5B-878ADCB66087}" srcOrd="2" destOrd="0" parTransId="{E0EE703A-F64E-1D4C-84B5-FF610F965AEB}" sibTransId="{148234C2-16A7-6D4C-A261-7C176B452440}"/>
    <dgm:cxn modelId="{AC65511C-9ADB-B54E-A308-6F0A0B7E380C}" type="presOf" srcId="{CE3F6B59-A519-5A4C-82C7-FE1316B1B9FC}" destId="{33BDAB4B-0063-2C45-86F5-63F7820B2DA8}" srcOrd="0" destOrd="0" presId="urn:microsoft.com/office/officeart/2008/layout/PictureAccentList"/>
    <dgm:cxn modelId="{92209255-FEF7-5A42-B761-461B1F54E5A2}" type="presOf" srcId="{0DD5B8EE-096F-A843-BB05-DEAFF2EE32CE}" destId="{DF63673B-8461-B349-820E-B68367779E48}" srcOrd="0" destOrd="0" presId="urn:microsoft.com/office/officeart/2008/layout/PictureAccentList"/>
    <dgm:cxn modelId="{28080EC4-DB95-B64A-8135-82B6DAD42CB9}" srcId="{B472B744-FC6F-3841-8947-72EE08A0BCFD}" destId="{ADAD65C7-FA2A-0B4B-94C4-D09EA6DEE037}" srcOrd="1" destOrd="0" parTransId="{5EBCA593-BF10-D043-9D65-58DE5E6FED63}" sibTransId="{500A6434-55EA-3A47-9E52-4F64934B8B78}"/>
    <dgm:cxn modelId="{9543B817-9100-2041-99FD-43AB14E8BD79}" srcId="{DCFFC84E-3C76-A549-9569-53B7C0CB1972}" destId="{A4BE9F3D-91B5-2E47-94F5-E93F85CDB6B8}" srcOrd="3" destOrd="0" parTransId="{4633A44E-5BBE-D144-BDB4-B11CE3F57612}" sibTransId="{07BAB115-29B9-4D40-BA62-E7AF3DB76B37}"/>
    <dgm:cxn modelId="{00152171-BA4E-0F49-918C-4A61764EAE2E}" type="presOf" srcId="{A4BE9F3D-91B5-2E47-94F5-E93F85CDB6B8}" destId="{84F252A3-4F9A-3147-8B4C-33854102AEAD}" srcOrd="0" destOrd="0" presId="urn:microsoft.com/office/officeart/2008/layout/PictureAccentList"/>
    <dgm:cxn modelId="{067A737E-603B-9046-970C-6F7D2A461977}" srcId="{DCFFC84E-3C76-A549-9569-53B7C0CB1972}" destId="{5B344A83-7C3F-E942-A327-2B32B5F66082}" srcOrd="1" destOrd="0" parTransId="{41365A43-CEBB-1444-8529-1F9D939E5E33}" sibTransId="{567008F8-0E04-5547-8E4B-8570056E6D2A}"/>
    <dgm:cxn modelId="{48723699-730B-4643-9042-06F7233E41E6}" srcId="{DCFFC84E-3C76-A549-9569-53B7C0CB1972}" destId="{525F26D0-8670-3C4D-8044-58CD1C9EB1CB}" srcOrd="0" destOrd="0" parTransId="{C5068C62-1733-FE41-8A80-7165EE2DB256}" sibTransId="{6740FB72-39FD-9C42-9FDC-20FE7FBD02D2}"/>
    <dgm:cxn modelId="{44FFDBBB-F243-B841-8094-837E725C1CA9}" srcId="{182ED239-A8B8-B94D-BB11-59141C0D8522}" destId="{DCFFC84E-3C76-A549-9569-53B7C0CB1972}" srcOrd="1" destOrd="0" parTransId="{99C10486-1B9F-1044-B51C-81175FF574D5}" sibTransId="{1AFF3A71-64AC-C942-BD37-875960D50257}"/>
    <dgm:cxn modelId="{A7E8E533-6831-A24B-9E3D-CD996DE360F8}" type="presOf" srcId="{ADAD65C7-FA2A-0B4B-94C4-D09EA6DEE037}" destId="{B6675E53-55F3-6340-AFA6-0FD30E0EBB9F}" srcOrd="0" destOrd="0" presId="urn:microsoft.com/office/officeart/2008/layout/PictureAccentList"/>
    <dgm:cxn modelId="{28666B3D-AFD5-2244-B0B1-1CD69A78152A}" type="presOf" srcId="{DCFFC84E-3C76-A549-9569-53B7C0CB1972}" destId="{0E25EDA1-38D5-104A-8DA3-B33E1694A948}" srcOrd="0" destOrd="0" presId="urn:microsoft.com/office/officeart/2008/layout/PictureAccentList"/>
    <dgm:cxn modelId="{31D0E3F2-434E-C049-804E-F39CDB636967}" srcId="{B472B744-FC6F-3841-8947-72EE08A0BCFD}" destId="{0DD5B8EE-096F-A843-BB05-DEAFF2EE32CE}" srcOrd="2" destOrd="0" parTransId="{78EF3AD9-693E-6748-AC2C-96C1EFF828EB}" sibTransId="{1CF20D07-D833-4846-ADDD-A3ED70159CBC}"/>
    <dgm:cxn modelId="{55469E2E-F3E8-AD40-9DE9-7FFC33021625}" type="presOf" srcId="{B472B744-FC6F-3841-8947-72EE08A0BCFD}" destId="{D1E42DB9-2FAD-BA43-B525-D2FFA181BF77}" srcOrd="0" destOrd="0" presId="urn:microsoft.com/office/officeart/2008/layout/PictureAccentList"/>
    <dgm:cxn modelId="{C306F615-91D6-D441-9377-890D00AFC10B}" srcId="{B472B744-FC6F-3841-8947-72EE08A0BCFD}" destId="{973D7E34-3F3D-8448-9737-7078C8AEEE72}" srcOrd="3" destOrd="0" parTransId="{D1DB77AD-AABD-DF44-AA4A-D49C8AD9819F}" sibTransId="{1EC463E9-E421-E948-BB6D-E71E356AC66B}"/>
    <dgm:cxn modelId="{95BD82AD-30FA-EA40-813F-832431BD7E2E}" type="presOf" srcId="{525F26D0-8670-3C4D-8044-58CD1C9EB1CB}" destId="{0BF4B9A3-799D-C744-9FF5-4897A98F278B}" srcOrd="0" destOrd="0" presId="urn:microsoft.com/office/officeart/2008/layout/PictureAccentList"/>
    <dgm:cxn modelId="{70055A78-8D03-D94C-9BBC-BDAAABFDE678}" type="presOf" srcId="{5B344A83-7C3F-E942-A327-2B32B5F66082}" destId="{E42EF3E0-C5C2-6647-B21F-6A0AD5CB4E2D}" srcOrd="0" destOrd="0" presId="urn:microsoft.com/office/officeart/2008/layout/PictureAccentList"/>
    <dgm:cxn modelId="{7FA74636-DE1F-4C40-8F86-0659AE8FF2BC}" type="presOf" srcId="{973D7E34-3F3D-8448-9737-7078C8AEEE72}" destId="{C6BECB3D-C9F5-6843-9FEC-343324B2BDC0}" srcOrd="0" destOrd="0" presId="urn:microsoft.com/office/officeart/2008/layout/PictureAccentList"/>
    <dgm:cxn modelId="{7E9DF312-85C2-A14C-8BF9-46F50CBDBD55}" type="presOf" srcId="{73039D12-75B7-BE41-8E5B-878ADCB66087}" destId="{7D5E0CDE-2060-0A4A-A20E-CBCFA818B73E}" srcOrd="0" destOrd="0" presId="urn:microsoft.com/office/officeart/2008/layout/PictureAccentList"/>
    <dgm:cxn modelId="{BB95E05A-8450-864D-80D2-CAD4426538E7}" type="presOf" srcId="{182ED239-A8B8-B94D-BB11-59141C0D8522}" destId="{9159A69F-FB08-C54D-B586-AC2D93AD3D1C}" srcOrd="0" destOrd="0" presId="urn:microsoft.com/office/officeart/2008/layout/PictureAccentList"/>
    <dgm:cxn modelId="{0A946F0D-E78E-4B4A-830F-2582C788F059}" type="presParOf" srcId="{9159A69F-FB08-C54D-B586-AC2D93AD3D1C}" destId="{709DFBB5-4566-0642-A565-553597D6EBA2}" srcOrd="0" destOrd="0" presId="urn:microsoft.com/office/officeart/2008/layout/PictureAccentList"/>
    <dgm:cxn modelId="{BF2C93CC-9E81-2F49-AEAF-E3D39E0E2F29}" type="presParOf" srcId="{709DFBB5-4566-0642-A565-553597D6EBA2}" destId="{F21DA73B-847E-5E4D-89D4-FBE93B7D322F}" srcOrd="0" destOrd="0" presId="urn:microsoft.com/office/officeart/2008/layout/PictureAccentList"/>
    <dgm:cxn modelId="{65BB2A7B-EA69-024E-911A-2700A9B5D329}" type="presParOf" srcId="{F21DA73B-847E-5E4D-89D4-FBE93B7D322F}" destId="{D1E42DB9-2FAD-BA43-B525-D2FFA181BF77}" srcOrd="0" destOrd="0" presId="urn:microsoft.com/office/officeart/2008/layout/PictureAccentList"/>
    <dgm:cxn modelId="{A879A052-6345-8242-AE6C-E772915A6983}" type="presParOf" srcId="{709DFBB5-4566-0642-A565-553597D6EBA2}" destId="{3116BB04-CA06-DD42-83A5-1852B6310FA8}" srcOrd="1" destOrd="0" presId="urn:microsoft.com/office/officeart/2008/layout/PictureAccentList"/>
    <dgm:cxn modelId="{CFEE672D-B3E5-AD48-9438-5A08369588FA}" type="presParOf" srcId="{3116BB04-CA06-DD42-83A5-1852B6310FA8}" destId="{419601C5-0F7D-9D4A-B2F2-434BBDDF64A6}" srcOrd="0" destOrd="0" presId="urn:microsoft.com/office/officeart/2008/layout/PictureAccentList"/>
    <dgm:cxn modelId="{F9B0EED2-D4ED-2E4D-8D38-E7AFD70DB2D1}" type="presParOf" srcId="{419601C5-0F7D-9D4A-B2F2-434BBDDF64A6}" destId="{DF8A990E-7B78-7842-BCD5-3A90D430C7EA}" srcOrd="0" destOrd="0" presId="urn:microsoft.com/office/officeart/2008/layout/PictureAccentList"/>
    <dgm:cxn modelId="{36054B8F-5690-BF43-9AFF-8C885F88400D}" type="presParOf" srcId="{419601C5-0F7D-9D4A-B2F2-434BBDDF64A6}" destId="{33BDAB4B-0063-2C45-86F5-63F7820B2DA8}" srcOrd="1" destOrd="0" presId="urn:microsoft.com/office/officeart/2008/layout/PictureAccentList"/>
    <dgm:cxn modelId="{E749587F-D277-3E45-844F-1E637062DEED}" type="presParOf" srcId="{3116BB04-CA06-DD42-83A5-1852B6310FA8}" destId="{327B7BEA-B76D-154B-B86B-E6E91184F75F}" srcOrd="1" destOrd="0" presId="urn:microsoft.com/office/officeart/2008/layout/PictureAccentList"/>
    <dgm:cxn modelId="{F03A8F29-0529-9741-9BDB-427BBF0350AF}" type="presParOf" srcId="{327B7BEA-B76D-154B-B86B-E6E91184F75F}" destId="{F30733BD-34A1-0941-A157-12C3A40FB8AE}" srcOrd="0" destOrd="0" presId="urn:microsoft.com/office/officeart/2008/layout/PictureAccentList"/>
    <dgm:cxn modelId="{72589C48-2063-1741-9CBD-74EDA68B32F9}" type="presParOf" srcId="{327B7BEA-B76D-154B-B86B-E6E91184F75F}" destId="{B6675E53-55F3-6340-AFA6-0FD30E0EBB9F}" srcOrd="1" destOrd="0" presId="urn:microsoft.com/office/officeart/2008/layout/PictureAccentList"/>
    <dgm:cxn modelId="{ABF1FF50-DAF7-FE48-9865-569372E7C85B}" type="presParOf" srcId="{3116BB04-CA06-DD42-83A5-1852B6310FA8}" destId="{5DC2BE65-323E-364C-A02B-586298CCAD14}" srcOrd="2" destOrd="0" presId="urn:microsoft.com/office/officeart/2008/layout/PictureAccentList"/>
    <dgm:cxn modelId="{8E28772C-8D9B-C942-B565-66B29A8E305C}" type="presParOf" srcId="{5DC2BE65-323E-364C-A02B-586298CCAD14}" destId="{E99D0D1C-B25B-D849-9536-E128F03BB6F4}" srcOrd="0" destOrd="0" presId="urn:microsoft.com/office/officeart/2008/layout/PictureAccentList"/>
    <dgm:cxn modelId="{90A8D1AB-4479-B24E-A109-2E8FD7F21CF9}" type="presParOf" srcId="{5DC2BE65-323E-364C-A02B-586298CCAD14}" destId="{DF63673B-8461-B349-820E-B68367779E48}" srcOrd="1" destOrd="0" presId="urn:microsoft.com/office/officeart/2008/layout/PictureAccentList"/>
    <dgm:cxn modelId="{F5FDB5EA-77A2-FC45-AF2E-7D0E4B011443}" type="presParOf" srcId="{3116BB04-CA06-DD42-83A5-1852B6310FA8}" destId="{77075702-AA86-A94A-945A-FDD4DF77A150}" srcOrd="3" destOrd="0" presId="urn:microsoft.com/office/officeart/2008/layout/PictureAccentList"/>
    <dgm:cxn modelId="{64C864CE-B869-6B47-ABA0-905B0C13F84F}" type="presParOf" srcId="{77075702-AA86-A94A-945A-FDD4DF77A150}" destId="{56457B09-B374-B741-B9CA-ACBE0B72BC5B}" srcOrd="0" destOrd="0" presId="urn:microsoft.com/office/officeart/2008/layout/PictureAccentList"/>
    <dgm:cxn modelId="{2497229D-EDE6-5840-9394-81A0B8ECB230}" type="presParOf" srcId="{77075702-AA86-A94A-945A-FDD4DF77A150}" destId="{C6BECB3D-C9F5-6843-9FEC-343324B2BDC0}" srcOrd="1" destOrd="0" presId="urn:microsoft.com/office/officeart/2008/layout/PictureAccentList"/>
    <dgm:cxn modelId="{813B1F8E-2A78-0849-B916-4DA66F440C79}" type="presParOf" srcId="{9159A69F-FB08-C54D-B586-AC2D93AD3D1C}" destId="{7D012230-E99E-6C48-9F19-2A8061064797}" srcOrd="1" destOrd="0" presId="urn:microsoft.com/office/officeart/2008/layout/PictureAccentList"/>
    <dgm:cxn modelId="{81AC059F-DE6F-5D4C-B148-C11D206C6A20}" type="presParOf" srcId="{7D012230-E99E-6C48-9F19-2A8061064797}" destId="{931E4E96-92AE-CD41-BFFB-D570EAAE34EE}" srcOrd="0" destOrd="0" presId="urn:microsoft.com/office/officeart/2008/layout/PictureAccentList"/>
    <dgm:cxn modelId="{BEEE5424-0BAD-F147-B045-B01F42E1765D}" type="presParOf" srcId="{931E4E96-92AE-CD41-BFFB-D570EAAE34EE}" destId="{0E25EDA1-38D5-104A-8DA3-B33E1694A948}" srcOrd="0" destOrd="0" presId="urn:microsoft.com/office/officeart/2008/layout/PictureAccentList"/>
    <dgm:cxn modelId="{15668B55-9F7A-004D-9E3B-00646BCF51B1}" type="presParOf" srcId="{7D012230-E99E-6C48-9F19-2A8061064797}" destId="{B37246C2-AE09-9E45-A0B2-C659FC9D69F4}" srcOrd="1" destOrd="0" presId="urn:microsoft.com/office/officeart/2008/layout/PictureAccentList"/>
    <dgm:cxn modelId="{5745E255-2992-764D-9379-EE458B03CE26}" type="presParOf" srcId="{B37246C2-AE09-9E45-A0B2-C659FC9D69F4}" destId="{7634CF5C-B01F-1B47-A08E-E713D55199BA}" srcOrd="0" destOrd="0" presId="urn:microsoft.com/office/officeart/2008/layout/PictureAccentList"/>
    <dgm:cxn modelId="{C730F084-3C43-8B42-9987-A914122528CB}" type="presParOf" srcId="{7634CF5C-B01F-1B47-A08E-E713D55199BA}" destId="{7AD8C78A-5C30-5E45-A9BF-E165A99B04AB}" srcOrd="0" destOrd="0" presId="urn:microsoft.com/office/officeart/2008/layout/PictureAccentList"/>
    <dgm:cxn modelId="{55CFEBEB-B6B1-9E42-830F-BCC97B5BEC02}" type="presParOf" srcId="{7634CF5C-B01F-1B47-A08E-E713D55199BA}" destId="{0BF4B9A3-799D-C744-9FF5-4897A98F278B}" srcOrd="1" destOrd="0" presId="urn:microsoft.com/office/officeart/2008/layout/PictureAccentList"/>
    <dgm:cxn modelId="{89481BCA-DEFE-F847-B0D0-BD7DD361B594}" type="presParOf" srcId="{B37246C2-AE09-9E45-A0B2-C659FC9D69F4}" destId="{4A6ACD6F-D518-284F-8806-6C8944E957B4}" srcOrd="1" destOrd="0" presId="urn:microsoft.com/office/officeart/2008/layout/PictureAccentList"/>
    <dgm:cxn modelId="{2A66A154-9ED0-BA42-A946-1A7619E49F5F}" type="presParOf" srcId="{4A6ACD6F-D518-284F-8806-6C8944E957B4}" destId="{7B8CE934-2CCF-9F41-AC3A-DE64243A77A7}" srcOrd="0" destOrd="0" presId="urn:microsoft.com/office/officeart/2008/layout/PictureAccentList"/>
    <dgm:cxn modelId="{6B3E3315-6B70-3E4A-870F-4B050EE56C08}" type="presParOf" srcId="{4A6ACD6F-D518-284F-8806-6C8944E957B4}" destId="{E42EF3E0-C5C2-6647-B21F-6A0AD5CB4E2D}" srcOrd="1" destOrd="0" presId="urn:microsoft.com/office/officeart/2008/layout/PictureAccentList"/>
    <dgm:cxn modelId="{E8A0238D-5512-DE49-8AE0-414A6B5BCDDF}" type="presParOf" srcId="{B37246C2-AE09-9E45-A0B2-C659FC9D69F4}" destId="{15DB7F04-AA28-C043-8200-6E5E9AB1A312}" srcOrd="2" destOrd="0" presId="urn:microsoft.com/office/officeart/2008/layout/PictureAccentList"/>
    <dgm:cxn modelId="{D8A664B9-C80F-FE4A-9B60-E897A22C6360}" type="presParOf" srcId="{15DB7F04-AA28-C043-8200-6E5E9AB1A312}" destId="{62977877-EA56-6445-90D0-881A9C17F415}" srcOrd="0" destOrd="0" presId="urn:microsoft.com/office/officeart/2008/layout/PictureAccentList"/>
    <dgm:cxn modelId="{2DF0F34D-10DD-E14B-B1B6-E7B7122C7B36}" type="presParOf" srcId="{15DB7F04-AA28-C043-8200-6E5E9AB1A312}" destId="{7D5E0CDE-2060-0A4A-A20E-CBCFA818B73E}" srcOrd="1" destOrd="0" presId="urn:microsoft.com/office/officeart/2008/layout/PictureAccentList"/>
    <dgm:cxn modelId="{C3F0060C-A719-5C44-833C-B77D126D7CAD}" type="presParOf" srcId="{B37246C2-AE09-9E45-A0B2-C659FC9D69F4}" destId="{49809E1E-BA9C-BB46-B6F8-CBEB8D774F0F}" srcOrd="3" destOrd="0" presId="urn:microsoft.com/office/officeart/2008/layout/PictureAccentList"/>
    <dgm:cxn modelId="{F42281F7-555A-6C4D-945A-EAFDF3DD9BB0}" type="presParOf" srcId="{49809E1E-BA9C-BB46-B6F8-CBEB8D774F0F}" destId="{A25C02DA-0377-814B-993B-58EC6581B66F}" srcOrd="0" destOrd="0" presId="urn:microsoft.com/office/officeart/2008/layout/PictureAccentList"/>
    <dgm:cxn modelId="{E776015F-E369-F849-B763-93AC39A01115}" type="presParOf" srcId="{49809E1E-BA9C-BB46-B6F8-CBEB8D774F0F}" destId="{84F252A3-4F9A-3147-8B4C-33854102AEAD}"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2ED239-A8B8-B94D-BB11-59141C0D8522}" type="doc">
      <dgm:prSet loTypeId="urn:microsoft.com/office/officeart/2008/layout/PictureAccentList" loCatId="" qsTypeId="urn:microsoft.com/office/officeart/2005/8/quickstyle/simple2" qsCatId="simple" csTypeId="urn:microsoft.com/office/officeart/2005/8/colors/colorful4" csCatId="colorful" phldr="1"/>
      <dgm:spPr/>
      <dgm:t>
        <a:bodyPr/>
        <a:lstStyle/>
        <a:p>
          <a:endParaRPr lang="en-US"/>
        </a:p>
      </dgm:t>
    </dgm:pt>
    <dgm:pt modelId="{B472B744-FC6F-3841-8947-72EE08A0BCFD}">
      <dgm:prSet phldrT="[Text]"/>
      <dgm:spPr/>
      <dgm:t>
        <a:bodyPr/>
        <a:lstStyle/>
        <a:p>
          <a:r>
            <a:rPr lang="en-US" b="1" dirty="0" smtClean="0">
              <a:solidFill>
                <a:srgbClr val="2F1F58"/>
              </a:solidFill>
            </a:rPr>
            <a:t>In environment</a:t>
          </a:r>
          <a:endParaRPr lang="en-US" b="1" dirty="0">
            <a:solidFill>
              <a:srgbClr val="2F1F58"/>
            </a:solidFill>
          </a:endParaRPr>
        </a:p>
      </dgm:t>
    </dgm:pt>
    <dgm:pt modelId="{61411FC8-C9EB-E047-8647-324D555FAB0E}" type="parTrans" cxnId="{7D6851B2-9E7E-5446-9C20-83870B28C128}">
      <dgm:prSet/>
      <dgm:spPr/>
      <dgm:t>
        <a:bodyPr/>
        <a:lstStyle/>
        <a:p>
          <a:endParaRPr lang="en-US" b="1">
            <a:solidFill>
              <a:srgbClr val="2F1F58"/>
            </a:solidFill>
          </a:endParaRPr>
        </a:p>
      </dgm:t>
    </dgm:pt>
    <dgm:pt modelId="{E2654EE3-3D4F-314A-8134-08B041CD356E}" type="sibTrans" cxnId="{7D6851B2-9E7E-5446-9C20-83870B28C128}">
      <dgm:prSet/>
      <dgm:spPr/>
      <dgm:t>
        <a:bodyPr/>
        <a:lstStyle/>
        <a:p>
          <a:endParaRPr lang="en-US" b="1">
            <a:solidFill>
              <a:srgbClr val="2F1F58"/>
            </a:solidFill>
          </a:endParaRPr>
        </a:p>
      </dgm:t>
    </dgm:pt>
    <dgm:pt modelId="{CE3F6B59-A519-5A4C-82C7-FE1316B1B9FC}">
      <dgm:prSet phldrT="[Text]" custT="1"/>
      <dgm:spPr/>
      <dgm:t>
        <a:bodyPr/>
        <a:lstStyle/>
        <a:p>
          <a:r>
            <a:rPr lang="ar-sa" sz="2000" b="1" dirty="0" smtClean="0">
              <a:solidFill>
                <a:srgbClr val="2F1F58"/>
              </a:solidFill>
              <a:latin typeface="Adobe Garamond Pro"/>
              <a:cs typeface="Adobe Garamond Pro"/>
            </a:rPr>
            <a:t>وَلَا تَقْرَبُوا الزِّنَا إِنَّهُ كَانَ فَاحِشَةً وَسَاءَ سَبِيلً </a:t>
          </a:r>
          <a:r>
            <a:rPr lang="en-US" sz="2000" b="1" dirty="0" smtClean="0">
              <a:solidFill>
                <a:srgbClr val="2F1F58"/>
              </a:solidFill>
              <a:latin typeface="Adobe Garamond Pro"/>
              <a:cs typeface="Adobe Garamond Pro"/>
            </a:rPr>
            <a:t> )17:32(</a:t>
          </a:r>
          <a:endParaRPr lang="en-US" sz="2000" b="1" dirty="0">
            <a:solidFill>
              <a:srgbClr val="2F1F58"/>
            </a:solidFill>
            <a:latin typeface="Adobe Garamond Pro"/>
            <a:cs typeface="Adobe Garamond Pro"/>
          </a:endParaRPr>
        </a:p>
      </dgm:t>
    </dgm:pt>
    <dgm:pt modelId="{20AAE8CE-29B8-2641-BB61-EA541D40C6A7}" type="parTrans" cxnId="{BD83479B-74EB-994A-B2C8-B4458EA1837F}">
      <dgm:prSet/>
      <dgm:spPr/>
      <dgm:t>
        <a:bodyPr/>
        <a:lstStyle/>
        <a:p>
          <a:endParaRPr lang="en-US" b="1">
            <a:solidFill>
              <a:srgbClr val="2F1F58"/>
            </a:solidFill>
          </a:endParaRPr>
        </a:p>
      </dgm:t>
    </dgm:pt>
    <dgm:pt modelId="{7C14A1E5-3A57-124D-94C7-8A77D394B017}" type="sibTrans" cxnId="{BD83479B-74EB-994A-B2C8-B4458EA1837F}">
      <dgm:prSet/>
      <dgm:spPr/>
      <dgm:t>
        <a:bodyPr/>
        <a:lstStyle/>
        <a:p>
          <a:endParaRPr lang="en-US" b="1">
            <a:solidFill>
              <a:srgbClr val="2F1F58"/>
            </a:solidFill>
          </a:endParaRPr>
        </a:p>
      </dgm:t>
    </dgm:pt>
    <dgm:pt modelId="{6211E274-B7E3-7141-9A35-D7DD3DF03AF1}">
      <dgm:prSet phldrT="[Text]" custT="1"/>
      <dgm:spPr/>
      <dgm:t>
        <a:bodyPr/>
        <a:lstStyle/>
        <a:p>
          <a:r>
            <a:rPr lang="en-US" sz="2000" b="1" dirty="0" smtClean="0">
              <a:solidFill>
                <a:srgbClr val="2F1F58"/>
              </a:solidFill>
            </a:rPr>
            <a:t>Block all roads</a:t>
          </a:r>
          <a:endParaRPr lang="en-US" sz="2000" b="1" dirty="0">
            <a:solidFill>
              <a:srgbClr val="2F1F58"/>
            </a:solidFill>
          </a:endParaRPr>
        </a:p>
      </dgm:t>
    </dgm:pt>
    <dgm:pt modelId="{1BB7051D-8C76-1C4A-8ED2-7BABF3404DA9}" type="parTrans" cxnId="{E6D023A0-F478-E64A-AC3E-981220FE628C}">
      <dgm:prSet/>
      <dgm:spPr/>
      <dgm:t>
        <a:bodyPr/>
        <a:lstStyle/>
        <a:p>
          <a:endParaRPr lang="en-US" b="1">
            <a:solidFill>
              <a:srgbClr val="2F1F58"/>
            </a:solidFill>
          </a:endParaRPr>
        </a:p>
      </dgm:t>
    </dgm:pt>
    <dgm:pt modelId="{CF248E5B-EBFA-5047-8624-F35F232CEA6F}" type="sibTrans" cxnId="{E6D023A0-F478-E64A-AC3E-981220FE628C}">
      <dgm:prSet/>
      <dgm:spPr/>
      <dgm:t>
        <a:bodyPr/>
        <a:lstStyle/>
        <a:p>
          <a:endParaRPr lang="en-US" b="1">
            <a:solidFill>
              <a:srgbClr val="2F1F58"/>
            </a:solidFill>
          </a:endParaRPr>
        </a:p>
      </dgm:t>
    </dgm:pt>
    <dgm:pt modelId="{ADAD65C7-FA2A-0B4B-94C4-D09EA6DEE037}">
      <dgm:prSet phldrT="[Text]" custT="1"/>
      <dgm:spPr/>
      <dgm:t>
        <a:bodyPr/>
        <a:lstStyle/>
        <a:p>
          <a:r>
            <a:rPr lang="en-US" sz="2000" b="1" dirty="0" smtClean="0">
              <a:solidFill>
                <a:srgbClr val="2F1F58"/>
              </a:solidFill>
            </a:rPr>
            <a:t>Connect to Quran</a:t>
          </a:r>
          <a:endParaRPr lang="en-US" sz="2000" b="1" dirty="0">
            <a:solidFill>
              <a:srgbClr val="2F1F58"/>
            </a:solidFill>
          </a:endParaRPr>
        </a:p>
      </dgm:t>
    </dgm:pt>
    <dgm:pt modelId="{5EBCA593-BF10-D043-9D65-58DE5E6FED63}" type="parTrans" cxnId="{28080EC4-DB95-B64A-8135-82B6DAD42CB9}">
      <dgm:prSet/>
      <dgm:spPr/>
      <dgm:t>
        <a:bodyPr/>
        <a:lstStyle/>
        <a:p>
          <a:endParaRPr lang="en-US" b="1">
            <a:solidFill>
              <a:srgbClr val="2F1F58"/>
            </a:solidFill>
          </a:endParaRPr>
        </a:p>
      </dgm:t>
    </dgm:pt>
    <dgm:pt modelId="{500A6434-55EA-3A47-9E52-4F64934B8B78}" type="sibTrans" cxnId="{28080EC4-DB95-B64A-8135-82B6DAD42CB9}">
      <dgm:prSet/>
      <dgm:spPr/>
      <dgm:t>
        <a:bodyPr/>
        <a:lstStyle/>
        <a:p>
          <a:endParaRPr lang="en-US" b="1">
            <a:solidFill>
              <a:srgbClr val="2F1F58"/>
            </a:solidFill>
          </a:endParaRPr>
        </a:p>
      </dgm:t>
    </dgm:pt>
    <dgm:pt modelId="{0DD5B8EE-096F-A843-BB05-DEAFF2EE32CE}">
      <dgm:prSet phldrT="[Text]" custT="1"/>
      <dgm:spPr/>
      <dgm:t>
        <a:bodyPr/>
        <a:lstStyle/>
        <a:p>
          <a:r>
            <a:rPr lang="en-US" sz="2000" b="1" dirty="0" smtClean="0">
              <a:solidFill>
                <a:srgbClr val="2F1F58"/>
              </a:solidFill>
            </a:rPr>
            <a:t>Keep watch on your company</a:t>
          </a:r>
          <a:endParaRPr lang="en-US" sz="2000" b="1" dirty="0">
            <a:solidFill>
              <a:srgbClr val="2F1F58"/>
            </a:solidFill>
          </a:endParaRPr>
        </a:p>
      </dgm:t>
    </dgm:pt>
    <dgm:pt modelId="{78EF3AD9-693E-6748-AC2C-96C1EFF828EB}" type="parTrans" cxnId="{31D0E3F2-434E-C049-804E-F39CDB636967}">
      <dgm:prSet/>
      <dgm:spPr/>
      <dgm:t>
        <a:bodyPr/>
        <a:lstStyle/>
        <a:p>
          <a:endParaRPr lang="en-US"/>
        </a:p>
      </dgm:t>
    </dgm:pt>
    <dgm:pt modelId="{1CF20D07-D833-4846-ADDD-A3ED70159CBC}" type="sibTrans" cxnId="{31D0E3F2-434E-C049-804E-F39CDB636967}">
      <dgm:prSet/>
      <dgm:spPr/>
      <dgm:t>
        <a:bodyPr/>
        <a:lstStyle/>
        <a:p>
          <a:endParaRPr lang="en-US"/>
        </a:p>
      </dgm:t>
    </dgm:pt>
    <dgm:pt modelId="{9159A69F-FB08-C54D-B586-AC2D93AD3D1C}" type="pres">
      <dgm:prSet presAssocID="{182ED239-A8B8-B94D-BB11-59141C0D8522}" presName="layout" presStyleCnt="0">
        <dgm:presLayoutVars>
          <dgm:chMax/>
          <dgm:chPref/>
          <dgm:dir/>
          <dgm:animOne val="branch"/>
          <dgm:animLvl val="lvl"/>
          <dgm:resizeHandles/>
        </dgm:presLayoutVars>
      </dgm:prSet>
      <dgm:spPr/>
      <dgm:t>
        <a:bodyPr/>
        <a:lstStyle/>
        <a:p>
          <a:endParaRPr lang="en-US"/>
        </a:p>
      </dgm:t>
    </dgm:pt>
    <dgm:pt modelId="{709DFBB5-4566-0642-A565-553597D6EBA2}" type="pres">
      <dgm:prSet presAssocID="{B472B744-FC6F-3841-8947-72EE08A0BCFD}" presName="root" presStyleCnt="0">
        <dgm:presLayoutVars>
          <dgm:chMax/>
          <dgm:chPref val="4"/>
        </dgm:presLayoutVars>
      </dgm:prSet>
      <dgm:spPr/>
    </dgm:pt>
    <dgm:pt modelId="{F21DA73B-847E-5E4D-89D4-FBE93B7D322F}" type="pres">
      <dgm:prSet presAssocID="{B472B744-FC6F-3841-8947-72EE08A0BCFD}" presName="rootComposite" presStyleCnt="0">
        <dgm:presLayoutVars/>
      </dgm:prSet>
      <dgm:spPr/>
    </dgm:pt>
    <dgm:pt modelId="{D1E42DB9-2FAD-BA43-B525-D2FFA181BF77}" type="pres">
      <dgm:prSet presAssocID="{B472B744-FC6F-3841-8947-72EE08A0BCFD}" presName="rootText" presStyleLbl="node0" presStyleIdx="0" presStyleCnt="1">
        <dgm:presLayoutVars>
          <dgm:chMax/>
          <dgm:chPref val="4"/>
        </dgm:presLayoutVars>
      </dgm:prSet>
      <dgm:spPr/>
      <dgm:t>
        <a:bodyPr/>
        <a:lstStyle/>
        <a:p>
          <a:endParaRPr lang="en-US"/>
        </a:p>
      </dgm:t>
    </dgm:pt>
    <dgm:pt modelId="{3116BB04-CA06-DD42-83A5-1852B6310FA8}" type="pres">
      <dgm:prSet presAssocID="{B472B744-FC6F-3841-8947-72EE08A0BCFD}" presName="childShape" presStyleCnt="0">
        <dgm:presLayoutVars>
          <dgm:chMax val="0"/>
          <dgm:chPref val="0"/>
        </dgm:presLayoutVars>
      </dgm:prSet>
      <dgm:spPr/>
    </dgm:pt>
    <dgm:pt modelId="{419601C5-0F7D-9D4A-B2F2-434BBDDF64A6}" type="pres">
      <dgm:prSet presAssocID="{CE3F6B59-A519-5A4C-82C7-FE1316B1B9FC}" presName="childComposite" presStyleCnt="0">
        <dgm:presLayoutVars>
          <dgm:chMax val="0"/>
          <dgm:chPref val="0"/>
        </dgm:presLayoutVars>
      </dgm:prSet>
      <dgm:spPr/>
    </dgm:pt>
    <dgm:pt modelId="{DF8A990E-7B78-7842-BCD5-3A90D430C7EA}" type="pres">
      <dgm:prSet presAssocID="{CE3F6B59-A519-5A4C-82C7-FE1316B1B9FC}" presName="Image" presStyleLbl="node1" presStyleIdx="0" presStyleCnt="4"/>
      <dgm:spPr/>
    </dgm:pt>
    <dgm:pt modelId="{33BDAB4B-0063-2C45-86F5-63F7820B2DA8}" type="pres">
      <dgm:prSet presAssocID="{CE3F6B59-A519-5A4C-82C7-FE1316B1B9FC}" presName="childText" presStyleLbl="lnNode1" presStyleIdx="0" presStyleCnt="4">
        <dgm:presLayoutVars>
          <dgm:chMax val="0"/>
          <dgm:chPref val="0"/>
          <dgm:bulletEnabled val="1"/>
        </dgm:presLayoutVars>
      </dgm:prSet>
      <dgm:spPr/>
      <dgm:t>
        <a:bodyPr/>
        <a:lstStyle/>
        <a:p>
          <a:endParaRPr lang="en-US"/>
        </a:p>
      </dgm:t>
    </dgm:pt>
    <dgm:pt modelId="{1562DF4C-F973-EE44-9200-38672A0A154C}" type="pres">
      <dgm:prSet presAssocID="{6211E274-B7E3-7141-9A35-D7DD3DF03AF1}" presName="childComposite" presStyleCnt="0">
        <dgm:presLayoutVars>
          <dgm:chMax val="0"/>
          <dgm:chPref val="0"/>
        </dgm:presLayoutVars>
      </dgm:prSet>
      <dgm:spPr/>
    </dgm:pt>
    <dgm:pt modelId="{AFA8BD1C-3FB9-5249-9519-D669CDCFE79F}" type="pres">
      <dgm:prSet presAssocID="{6211E274-B7E3-7141-9A35-D7DD3DF03AF1}" presName="Image" presStyleLbl="node1" presStyleIdx="1" presStyleCnt="4"/>
      <dgm:spPr/>
    </dgm:pt>
    <dgm:pt modelId="{263AED96-DAF7-8A47-8B77-9D602A1E13AC}" type="pres">
      <dgm:prSet presAssocID="{6211E274-B7E3-7141-9A35-D7DD3DF03AF1}" presName="childText" presStyleLbl="lnNode1" presStyleIdx="1" presStyleCnt="4">
        <dgm:presLayoutVars>
          <dgm:chMax val="0"/>
          <dgm:chPref val="0"/>
          <dgm:bulletEnabled val="1"/>
        </dgm:presLayoutVars>
      </dgm:prSet>
      <dgm:spPr/>
      <dgm:t>
        <a:bodyPr/>
        <a:lstStyle/>
        <a:p>
          <a:endParaRPr lang="en-US"/>
        </a:p>
      </dgm:t>
    </dgm:pt>
    <dgm:pt modelId="{327B7BEA-B76D-154B-B86B-E6E91184F75F}" type="pres">
      <dgm:prSet presAssocID="{ADAD65C7-FA2A-0B4B-94C4-D09EA6DEE037}" presName="childComposite" presStyleCnt="0">
        <dgm:presLayoutVars>
          <dgm:chMax val="0"/>
          <dgm:chPref val="0"/>
        </dgm:presLayoutVars>
      </dgm:prSet>
      <dgm:spPr/>
    </dgm:pt>
    <dgm:pt modelId="{F30733BD-34A1-0941-A157-12C3A40FB8AE}" type="pres">
      <dgm:prSet presAssocID="{ADAD65C7-FA2A-0B4B-94C4-D09EA6DEE037}" presName="Image" presStyleLbl="node1" presStyleIdx="2" presStyleCnt="4"/>
      <dgm:spPr/>
    </dgm:pt>
    <dgm:pt modelId="{B6675E53-55F3-6340-AFA6-0FD30E0EBB9F}" type="pres">
      <dgm:prSet presAssocID="{ADAD65C7-FA2A-0B4B-94C4-D09EA6DEE037}" presName="childText" presStyleLbl="lnNode1" presStyleIdx="2" presStyleCnt="4">
        <dgm:presLayoutVars>
          <dgm:chMax val="0"/>
          <dgm:chPref val="0"/>
          <dgm:bulletEnabled val="1"/>
        </dgm:presLayoutVars>
      </dgm:prSet>
      <dgm:spPr/>
      <dgm:t>
        <a:bodyPr/>
        <a:lstStyle/>
        <a:p>
          <a:endParaRPr lang="en-US"/>
        </a:p>
      </dgm:t>
    </dgm:pt>
    <dgm:pt modelId="{5DC2BE65-323E-364C-A02B-586298CCAD14}" type="pres">
      <dgm:prSet presAssocID="{0DD5B8EE-096F-A843-BB05-DEAFF2EE32CE}" presName="childComposite" presStyleCnt="0">
        <dgm:presLayoutVars>
          <dgm:chMax val="0"/>
          <dgm:chPref val="0"/>
        </dgm:presLayoutVars>
      </dgm:prSet>
      <dgm:spPr/>
    </dgm:pt>
    <dgm:pt modelId="{E99D0D1C-B25B-D849-9536-E128F03BB6F4}" type="pres">
      <dgm:prSet presAssocID="{0DD5B8EE-096F-A843-BB05-DEAFF2EE32CE}" presName="Image" presStyleLbl="node1" presStyleIdx="3" presStyleCnt="4"/>
      <dgm:spPr/>
    </dgm:pt>
    <dgm:pt modelId="{DF63673B-8461-B349-820E-B68367779E48}" type="pres">
      <dgm:prSet presAssocID="{0DD5B8EE-096F-A843-BB05-DEAFF2EE32CE}" presName="childText" presStyleLbl="lnNode1" presStyleIdx="3" presStyleCnt="4">
        <dgm:presLayoutVars>
          <dgm:chMax val="0"/>
          <dgm:chPref val="0"/>
          <dgm:bulletEnabled val="1"/>
        </dgm:presLayoutVars>
      </dgm:prSet>
      <dgm:spPr/>
      <dgm:t>
        <a:bodyPr/>
        <a:lstStyle/>
        <a:p>
          <a:endParaRPr lang="en-US"/>
        </a:p>
      </dgm:t>
    </dgm:pt>
  </dgm:ptLst>
  <dgm:cxnLst>
    <dgm:cxn modelId="{0CFA1D90-7AB3-7E45-90C9-276E3F601D42}" type="presOf" srcId="{CE3F6B59-A519-5A4C-82C7-FE1316B1B9FC}" destId="{33BDAB4B-0063-2C45-86F5-63F7820B2DA8}" srcOrd="0" destOrd="0" presId="urn:microsoft.com/office/officeart/2008/layout/PictureAccentList"/>
    <dgm:cxn modelId="{1929FFCD-DF37-A64D-8B89-08BB14123968}" type="presOf" srcId="{6211E274-B7E3-7141-9A35-D7DD3DF03AF1}" destId="{263AED96-DAF7-8A47-8B77-9D602A1E13AC}" srcOrd="0" destOrd="0" presId="urn:microsoft.com/office/officeart/2008/layout/PictureAccentList"/>
    <dgm:cxn modelId="{28080EC4-DB95-B64A-8135-82B6DAD42CB9}" srcId="{B472B744-FC6F-3841-8947-72EE08A0BCFD}" destId="{ADAD65C7-FA2A-0B4B-94C4-D09EA6DEE037}" srcOrd="2" destOrd="0" parTransId="{5EBCA593-BF10-D043-9D65-58DE5E6FED63}" sibTransId="{500A6434-55EA-3A47-9E52-4F64934B8B78}"/>
    <dgm:cxn modelId="{31D0E3F2-434E-C049-804E-F39CDB636967}" srcId="{B472B744-FC6F-3841-8947-72EE08A0BCFD}" destId="{0DD5B8EE-096F-A843-BB05-DEAFF2EE32CE}" srcOrd="3" destOrd="0" parTransId="{78EF3AD9-693E-6748-AC2C-96C1EFF828EB}" sibTransId="{1CF20D07-D833-4846-ADDD-A3ED70159CBC}"/>
    <dgm:cxn modelId="{BD83479B-74EB-994A-B2C8-B4458EA1837F}" srcId="{B472B744-FC6F-3841-8947-72EE08A0BCFD}" destId="{CE3F6B59-A519-5A4C-82C7-FE1316B1B9FC}" srcOrd="0" destOrd="0" parTransId="{20AAE8CE-29B8-2641-BB61-EA541D40C6A7}" sibTransId="{7C14A1E5-3A57-124D-94C7-8A77D394B017}"/>
    <dgm:cxn modelId="{01032D3B-E743-AA4F-BE2B-EF0D35A9E751}" type="presOf" srcId="{0DD5B8EE-096F-A843-BB05-DEAFF2EE32CE}" destId="{DF63673B-8461-B349-820E-B68367779E48}" srcOrd="0" destOrd="0" presId="urn:microsoft.com/office/officeart/2008/layout/PictureAccentList"/>
    <dgm:cxn modelId="{87AD59C6-76A6-C345-B359-26F4DFFE2D95}" type="presOf" srcId="{ADAD65C7-FA2A-0B4B-94C4-D09EA6DEE037}" destId="{B6675E53-55F3-6340-AFA6-0FD30E0EBB9F}" srcOrd="0" destOrd="0" presId="urn:microsoft.com/office/officeart/2008/layout/PictureAccentList"/>
    <dgm:cxn modelId="{29DD5A77-3349-E048-A1B6-5A8D29AAC627}" type="presOf" srcId="{182ED239-A8B8-B94D-BB11-59141C0D8522}" destId="{9159A69F-FB08-C54D-B586-AC2D93AD3D1C}" srcOrd="0" destOrd="0" presId="urn:microsoft.com/office/officeart/2008/layout/PictureAccentList"/>
    <dgm:cxn modelId="{E6D023A0-F478-E64A-AC3E-981220FE628C}" srcId="{B472B744-FC6F-3841-8947-72EE08A0BCFD}" destId="{6211E274-B7E3-7141-9A35-D7DD3DF03AF1}" srcOrd="1" destOrd="0" parTransId="{1BB7051D-8C76-1C4A-8ED2-7BABF3404DA9}" sibTransId="{CF248E5B-EBFA-5047-8624-F35F232CEA6F}"/>
    <dgm:cxn modelId="{B275D1F2-D676-164B-B334-9E57E6BE25BE}" type="presOf" srcId="{B472B744-FC6F-3841-8947-72EE08A0BCFD}" destId="{D1E42DB9-2FAD-BA43-B525-D2FFA181BF77}" srcOrd="0" destOrd="0" presId="urn:microsoft.com/office/officeart/2008/layout/PictureAccentList"/>
    <dgm:cxn modelId="{7D6851B2-9E7E-5446-9C20-83870B28C128}" srcId="{182ED239-A8B8-B94D-BB11-59141C0D8522}" destId="{B472B744-FC6F-3841-8947-72EE08A0BCFD}" srcOrd="0" destOrd="0" parTransId="{61411FC8-C9EB-E047-8647-324D555FAB0E}" sibTransId="{E2654EE3-3D4F-314A-8134-08B041CD356E}"/>
    <dgm:cxn modelId="{C6F10A3B-6065-2645-9818-49A2BBD3136B}" type="presParOf" srcId="{9159A69F-FB08-C54D-B586-AC2D93AD3D1C}" destId="{709DFBB5-4566-0642-A565-553597D6EBA2}" srcOrd="0" destOrd="0" presId="urn:microsoft.com/office/officeart/2008/layout/PictureAccentList"/>
    <dgm:cxn modelId="{F25C5DEB-8BE9-D940-8AFA-25FFD31213C1}" type="presParOf" srcId="{709DFBB5-4566-0642-A565-553597D6EBA2}" destId="{F21DA73B-847E-5E4D-89D4-FBE93B7D322F}" srcOrd="0" destOrd="0" presId="urn:microsoft.com/office/officeart/2008/layout/PictureAccentList"/>
    <dgm:cxn modelId="{9E0F86AA-3E1E-4C44-B6B9-34F60AC6B2FF}" type="presParOf" srcId="{F21DA73B-847E-5E4D-89D4-FBE93B7D322F}" destId="{D1E42DB9-2FAD-BA43-B525-D2FFA181BF77}" srcOrd="0" destOrd="0" presId="urn:microsoft.com/office/officeart/2008/layout/PictureAccentList"/>
    <dgm:cxn modelId="{E79930C0-0CB7-2943-90A7-73AB26509784}" type="presParOf" srcId="{709DFBB5-4566-0642-A565-553597D6EBA2}" destId="{3116BB04-CA06-DD42-83A5-1852B6310FA8}" srcOrd="1" destOrd="0" presId="urn:microsoft.com/office/officeart/2008/layout/PictureAccentList"/>
    <dgm:cxn modelId="{201511C3-EE95-044D-A7F6-F049C4C804FE}" type="presParOf" srcId="{3116BB04-CA06-DD42-83A5-1852B6310FA8}" destId="{419601C5-0F7D-9D4A-B2F2-434BBDDF64A6}" srcOrd="0" destOrd="0" presId="urn:microsoft.com/office/officeart/2008/layout/PictureAccentList"/>
    <dgm:cxn modelId="{BFADD923-431B-4D4E-8C77-E4414C8E90AF}" type="presParOf" srcId="{419601C5-0F7D-9D4A-B2F2-434BBDDF64A6}" destId="{DF8A990E-7B78-7842-BCD5-3A90D430C7EA}" srcOrd="0" destOrd="0" presId="urn:microsoft.com/office/officeart/2008/layout/PictureAccentList"/>
    <dgm:cxn modelId="{9AACBDAB-9E20-BD4C-AB4F-2652EC78485F}" type="presParOf" srcId="{419601C5-0F7D-9D4A-B2F2-434BBDDF64A6}" destId="{33BDAB4B-0063-2C45-86F5-63F7820B2DA8}" srcOrd="1" destOrd="0" presId="urn:microsoft.com/office/officeart/2008/layout/PictureAccentList"/>
    <dgm:cxn modelId="{4FBDEFE8-4B77-CA49-88BE-D6F3119DFC73}" type="presParOf" srcId="{3116BB04-CA06-DD42-83A5-1852B6310FA8}" destId="{1562DF4C-F973-EE44-9200-38672A0A154C}" srcOrd="1" destOrd="0" presId="urn:microsoft.com/office/officeart/2008/layout/PictureAccentList"/>
    <dgm:cxn modelId="{93F5B2BE-FFC5-C84A-9BB1-1A3D1887C32E}" type="presParOf" srcId="{1562DF4C-F973-EE44-9200-38672A0A154C}" destId="{AFA8BD1C-3FB9-5249-9519-D669CDCFE79F}" srcOrd="0" destOrd="0" presId="urn:microsoft.com/office/officeart/2008/layout/PictureAccentList"/>
    <dgm:cxn modelId="{2B34292F-ED5F-1E4B-8A3D-08D0A7B54DC9}" type="presParOf" srcId="{1562DF4C-F973-EE44-9200-38672A0A154C}" destId="{263AED96-DAF7-8A47-8B77-9D602A1E13AC}" srcOrd="1" destOrd="0" presId="urn:microsoft.com/office/officeart/2008/layout/PictureAccentList"/>
    <dgm:cxn modelId="{58BDDB34-6A06-2C47-A055-618E975B5D8E}" type="presParOf" srcId="{3116BB04-CA06-DD42-83A5-1852B6310FA8}" destId="{327B7BEA-B76D-154B-B86B-E6E91184F75F}" srcOrd="2" destOrd="0" presId="urn:microsoft.com/office/officeart/2008/layout/PictureAccentList"/>
    <dgm:cxn modelId="{AB1F2D64-C7BB-3D47-981C-E4FB97FF7F39}" type="presParOf" srcId="{327B7BEA-B76D-154B-B86B-E6E91184F75F}" destId="{F30733BD-34A1-0941-A157-12C3A40FB8AE}" srcOrd="0" destOrd="0" presId="urn:microsoft.com/office/officeart/2008/layout/PictureAccentList"/>
    <dgm:cxn modelId="{0517F14B-AF80-F642-B5E2-A76D37E1F157}" type="presParOf" srcId="{327B7BEA-B76D-154B-B86B-E6E91184F75F}" destId="{B6675E53-55F3-6340-AFA6-0FD30E0EBB9F}" srcOrd="1" destOrd="0" presId="urn:microsoft.com/office/officeart/2008/layout/PictureAccentList"/>
    <dgm:cxn modelId="{76B07E29-B326-9348-A3B0-FC7033A82EDE}" type="presParOf" srcId="{3116BB04-CA06-DD42-83A5-1852B6310FA8}" destId="{5DC2BE65-323E-364C-A02B-586298CCAD14}" srcOrd="3" destOrd="0" presId="urn:microsoft.com/office/officeart/2008/layout/PictureAccentList"/>
    <dgm:cxn modelId="{0AFC1057-862E-874A-9EC5-429A98AB2F2A}" type="presParOf" srcId="{5DC2BE65-323E-364C-A02B-586298CCAD14}" destId="{E99D0D1C-B25B-D849-9536-E128F03BB6F4}" srcOrd="0" destOrd="0" presId="urn:microsoft.com/office/officeart/2008/layout/PictureAccentList"/>
    <dgm:cxn modelId="{013401D4-55F7-AD4F-B0CA-C6CE73F498E2}" type="presParOf" srcId="{5DC2BE65-323E-364C-A02B-586298CCAD14}" destId="{DF63673B-8461-B349-820E-B68367779E48}"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2ED239-A8B8-B94D-BB11-59141C0D8522}" type="doc">
      <dgm:prSet loTypeId="urn:microsoft.com/office/officeart/2008/layout/PictureAccentList" loCatId="" qsTypeId="urn:microsoft.com/office/officeart/2005/8/quickstyle/simple2" qsCatId="simple" csTypeId="urn:microsoft.com/office/officeart/2005/8/colors/colorful4" csCatId="colorful" phldr="1"/>
      <dgm:spPr/>
      <dgm:t>
        <a:bodyPr/>
        <a:lstStyle/>
        <a:p>
          <a:endParaRPr lang="en-US"/>
        </a:p>
      </dgm:t>
    </dgm:pt>
    <dgm:pt modelId="{B472B744-FC6F-3841-8947-72EE08A0BCFD}">
      <dgm:prSet phldrT="[Text]"/>
      <dgm:spPr/>
      <dgm:t>
        <a:bodyPr/>
        <a:lstStyle/>
        <a:p>
          <a:r>
            <a:rPr lang="en-US" b="1" dirty="0" smtClean="0">
              <a:solidFill>
                <a:srgbClr val="2F1F58"/>
              </a:solidFill>
            </a:rPr>
            <a:t>Justified</a:t>
          </a:r>
          <a:endParaRPr lang="en-US" b="1" dirty="0">
            <a:solidFill>
              <a:srgbClr val="2F1F58"/>
            </a:solidFill>
          </a:endParaRPr>
        </a:p>
      </dgm:t>
    </dgm:pt>
    <dgm:pt modelId="{61411FC8-C9EB-E047-8647-324D555FAB0E}" type="parTrans" cxnId="{7D6851B2-9E7E-5446-9C20-83870B28C128}">
      <dgm:prSet/>
      <dgm:spPr/>
      <dgm:t>
        <a:bodyPr/>
        <a:lstStyle/>
        <a:p>
          <a:endParaRPr lang="en-US" b="1">
            <a:solidFill>
              <a:srgbClr val="2F1F58"/>
            </a:solidFill>
          </a:endParaRPr>
        </a:p>
      </dgm:t>
    </dgm:pt>
    <dgm:pt modelId="{E2654EE3-3D4F-314A-8134-08B041CD356E}" type="sibTrans" cxnId="{7D6851B2-9E7E-5446-9C20-83870B28C128}">
      <dgm:prSet/>
      <dgm:spPr/>
      <dgm:t>
        <a:bodyPr/>
        <a:lstStyle/>
        <a:p>
          <a:endParaRPr lang="en-US" b="1">
            <a:solidFill>
              <a:srgbClr val="2F1F58"/>
            </a:solidFill>
          </a:endParaRPr>
        </a:p>
      </dgm:t>
    </dgm:pt>
    <dgm:pt modelId="{CE3F6B59-A519-5A4C-82C7-FE1316B1B9FC}">
      <dgm:prSet phldrT="[Text]" custT="1"/>
      <dgm:spPr/>
      <dgm:t>
        <a:bodyPr/>
        <a:lstStyle/>
        <a:p>
          <a:r>
            <a:rPr lang="ar-sa" sz="2000" b="1" dirty="0" smtClean="0">
              <a:solidFill>
                <a:srgbClr val="2F1F58"/>
              </a:solidFill>
              <a:latin typeface="Adobe Garamond Pro"/>
              <a:cs typeface="Adobe Garamond Pro"/>
            </a:rPr>
            <a:t>إِلَّا مَا قَدْ سَلَفَ إِنَّ اللَّهَ كَانَ غَفُورًا رَّحِيمًا</a:t>
          </a:r>
          <a:r>
            <a:rPr lang="en-US" sz="2000" b="1" dirty="0" smtClean="0">
              <a:solidFill>
                <a:srgbClr val="2F1F58"/>
              </a:solidFill>
              <a:latin typeface="Adobe Garamond Pro"/>
              <a:cs typeface="Adobe Garamond Pro"/>
            </a:rPr>
            <a:t> )23: 4(</a:t>
          </a:r>
          <a:r>
            <a:rPr lang="ar-sa" sz="2000" b="1" dirty="0" smtClean="0">
              <a:solidFill>
                <a:srgbClr val="2F1F58"/>
              </a:solidFill>
              <a:latin typeface="Adobe Garamond Pro"/>
              <a:cs typeface="Adobe Garamond Pro"/>
            </a:rPr>
            <a:t> </a:t>
          </a:r>
          <a:endParaRPr lang="en-US" sz="2000" b="1" dirty="0">
            <a:solidFill>
              <a:srgbClr val="2F1F58"/>
            </a:solidFill>
            <a:latin typeface="Adobe Garamond Pro"/>
            <a:cs typeface="Adobe Garamond Pro"/>
          </a:endParaRPr>
        </a:p>
      </dgm:t>
    </dgm:pt>
    <dgm:pt modelId="{20AAE8CE-29B8-2641-BB61-EA541D40C6A7}" type="parTrans" cxnId="{BD83479B-74EB-994A-B2C8-B4458EA1837F}">
      <dgm:prSet/>
      <dgm:spPr/>
      <dgm:t>
        <a:bodyPr/>
        <a:lstStyle/>
        <a:p>
          <a:endParaRPr lang="en-US" b="1">
            <a:solidFill>
              <a:srgbClr val="2F1F58"/>
            </a:solidFill>
          </a:endParaRPr>
        </a:p>
      </dgm:t>
    </dgm:pt>
    <dgm:pt modelId="{7C14A1E5-3A57-124D-94C7-8A77D394B017}" type="sibTrans" cxnId="{BD83479B-74EB-994A-B2C8-B4458EA1837F}">
      <dgm:prSet/>
      <dgm:spPr/>
      <dgm:t>
        <a:bodyPr/>
        <a:lstStyle/>
        <a:p>
          <a:endParaRPr lang="en-US" b="1">
            <a:solidFill>
              <a:srgbClr val="2F1F58"/>
            </a:solidFill>
          </a:endParaRPr>
        </a:p>
      </dgm:t>
    </dgm:pt>
    <dgm:pt modelId="{6211E274-B7E3-7141-9A35-D7DD3DF03AF1}">
      <dgm:prSet phldrT="[Text]" custT="1"/>
      <dgm:spPr/>
      <dgm:t>
        <a:bodyPr/>
        <a:lstStyle/>
        <a:p>
          <a:r>
            <a:rPr lang="en-US" sz="2000" b="1" dirty="0" smtClean="0">
              <a:solidFill>
                <a:srgbClr val="2F1F58"/>
              </a:solidFill>
            </a:rPr>
            <a:t>Early marriage</a:t>
          </a:r>
          <a:endParaRPr lang="en-US" sz="2000" b="1" dirty="0">
            <a:solidFill>
              <a:srgbClr val="2F1F58"/>
            </a:solidFill>
          </a:endParaRPr>
        </a:p>
      </dgm:t>
    </dgm:pt>
    <dgm:pt modelId="{1BB7051D-8C76-1C4A-8ED2-7BABF3404DA9}" type="parTrans" cxnId="{E6D023A0-F478-E64A-AC3E-981220FE628C}">
      <dgm:prSet/>
      <dgm:spPr/>
      <dgm:t>
        <a:bodyPr/>
        <a:lstStyle/>
        <a:p>
          <a:endParaRPr lang="en-US" b="1">
            <a:solidFill>
              <a:srgbClr val="2F1F58"/>
            </a:solidFill>
          </a:endParaRPr>
        </a:p>
      </dgm:t>
    </dgm:pt>
    <dgm:pt modelId="{CF248E5B-EBFA-5047-8624-F35F232CEA6F}" type="sibTrans" cxnId="{E6D023A0-F478-E64A-AC3E-981220FE628C}">
      <dgm:prSet/>
      <dgm:spPr/>
      <dgm:t>
        <a:bodyPr/>
        <a:lstStyle/>
        <a:p>
          <a:endParaRPr lang="en-US" b="1">
            <a:solidFill>
              <a:srgbClr val="2F1F58"/>
            </a:solidFill>
          </a:endParaRPr>
        </a:p>
      </dgm:t>
    </dgm:pt>
    <dgm:pt modelId="{ADAD65C7-FA2A-0B4B-94C4-D09EA6DEE037}">
      <dgm:prSet phldrT="[Text]" custT="1"/>
      <dgm:spPr/>
      <dgm:t>
        <a:bodyPr/>
        <a:lstStyle/>
        <a:p>
          <a:r>
            <a:rPr lang="en-US" sz="2000" b="1" dirty="0" smtClean="0">
              <a:solidFill>
                <a:srgbClr val="2F1F58"/>
              </a:solidFill>
            </a:rPr>
            <a:t>Fasting</a:t>
          </a:r>
          <a:endParaRPr lang="en-US" sz="2000" b="1" dirty="0">
            <a:solidFill>
              <a:srgbClr val="2F1F58"/>
            </a:solidFill>
          </a:endParaRPr>
        </a:p>
      </dgm:t>
    </dgm:pt>
    <dgm:pt modelId="{5EBCA593-BF10-D043-9D65-58DE5E6FED63}" type="parTrans" cxnId="{28080EC4-DB95-B64A-8135-82B6DAD42CB9}">
      <dgm:prSet/>
      <dgm:spPr/>
      <dgm:t>
        <a:bodyPr/>
        <a:lstStyle/>
        <a:p>
          <a:endParaRPr lang="en-US" b="1">
            <a:solidFill>
              <a:srgbClr val="2F1F58"/>
            </a:solidFill>
          </a:endParaRPr>
        </a:p>
      </dgm:t>
    </dgm:pt>
    <dgm:pt modelId="{500A6434-55EA-3A47-9E52-4F64934B8B78}" type="sibTrans" cxnId="{28080EC4-DB95-B64A-8135-82B6DAD42CB9}">
      <dgm:prSet/>
      <dgm:spPr/>
      <dgm:t>
        <a:bodyPr/>
        <a:lstStyle/>
        <a:p>
          <a:endParaRPr lang="en-US" b="1">
            <a:solidFill>
              <a:srgbClr val="2F1F58"/>
            </a:solidFill>
          </a:endParaRPr>
        </a:p>
      </dgm:t>
    </dgm:pt>
    <dgm:pt modelId="{0DD5B8EE-096F-A843-BB05-DEAFF2EE32CE}">
      <dgm:prSet phldrT="[Text]" custT="1"/>
      <dgm:spPr/>
      <dgm:t>
        <a:bodyPr/>
        <a:lstStyle/>
        <a:p>
          <a:r>
            <a:rPr lang="en-US" sz="2000" b="1" dirty="0" smtClean="0">
              <a:solidFill>
                <a:srgbClr val="2F1F58"/>
              </a:solidFill>
            </a:rPr>
            <a:t>Channelizing </a:t>
          </a:r>
          <a:endParaRPr lang="en-US" sz="2000" b="1" dirty="0">
            <a:solidFill>
              <a:srgbClr val="2F1F58"/>
            </a:solidFill>
          </a:endParaRPr>
        </a:p>
      </dgm:t>
    </dgm:pt>
    <dgm:pt modelId="{78EF3AD9-693E-6748-AC2C-96C1EFF828EB}" type="parTrans" cxnId="{31D0E3F2-434E-C049-804E-F39CDB636967}">
      <dgm:prSet/>
      <dgm:spPr/>
      <dgm:t>
        <a:bodyPr/>
        <a:lstStyle/>
        <a:p>
          <a:endParaRPr lang="en-US"/>
        </a:p>
      </dgm:t>
    </dgm:pt>
    <dgm:pt modelId="{1CF20D07-D833-4846-ADDD-A3ED70159CBC}" type="sibTrans" cxnId="{31D0E3F2-434E-C049-804E-F39CDB636967}">
      <dgm:prSet/>
      <dgm:spPr/>
      <dgm:t>
        <a:bodyPr/>
        <a:lstStyle/>
        <a:p>
          <a:endParaRPr lang="en-US"/>
        </a:p>
      </dgm:t>
    </dgm:pt>
    <dgm:pt modelId="{9159A69F-FB08-C54D-B586-AC2D93AD3D1C}" type="pres">
      <dgm:prSet presAssocID="{182ED239-A8B8-B94D-BB11-59141C0D8522}" presName="layout" presStyleCnt="0">
        <dgm:presLayoutVars>
          <dgm:chMax/>
          <dgm:chPref/>
          <dgm:dir/>
          <dgm:animOne val="branch"/>
          <dgm:animLvl val="lvl"/>
          <dgm:resizeHandles/>
        </dgm:presLayoutVars>
      </dgm:prSet>
      <dgm:spPr/>
      <dgm:t>
        <a:bodyPr/>
        <a:lstStyle/>
        <a:p>
          <a:endParaRPr lang="en-US"/>
        </a:p>
      </dgm:t>
    </dgm:pt>
    <dgm:pt modelId="{709DFBB5-4566-0642-A565-553597D6EBA2}" type="pres">
      <dgm:prSet presAssocID="{B472B744-FC6F-3841-8947-72EE08A0BCFD}" presName="root" presStyleCnt="0">
        <dgm:presLayoutVars>
          <dgm:chMax/>
          <dgm:chPref val="4"/>
        </dgm:presLayoutVars>
      </dgm:prSet>
      <dgm:spPr/>
    </dgm:pt>
    <dgm:pt modelId="{F21DA73B-847E-5E4D-89D4-FBE93B7D322F}" type="pres">
      <dgm:prSet presAssocID="{B472B744-FC6F-3841-8947-72EE08A0BCFD}" presName="rootComposite" presStyleCnt="0">
        <dgm:presLayoutVars/>
      </dgm:prSet>
      <dgm:spPr/>
    </dgm:pt>
    <dgm:pt modelId="{D1E42DB9-2FAD-BA43-B525-D2FFA181BF77}" type="pres">
      <dgm:prSet presAssocID="{B472B744-FC6F-3841-8947-72EE08A0BCFD}" presName="rootText" presStyleLbl="node0" presStyleIdx="0" presStyleCnt="1">
        <dgm:presLayoutVars>
          <dgm:chMax/>
          <dgm:chPref val="4"/>
        </dgm:presLayoutVars>
      </dgm:prSet>
      <dgm:spPr/>
      <dgm:t>
        <a:bodyPr/>
        <a:lstStyle/>
        <a:p>
          <a:endParaRPr lang="en-US"/>
        </a:p>
      </dgm:t>
    </dgm:pt>
    <dgm:pt modelId="{3116BB04-CA06-DD42-83A5-1852B6310FA8}" type="pres">
      <dgm:prSet presAssocID="{B472B744-FC6F-3841-8947-72EE08A0BCFD}" presName="childShape" presStyleCnt="0">
        <dgm:presLayoutVars>
          <dgm:chMax val="0"/>
          <dgm:chPref val="0"/>
        </dgm:presLayoutVars>
      </dgm:prSet>
      <dgm:spPr/>
    </dgm:pt>
    <dgm:pt modelId="{419601C5-0F7D-9D4A-B2F2-434BBDDF64A6}" type="pres">
      <dgm:prSet presAssocID="{CE3F6B59-A519-5A4C-82C7-FE1316B1B9FC}" presName="childComposite" presStyleCnt="0">
        <dgm:presLayoutVars>
          <dgm:chMax val="0"/>
          <dgm:chPref val="0"/>
        </dgm:presLayoutVars>
      </dgm:prSet>
      <dgm:spPr/>
    </dgm:pt>
    <dgm:pt modelId="{DF8A990E-7B78-7842-BCD5-3A90D430C7EA}" type="pres">
      <dgm:prSet presAssocID="{CE3F6B59-A519-5A4C-82C7-FE1316B1B9FC}" presName="Image" presStyleLbl="node1" presStyleIdx="0" presStyleCnt="4"/>
      <dgm:spPr/>
    </dgm:pt>
    <dgm:pt modelId="{33BDAB4B-0063-2C45-86F5-63F7820B2DA8}" type="pres">
      <dgm:prSet presAssocID="{CE3F6B59-A519-5A4C-82C7-FE1316B1B9FC}" presName="childText" presStyleLbl="lnNode1" presStyleIdx="0" presStyleCnt="4">
        <dgm:presLayoutVars>
          <dgm:chMax val="0"/>
          <dgm:chPref val="0"/>
          <dgm:bulletEnabled val="1"/>
        </dgm:presLayoutVars>
      </dgm:prSet>
      <dgm:spPr/>
      <dgm:t>
        <a:bodyPr/>
        <a:lstStyle/>
        <a:p>
          <a:endParaRPr lang="en-US"/>
        </a:p>
      </dgm:t>
    </dgm:pt>
    <dgm:pt modelId="{1562DF4C-F973-EE44-9200-38672A0A154C}" type="pres">
      <dgm:prSet presAssocID="{6211E274-B7E3-7141-9A35-D7DD3DF03AF1}" presName="childComposite" presStyleCnt="0">
        <dgm:presLayoutVars>
          <dgm:chMax val="0"/>
          <dgm:chPref val="0"/>
        </dgm:presLayoutVars>
      </dgm:prSet>
      <dgm:spPr/>
    </dgm:pt>
    <dgm:pt modelId="{AFA8BD1C-3FB9-5249-9519-D669CDCFE79F}" type="pres">
      <dgm:prSet presAssocID="{6211E274-B7E3-7141-9A35-D7DD3DF03AF1}" presName="Image" presStyleLbl="node1" presStyleIdx="1" presStyleCnt="4"/>
      <dgm:spPr/>
    </dgm:pt>
    <dgm:pt modelId="{263AED96-DAF7-8A47-8B77-9D602A1E13AC}" type="pres">
      <dgm:prSet presAssocID="{6211E274-B7E3-7141-9A35-D7DD3DF03AF1}" presName="childText" presStyleLbl="lnNode1" presStyleIdx="1" presStyleCnt="4">
        <dgm:presLayoutVars>
          <dgm:chMax val="0"/>
          <dgm:chPref val="0"/>
          <dgm:bulletEnabled val="1"/>
        </dgm:presLayoutVars>
      </dgm:prSet>
      <dgm:spPr/>
      <dgm:t>
        <a:bodyPr/>
        <a:lstStyle/>
        <a:p>
          <a:endParaRPr lang="en-US"/>
        </a:p>
      </dgm:t>
    </dgm:pt>
    <dgm:pt modelId="{327B7BEA-B76D-154B-B86B-E6E91184F75F}" type="pres">
      <dgm:prSet presAssocID="{ADAD65C7-FA2A-0B4B-94C4-D09EA6DEE037}" presName="childComposite" presStyleCnt="0">
        <dgm:presLayoutVars>
          <dgm:chMax val="0"/>
          <dgm:chPref val="0"/>
        </dgm:presLayoutVars>
      </dgm:prSet>
      <dgm:spPr/>
    </dgm:pt>
    <dgm:pt modelId="{F30733BD-34A1-0941-A157-12C3A40FB8AE}" type="pres">
      <dgm:prSet presAssocID="{ADAD65C7-FA2A-0B4B-94C4-D09EA6DEE037}" presName="Image" presStyleLbl="node1" presStyleIdx="2" presStyleCnt="4"/>
      <dgm:spPr/>
    </dgm:pt>
    <dgm:pt modelId="{B6675E53-55F3-6340-AFA6-0FD30E0EBB9F}" type="pres">
      <dgm:prSet presAssocID="{ADAD65C7-FA2A-0B4B-94C4-D09EA6DEE037}" presName="childText" presStyleLbl="lnNode1" presStyleIdx="2" presStyleCnt="4">
        <dgm:presLayoutVars>
          <dgm:chMax val="0"/>
          <dgm:chPref val="0"/>
          <dgm:bulletEnabled val="1"/>
        </dgm:presLayoutVars>
      </dgm:prSet>
      <dgm:spPr/>
      <dgm:t>
        <a:bodyPr/>
        <a:lstStyle/>
        <a:p>
          <a:endParaRPr lang="en-US"/>
        </a:p>
      </dgm:t>
    </dgm:pt>
    <dgm:pt modelId="{5DC2BE65-323E-364C-A02B-586298CCAD14}" type="pres">
      <dgm:prSet presAssocID="{0DD5B8EE-096F-A843-BB05-DEAFF2EE32CE}" presName="childComposite" presStyleCnt="0">
        <dgm:presLayoutVars>
          <dgm:chMax val="0"/>
          <dgm:chPref val="0"/>
        </dgm:presLayoutVars>
      </dgm:prSet>
      <dgm:spPr/>
    </dgm:pt>
    <dgm:pt modelId="{E99D0D1C-B25B-D849-9536-E128F03BB6F4}" type="pres">
      <dgm:prSet presAssocID="{0DD5B8EE-096F-A843-BB05-DEAFF2EE32CE}" presName="Image" presStyleLbl="node1" presStyleIdx="3" presStyleCnt="4"/>
      <dgm:spPr/>
    </dgm:pt>
    <dgm:pt modelId="{DF63673B-8461-B349-820E-B68367779E48}" type="pres">
      <dgm:prSet presAssocID="{0DD5B8EE-096F-A843-BB05-DEAFF2EE32CE}" presName="childText" presStyleLbl="lnNode1" presStyleIdx="3" presStyleCnt="4">
        <dgm:presLayoutVars>
          <dgm:chMax val="0"/>
          <dgm:chPref val="0"/>
          <dgm:bulletEnabled val="1"/>
        </dgm:presLayoutVars>
      </dgm:prSet>
      <dgm:spPr/>
      <dgm:t>
        <a:bodyPr/>
        <a:lstStyle/>
        <a:p>
          <a:endParaRPr lang="en-US"/>
        </a:p>
      </dgm:t>
    </dgm:pt>
  </dgm:ptLst>
  <dgm:cxnLst>
    <dgm:cxn modelId="{28080EC4-DB95-B64A-8135-82B6DAD42CB9}" srcId="{B472B744-FC6F-3841-8947-72EE08A0BCFD}" destId="{ADAD65C7-FA2A-0B4B-94C4-D09EA6DEE037}" srcOrd="2" destOrd="0" parTransId="{5EBCA593-BF10-D043-9D65-58DE5E6FED63}" sibTransId="{500A6434-55EA-3A47-9E52-4F64934B8B78}"/>
    <dgm:cxn modelId="{31D0E3F2-434E-C049-804E-F39CDB636967}" srcId="{B472B744-FC6F-3841-8947-72EE08A0BCFD}" destId="{0DD5B8EE-096F-A843-BB05-DEAFF2EE32CE}" srcOrd="3" destOrd="0" parTransId="{78EF3AD9-693E-6748-AC2C-96C1EFF828EB}" sibTransId="{1CF20D07-D833-4846-ADDD-A3ED70159CBC}"/>
    <dgm:cxn modelId="{BD83479B-74EB-994A-B2C8-B4458EA1837F}" srcId="{B472B744-FC6F-3841-8947-72EE08A0BCFD}" destId="{CE3F6B59-A519-5A4C-82C7-FE1316B1B9FC}" srcOrd="0" destOrd="0" parTransId="{20AAE8CE-29B8-2641-BB61-EA541D40C6A7}" sibTransId="{7C14A1E5-3A57-124D-94C7-8A77D394B017}"/>
    <dgm:cxn modelId="{9E29147F-5716-2749-86EC-3D6C1BBCB307}" type="presOf" srcId="{0DD5B8EE-096F-A843-BB05-DEAFF2EE32CE}" destId="{DF63673B-8461-B349-820E-B68367779E48}" srcOrd="0" destOrd="0" presId="urn:microsoft.com/office/officeart/2008/layout/PictureAccentList"/>
    <dgm:cxn modelId="{2E468C5D-7FE8-E44C-AA39-2DD8C3AA3275}" type="presOf" srcId="{B472B744-FC6F-3841-8947-72EE08A0BCFD}" destId="{D1E42DB9-2FAD-BA43-B525-D2FFA181BF77}" srcOrd="0" destOrd="0" presId="urn:microsoft.com/office/officeart/2008/layout/PictureAccentList"/>
    <dgm:cxn modelId="{805F635E-0998-5F49-9B6B-133D862E4886}" type="presOf" srcId="{182ED239-A8B8-B94D-BB11-59141C0D8522}" destId="{9159A69F-FB08-C54D-B586-AC2D93AD3D1C}" srcOrd="0" destOrd="0" presId="urn:microsoft.com/office/officeart/2008/layout/PictureAccentList"/>
    <dgm:cxn modelId="{E6D023A0-F478-E64A-AC3E-981220FE628C}" srcId="{B472B744-FC6F-3841-8947-72EE08A0BCFD}" destId="{6211E274-B7E3-7141-9A35-D7DD3DF03AF1}" srcOrd="1" destOrd="0" parTransId="{1BB7051D-8C76-1C4A-8ED2-7BABF3404DA9}" sibTransId="{CF248E5B-EBFA-5047-8624-F35F232CEA6F}"/>
    <dgm:cxn modelId="{DD38CF0C-934B-2A41-B400-9647BAB56DFB}" type="presOf" srcId="{CE3F6B59-A519-5A4C-82C7-FE1316B1B9FC}" destId="{33BDAB4B-0063-2C45-86F5-63F7820B2DA8}" srcOrd="0" destOrd="0" presId="urn:microsoft.com/office/officeart/2008/layout/PictureAccentList"/>
    <dgm:cxn modelId="{B23A6990-5218-B440-9AED-E39DBDC35791}" type="presOf" srcId="{ADAD65C7-FA2A-0B4B-94C4-D09EA6DEE037}" destId="{B6675E53-55F3-6340-AFA6-0FD30E0EBB9F}" srcOrd="0" destOrd="0" presId="urn:microsoft.com/office/officeart/2008/layout/PictureAccentList"/>
    <dgm:cxn modelId="{7D6851B2-9E7E-5446-9C20-83870B28C128}" srcId="{182ED239-A8B8-B94D-BB11-59141C0D8522}" destId="{B472B744-FC6F-3841-8947-72EE08A0BCFD}" srcOrd="0" destOrd="0" parTransId="{61411FC8-C9EB-E047-8647-324D555FAB0E}" sibTransId="{E2654EE3-3D4F-314A-8134-08B041CD356E}"/>
    <dgm:cxn modelId="{06525D1C-DC05-4746-8D5B-A76FB1BD427A}" type="presOf" srcId="{6211E274-B7E3-7141-9A35-D7DD3DF03AF1}" destId="{263AED96-DAF7-8A47-8B77-9D602A1E13AC}" srcOrd="0" destOrd="0" presId="urn:microsoft.com/office/officeart/2008/layout/PictureAccentList"/>
    <dgm:cxn modelId="{6ABC6E4E-6708-8D44-9B2D-342B32B8103B}" type="presParOf" srcId="{9159A69F-FB08-C54D-B586-AC2D93AD3D1C}" destId="{709DFBB5-4566-0642-A565-553597D6EBA2}" srcOrd="0" destOrd="0" presId="urn:microsoft.com/office/officeart/2008/layout/PictureAccentList"/>
    <dgm:cxn modelId="{3B7A9989-91EC-FA44-82AD-8FCDE70CC354}" type="presParOf" srcId="{709DFBB5-4566-0642-A565-553597D6EBA2}" destId="{F21DA73B-847E-5E4D-89D4-FBE93B7D322F}" srcOrd="0" destOrd="0" presId="urn:microsoft.com/office/officeart/2008/layout/PictureAccentList"/>
    <dgm:cxn modelId="{BD4A36D2-6101-8044-B16B-8544AECFCD5A}" type="presParOf" srcId="{F21DA73B-847E-5E4D-89D4-FBE93B7D322F}" destId="{D1E42DB9-2FAD-BA43-B525-D2FFA181BF77}" srcOrd="0" destOrd="0" presId="urn:microsoft.com/office/officeart/2008/layout/PictureAccentList"/>
    <dgm:cxn modelId="{5A0D830D-9F11-344D-B108-112E86966CA2}" type="presParOf" srcId="{709DFBB5-4566-0642-A565-553597D6EBA2}" destId="{3116BB04-CA06-DD42-83A5-1852B6310FA8}" srcOrd="1" destOrd="0" presId="urn:microsoft.com/office/officeart/2008/layout/PictureAccentList"/>
    <dgm:cxn modelId="{A1577F6D-7628-644C-9B11-66C4AF018DD5}" type="presParOf" srcId="{3116BB04-CA06-DD42-83A5-1852B6310FA8}" destId="{419601C5-0F7D-9D4A-B2F2-434BBDDF64A6}" srcOrd="0" destOrd="0" presId="urn:microsoft.com/office/officeart/2008/layout/PictureAccentList"/>
    <dgm:cxn modelId="{5DE85716-5EA1-1746-BDA8-8CD9044160AF}" type="presParOf" srcId="{419601C5-0F7D-9D4A-B2F2-434BBDDF64A6}" destId="{DF8A990E-7B78-7842-BCD5-3A90D430C7EA}" srcOrd="0" destOrd="0" presId="urn:microsoft.com/office/officeart/2008/layout/PictureAccentList"/>
    <dgm:cxn modelId="{83E5011B-91FF-4547-95B7-08BF5D15961D}" type="presParOf" srcId="{419601C5-0F7D-9D4A-B2F2-434BBDDF64A6}" destId="{33BDAB4B-0063-2C45-86F5-63F7820B2DA8}" srcOrd="1" destOrd="0" presId="urn:microsoft.com/office/officeart/2008/layout/PictureAccentList"/>
    <dgm:cxn modelId="{2B7B612A-1356-404C-B7F1-56FF66D4F958}" type="presParOf" srcId="{3116BB04-CA06-DD42-83A5-1852B6310FA8}" destId="{1562DF4C-F973-EE44-9200-38672A0A154C}" srcOrd="1" destOrd="0" presId="urn:microsoft.com/office/officeart/2008/layout/PictureAccentList"/>
    <dgm:cxn modelId="{95387CB3-8746-8947-8703-A5E4B673528D}" type="presParOf" srcId="{1562DF4C-F973-EE44-9200-38672A0A154C}" destId="{AFA8BD1C-3FB9-5249-9519-D669CDCFE79F}" srcOrd="0" destOrd="0" presId="urn:microsoft.com/office/officeart/2008/layout/PictureAccentList"/>
    <dgm:cxn modelId="{FB61B971-259E-394B-BD57-F6BF0D660557}" type="presParOf" srcId="{1562DF4C-F973-EE44-9200-38672A0A154C}" destId="{263AED96-DAF7-8A47-8B77-9D602A1E13AC}" srcOrd="1" destOrd="0" presId="urn:microsoft.com/office/officeart/2008/layout/PictureAccentList"/>
    <dgm:cxn modelId="{AFF56E29-8FF6-7C43-AC98-2350ED879FB2}" type="presParOf" srcId="{3116BB04-CA06-DD42-83A5-1852B6310FA8}" destId="{327B7BEA-B76D-154B-B86B-E6E91184F75F}" srcOrd="2" destOrd="0" presId="urn:microsoft.com/office/officeart/2008/layout/PictureAccentList"/>
    <dgm:cxn modelId="{E2D82FF4-39A9-B945-B59E-BBBD5BF2E54A}" type="presParOf" srcId="{327B7BEA-B76D-154B-B86B-E6E91184F75F}" destId="{F30733BD-34A1-0941-A157-12C3A40FB8AE}" srcOrd="0" destOrd="0" presId="urn:microsoft.com/office/officeart/2008/layout/PictureAccentList"/>
    <dgm:cxn modelId="{93225CEF-C2BD-0B41-A432-7C9D8CB9A48A}" type="presParOf" srcId="{327B7BEA-B76D-154B-B86B-E6E91184F75F}" destId="{B6675E53-55F3-6340-AFA6-0FD30E0EBB9F}" srcOrd="1" destOrd="0" presId="urn:microsoft.com/office/officeart/2008/layout/PictureAccentList"/>
    <dgm:cxn modelId="{38CA064D-D1BE-8F40-8815-0C2F91C48CE0}" type="presParOf" srcId="{3116BB04-CA06-DD42-83A5-1852B6310FA8}" destId="{5DC2BE65-323E-364C-A02B-586298CCAD14}" srcOrd="3" destOrd="0" presId="urn:microsoft.com/office/officeart/2008/layout/PictureAccentList"/>
    <dgm:cxn modelId="{09C7638A-21B6-1545-9FFF-EB620A366A88}" type="presParOf" srcId="{5DC2BE65-323E-364C-A02B-586298CCAD14}" destId="{E99D0D1C-B25B-D849-9536-E128F03BB6F4}" srcOrd="0" destOrd="0" presId="urn:microsoft.com/office/officeart/2008/layout/PictureAccentList"/>
    <dgm:cxn modelId="{432C555B-B2C3-7A48-BE26-DB79611270C8}" type="presParOf" srcId="{5DC2BE65-323E-364C-A02B-586298CCAD14}" destId="{DF63673B-8461-B349-820E-B68367779E48}"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63819-1303-5D42-AD9C-FE5893072BE8}">
      <dsp:nvSpPr>
        <dsp:cNvPr id="0" name=""/>
        <dsp:cNvSpPr/>
      </dsp:nvSpPr>
      <dsp:spPr>
        <a:xfrm>
          <a:off x="85229" y="1974621"/>
          <a:ext cx="1239577" cy="4084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FFFFFF"/>
              </a:solidFill>
              <a:latin typeface="Goudy Old Style"/>
              <a:cs typeface="Goudy Old Style"/>
            </a:rPr>
            <a:t>Fascinating</a:t>
          </a:r>
          <a:endParaRPr lang="en-US" sz="1800" b="1" kern="1200" dirty="0">
            <a:solidFill>
              <a:srgbClr val="FFFFFF"/>
            </a:solidFill>
            <a:latin typeface="Goudy Old Style"/>
            <a:cs typeface="Goudy Old Style"/>
          </a:endParaRPr>
        </a:p>
      </dsp:txBody>
      <dsp:txXfrm>
        <a:off x="85229" y="1974621"/>
        <a:ext cx="1239577" cy="408497"/>
      </dsp:txXfrm>
    </dsp:sp>
    <dsp:sp modelId="{0E47E46E-8B16-A34F-91EE-D64F8B863F08}">
      <dsp:nvSpPr>
        <dsp:cNvPr id="0" name=""/>
        <dsp:cNvSpPr/>
      </dsp:nvSpPr>
      <dsp:spPr>
        <a:xfrm>
          <a:off x="83820" y="1850381"/>
          <a:ext cx="98602" cy="98602"/>
        </a:xfrm>
        <a:prstGeom prst="ellipse">
          <a:avLst/>
        </a:prstGeom>
        <a:solidFill>
          <a:schemeClr val="accent2">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184A6FB-6531-234A-B931-E079071C43D0}">
      <dsp:nvSpPr>
        <dsp:cNvPr id="0" name=""/>
        <dsp:cNvSpPr/>
      </dsp:nvSpPr>
      <dsp:spPr>
        <a:xfrm>
          <a:off x="152842" y="1712337"/>
          <a:ext cx="98602" cy="98602"/>
        </a:xfrm>
        <a:prstGeom prst="ellipse">
          <a:avLst/>
        </a:prstGeom>
        <a:solidFill>
          <a:schemeClr val="accent2">
            <a:shade val="50000"/>
            <a:hueOff val="-63113"/>
            <a:satOff val="457"/>
            <a:lumOff val="504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8B4BD69-97CC-6A41-908B-7ABD61160CE3}">
      <dsp:nvSpPr>
        <dsp:cNvPr id="0" name=""/>
        <dsp:cNvSpPr/>
      </dsp:nvSpPr>
      <dsp:spPr>
        <a:xfrm>
          <a:off x="318495" y="1739946"/>
          <a:ext cx="154947" cy="154947"/>
        </a:xfrm>
        <a:prstGeom prst="ellipse">
          <a:avLst/>
        </a:prstGeom>
        <a:solidFill>
          <a:schemeClr val="accent2">
            <a:shade val="50000"/>
            <a:hueOff val="-126226"/>
            <a:satOff val="914"/>
            <a:lumOff val="1008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D5AEB12-B74A-EC46-9A26-C7706CAF8A66}">
      <dsp:nvSpPr>
        <dsp:cNvPr id="0" name=""/>
        <dsp:cNvSpPr/>
      </dsp:nvSpPr>
      <dsp:spPr>
        <a:xfrm>
          <a:off x="456539" y="1588098"/>
          <a:ext cx="98602" cy="98602"/>
        </a:xfrm>
        <a:prstGeom prst="ellipse">
          <a:avLst/>
        </a:prstGeom>
        <a:solidFill>
          <a:schemeClr val="accent2">
            <a:shade val="50000"/>
            <a:hueOff val="-189339"/>
            <a:satOff val="1371"/>
            <a:lumOff val="1512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B39A198-4ABC-AD45-BAC1-90267AFE7216}">
      <dsp:nvSpPr>
        <dsp:cNvPr id="0" name=""/>
        <dsp:cNvSpPr/>
      </dsp:nvSpPr>
      <dsp:spPr>
        <a:xfrm>
          <a:off x="635996" y="1532880"/>
          <a:ext cx="98602" cy="98602"/>
        </a:xfrm>
        <a:prstGeom prst="ellipse">
          <a:avLst/>
        </a:prstGeom>
        <a:solidFill>
          <a:schemeClr val="accent2">
            <a:shade val="50000"/>
            <a:hueOff val="-252453"/>
            <a:satOff val="1828"/>
            <a:lumOff val="2016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20B05F6-72FC-0347-B5E1-C19E2939CA12}">
      <dsp:nvSpPr>
        <dsp:cNvPr id="0" name=""/>
        <dsp:cNvSpPr/>
      </dsp:nvSpPr>
      <dsp:spPr>
        <a:xfrm>
          <a:off x="856866" y="1629511"/>
          <a:ext cx="98602" cy="98602"/>
        </a:xfrm>
        <a:prstGeom prst="ellipse">
          <a:avLst/>
        </a:prstGeom>
        <a:solidFill>
          <a:schemeClr val="accent2">
            <a:shade val="50000"/>
            <a:hueOff val="-315566"/>
            <a:satOff val="2285"/>
            <a:lumOff val="2520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71D5B99-6F08-114E-A476-178B0579705B}">
      <dsp:nvSpPr>
        <dsp:cNvPr id="0" name=""/>
        <dsp:cNvSpPr/>
      </dsp:nvSpPr>
      <dsp:spPr>
        <a:xfrm>
          <a:off x="994910" y="1698533"/>
          <a:ext cx="154947" cy="154947"/>
        </a:xfrm>
        <a:prstGeom prst="ellipse">
          <a:avLst/>
        </a:prstGeom>
        <a:solidFill>
          <a:schemeClr val="accent2">
            <a:shade val="50000"/>
            <a:hueOff val="-378679"/>
            <a:satOff val="2742"/>
            <a:lumOff val="3024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AC0E89A-9AFA-9F4B-8813-F85CA89CAB3E}">
      <dsp:nvSpPr>
        <dsp:cNvPr id="0" name=""/>
        <dsp:cNvSpPr/>
      </dsp:nvSpPr>
      <dsp:spPr>
        <a:xfrm>
          <a:off x="1188171" y="1850381"/>
          <a:ext cx="98602" cy="98602"/>
        </a:xfrm>
        <a:prstGeom prst="ellipse">
          <a:avLst/>
        </a:prstGeom>
        <a:solidFill>
          <a:schemeClr val="accent2">
            <a:shade val="50000"/>
            <a:hueOff val="-441792"/>
            <a:satOff val="3199"/>
            <a:lumOff val="3528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6381A54-F817-7046-A3F9-49751631F2E7}">
      <dsp:nvSpPr>
        <dsp:cNvPr id="0" name=""/>
        <dsp:cNvSpPr/>
      </dsp:nvSpPr>
      <dsp:spPr>
        <a:xfrm>
          <a:off x="1270998" y="2002229"/>
          <a:ext cx="98602" cy="98602"/>
        </a:xfrm>
        <a:prstGeom prst="ellipse">
          <a:avLst/>
        </a:prstGeom>
        <a:solidFill>
          <a:schemeClr val="accent2">
            <a:shade val="50000"/>
            <a:hueOff val="-504905"/>
            <a:satOff val="3656"/>
            <a:lumOff val="403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F2C3C05-F28D-B945-9542-EEA9E2B3AAB3}">
      <dsp:nvSpPr>
        <dsp:cNvPr id="0" name=""/>
        <dsp:cNvSpPr/>
      </dsp:nvSpPr>
      <dsp:spPr>
        <a:xfrm>
          <a:off x="553170" y="1712337"/>
          <a:ext cx="253549" cy="253549"/>
        </a:xfrm>
        <a:prstGeom prst="ellipse">
          <a:avLst/>
        </a:prstGeom>
        <a:solidFill>
          <a:schemeClr val="accent2">
            <a:shade val="50000"/>
            <a:hueOff val="-568018"/>
            <a:satOff val="4113"/>
            <a:lumOff val="4536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7C8F919-447B-6140-8ADB-AD4EDAD172AF}">
      <dsp:nvSpPr>
        <dsp:cNvPr id="0" name=""/>
        <dsp:cNvSpPr/>
      </dsp:nvSpPr>
      <dsp:spPr>
        <a:xfrm>
          <a:off x="14798" y="2236904"/>
          <a:ext cx="98602" cy="98602"/>
        </a:xfrm>
        <a:prstGeom prst="ellipse">
          <a:avLst/>
        </a:prstGeom>
        <a:solidFill>
          <a:schemeClr val="accent2">
            <a:shade val="50000"/>
            <a:hueOff val="-568018"/>
            <a:satOff val="4113"/>
            <a:lumOff val="4536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FA7944C-3BF6-1B42-84A3-316132B698C0}">
      <dsp:nvSpPr>
        <dsp:cNvPr id="0" name=""/>
        <dsp:cNvSpPr/>
      </dsp:nvSpPr>
      <dsp:spPr>
        <a:xfrm>
          <a:off x="97625" y="2361143"/>
          <a:ext cx="154947" cy="154947"/>
        </a:xfrm>
        <a:prstGeom prst="ellipse">
          <a:avLst/>
        </a:prstGeom>
        <a:solidFill>
          <a:schemeClr val="accent2">
            <a:shade val="50000"/>
            <a:hueOff val="-504905"/>
            <a:satOff val="3656"/>
            <a:lumOff val="403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DF76470-6733-2A45-88A7-25297EA0F183}">
      <dsp:nvSpPr>
        <dsp:cNvPr id="0" name=""/>
        <dsp:cNvSpPr/>
      </dsp:nvSpPr>
      <dsp:spPr>
        <a:xfrm>
          <a:off x="304691" y="2471579"/>
          <a:ext cx="225377" cy="225377"/>
        </a:xfrm>
        <a:prstGeom prst="ellipse">
          <a:avLst/>
        </a:prstGeom>
        <a:solidFill>
          <a:schemeClr val="accent2">
            <a:shade val="50000"/>
            <a:hueOff val="-441792"/>
            <a:satOff val="3199"/>
            <a:lumOff val="3528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3797427-6E6B-2246-BC76-DA867F957AC8}">
      <dsp:nvSpPr>
        <dsp:cNvPr id="0" name=""/>
        <dsp:cNvSpPr/>
      </dsp:nvSpPr>
      <dsp:spPr>
        <a:xfrm>
          <a:off x="594583" y="2651036"/>
          <a:ext cx="98602" cy="98602"/>
        </a:xfrm>
        <a:prstGeom prst="ellipse">
          <a:avLst/>
        </a:prstGeom>
        <a:solidFill>
          <a:schemeClr val="accent2">
            <a:shade val="50000"/>
            <a:hueOff val="-378679"/>
            <a:satOff val="2742"/>
            <a:lumOff val="3024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BE12F76-BD23-4D46-89FD-5688D75BD802}">
      <dsp:nvSpPr>
        <dsp:cNvPr id="0" name=""/>
        <dsp:cNvSpPr/>
      </dsp:nvSpPr>
      <dsp:spPr>
        <a:xfrm>
          <a:off x="649800" y="2471579"/>
          <a:ext cx="154947" cy="154947"/>
        </a:xfrm>
        <a:prstGeom prst="ellipse">
          <a:avLst/>
        </a:prstGeom>
        <a:solidFill>
          <a:schemeClr val="accent2">
            <a:shade val="50000"/>
            <a:hueOff val="-315566"/>
            <a:satOff val="2285"/>
            <a:lumOff val="2520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BE1516E-7DE9-6F49-A5F2-6C31C07EE585}">
      <dsp:nvSpPr>
        <dsp:cNvPr id="0" name=""/>
        <dsp:cNvSpPr/>
      </dsp:nvSpPr>
      <dsp:spPr>
        <a:xfrm>
          <a:off x="787844" y="2664840"/>
          <a:ext cx="98602" cy="98602"/>
        </a:xfrm>
        <a:prstGeom prst="ellipse">
          <a:avLst/>
        </a:prstGeom>
        <a:solidFill>
          <a:schemeClr val="accent2">
            <a:shade val="50000"/>
            <a:hueOff val="-252453"/>
            <a:satOff val="1828"/>
            <a:lumOff val="2016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8CFDB19-BB35-5D4D-B923-8798DB56710C}">
      <dsp:nvSpPr>
        <dsp:cNvPr id="0" name=""/>
        <dsp:cNvSpPr/>
      </dsp:nvSpPr>
      <dsp:spPr>
        <a:xfrm>
          <a:off x="912084" y="2443970"/>
          <a:ext cx="225377" cy="225377"/>
        </a:xfrm>
        <a:prstGeom prst="ellipse">
          <a:avLst/>
        </a:prstGeom>
        <a:solidFill>
          <a:schemeClr val="accent2">
            <a:shade val="50000"/>
            <a:hueOff val="-189339"/>
            <a:satOff val="1371"/>
            <a:lumOff val="1512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3A1F426-0829-FB48-B096-A07BB1AB2B49}">
      <dsp:nvSpPr>
        <dsp:cNvPr id="0" name=""/>
        <dsp:cNvSpPr/>
      </dsp:nvSpPr>
      <dsp:spPr>
        <a:xfrm>
          <a:off x="1215780" y="2388752"/>
          <a:ext cx="154947" cy="154947"/>
        </a:xfrm>
        <a:prstGeom prst="ellipse">
          <a:avLst/>
        </a:prstGeom>
        <a:solidFill>
          <a:schemeClr val="accent2">
            <a:shade val="50000"/>
            <a:hueOff val="-126226"/>
            <a:satOff val="914"/>
            <a:lumOff val="1008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0815C74-C2BE-FF4C-A46A-C41564BCF32C}">
      <dsp:nvSpPr>
        <dsp:cNvPr id="0" name=""/>
        <dsp:cNvSpPr/>
      </dsp:nvSpPr>
      <dsp:spPr>
        <a:xfrm>
          <a:off x="1370727" y="1739716"/>
          <a:ext cx="455057" cy="868755"/>
        </a:xfrm>
        <a:prstGeom prst="chevron">
          <a:avLst>
            <a:gd name="adj" fmla="val 62310"/>
          </a:avLst>
        </a:prstGeom>
        <a:solidFill>
          <a:schemeClr val="accent2">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EB92B73-ED2E-E649-8776-6A767AE00231}">
      <dsp:nvSpPr>
        <dsp:cNvPr id="0" name=""/>
        <dsp:cNvSpPr/>
      </dsp:nvSpPr>
      <dsp:spPr>
        <a:xfrm>
          <a:off x="1825785" y="1740138"/>
          <a:ext cx="1241067" cy="868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1" kern="1200" smtClean="0">
              <a:solidFill>
                <a:srgbClr val="FFFFFF"/>
              </a:solidFill>
              <a:latin typeface="Goudy Old Style"/>
              <a:cs typeface="Goudy Old Style"/>
            </a:rPr>
            <a:t>Complex </a:t>
          </a:r>
          <a:endParaRPr lang="en-US" sz="1800" b="1" kern="1200" dirty="0">
            <a:solidFill>
              <a:srgbClr val="FFFFFF"/>
            </a:solidFill>
            <a:latin typeface="Goudy Old Style"/>
            <a:cs typeface="Goudy Old Style"/>
          </a:endParaRPr>
        </a:p>
      </dsp:txBody>
      <dsp:txXfrm>
        <a:off x="1825785" y="1740138"/>
        <a:ext cx="1241067" cy="868746"/>
      </dsp:txXfrm>
    </dsp:sp>
    <dsp:sp modelId="{D82D691B-0498-584E-AC2E-B9CA9A58D6DE}">
      <dsp:nvSpPr>
        <dsp:cNvPr id="0" name=""/>
        <dsp:cNvSpPr/>
      </dsp:nvSpPr>
      <dsp:spPr>
        <a:xfrm>
          <a:off x="3066852" y="1739716"/>
          <a:ext cx="455057" cy="868755"/>
        </a:xfrm>
        <a:prstGeom prst="chevron">
          <a:avLst>
            <a:gd name="adj" fmla="val 62310"/>
          </a:avLst>
        </a:prstGeom>
        <a:solidFill>
          <a:schemeClr val="accent2">
            <a:shade val="90000"/>
            <a:hueOff val="-385082"/>
            <a:satOff val="709"/>
            <a:lumOff val="2247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CAAD3DF-B28C-C94C-9D3F-01225EB0C601}">
      <dsp:nvSpPr>
        <dsp:cNvPr id="0" name=""/>
        <dsp:cNvSpPr/>
      </dsp:nvSpPr>
      <dsp:spPr>
        <a:xfrm>
          <a:off x="3521910" y="1740138"/>
          <a:ext cx="1241067" cy="868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b="1" kern="1200" smtClean="0">
              <a:solidFill>
                <a:srgbClr val="FFFFFF"/>
              </a:solidFill>
              <a:latin typeface="Goudy Old Style"/>
              <a:cs typeface="Goudy Old Style"/>
            </a:rPr>
            <a:t>Mystery</a:t>
          </a:r>
          <a:endParaRPr lang="en-US" sz="1800" b="1" kern="1200" dirty="0">
            <a:solidFill>
              <a:srgbClr val="FFFFFF"/>
            </a:solidFill>
            <a:latin typeface="Goudy Old Style"/>
            <a:cs typeface="Goudy Old Style"/>
          </a:endParaRPr>
        </a:p>
      </dsp:txBody>
      <dsp:txXfrm>
        <a:off x="3521910" y="1740138"/>
        <a:ext cx="1241067" cy="868746"/>
      </dsp:txXfrm>
    </dsp:sp>
    <dsp:sp modelId="{DEDF0428-3544-A941-826B-C6A4039E34F8}">
      <dsp:nvSpPr>
        <dsp:cNvPr id="0" name=""/>
        <dsp:cNvSpPr/>
      </dsp:nvSpPr>
      <dsp:spPr>
        <a:xfrm>
          <a:off x="4762977" y="1739716"/>
          <a:ext cx="455057" cy="868755"/>
        </a:xfrm>
        <a:prstGeom prst="chevron">
          <a:avLst>
            <a:gd name="adj" fmla="val 62310"/>
          </a:avLst>
        </a:prstGeom>
        <a:solidFill>
          <a:schemeClr val="accent2">
            <a:shade val="90000"/>
            <a:hueOff val="-385082"/>
            <a:satOff val="709"/>
            <a:lumOff val="2247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D4B615B-235D-5E49-A481-0538CDBBAED5}">
      <dsp:nvSpPr>
        <dsp:cNvPr id="0" name=""/>
        <dsp:cNvSpPr/>
      </dsp:nvSpPr>
      <dsp:spPr>
        <a:xfrm>
          <a:off x="5267678" y="1667921"/>
          <a:ext cx="1054906" cy="1054906"/>
        </a:xfrm>
        <a:prstGeom prst="ellipse">
          <a:avLst/>
        </a:prstGeom>
        <a:solidFill>
          <a:schemeClr val="accent2">
            <a:shade val="50000"/>
            <a:hueOff val="-63113"/>
            <a:satOff val="457"/>
            <a:lumOff val="504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dirty="0" smtClean="0">
              <a:solidFill>
                <a:srgbClr val="FFFFFF"/>
              </a:solidFill>
              <a:latin typeface="Goudy Old Style"/>
              <a:cs typeface="Goudy Old Style"/>
            </a:rPr>
            <a:t>Puts one on cloud 9 </a:t>
          </a:r>
          <a:endParaRPr lang="en-US" sz="1800" b="1" kern="1200" dirty="0">
            <a:solidFill>
              <a:srgbClr val="FFFFFF"/>
            </a:solidFill>
            <a:latin typeface="Goudy Old Style"/>
            <a:cs typeface="Goudy Old Style"/>
          </a:endParaRPr>
        </a:p>
      </dsp:txBody>
      <dsp:txXfrm>
        <a:off x="5422165" y="1822408"/>
        <a:ext cx="745932" cy="7459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15BAD-3DA1-4321-B57B-C01D254B7763}">
      <dsp:nvSpPr>
        <dsp:cNvPr id="0" name=""/>
        <dsp:cNvSpPr/>
      </dsp:nvSpPr>
      <dsp:spPr>
        <a:xfrm>
          <a:off x="1608060" y="2258611"/>
          <a:ext cx="1626889" cy="1402591"/>
        </a:xfrm>
        <a:prstGeom prst="hexagon">
          <a:avLst>
            <a:gd name="adj" fmla="val 28890"/>
            <a:gd name="vf" fmla="val 11547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b="1" kern="1200" dirty="0" smtClean="0"/>
            <a:t>MOVIES</a:t>
          </a:r>
          <a:endParaRPr lang="en-US" sz="1600" b="1" kern="1200" dirty="0"/>
        </a:p>
      </dsp:txBody>
      <dsp:txXfrm>
        <a:off x="1878704" y="2491941"/>
        <a:ext cx="1085601" cy="935931"/>
      </dsp:txXfrm>
    </dsp:sp>
    <dsp:sp modelId="{584C5D24-5D81-4037-A746-F35CBCF226AB}">
      <dsp:nvSpPr>
        <dsp:cNvPr id="0" name=""/>
        <dsp:cNvSpPr/>
      </dsp:nvSpPr>
      <dsp:spPr>
        <a:xfrm>
          <a:off x="1644849" y="2875958"/>
          <a:ext cx="194572" cy="167897"/>
        </a:xfrm>
        <a:prstGeom prst="hexagon">
          <a:avLst>
            <a:gd name="adj" fmla="val 28890"/>
            <a:gd name="vf" fmla="val 115470"/>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1708757-DE70-4B37-9EB6-DEC398CBBEAC}">
      <dsp:nvSpPr>
        <dsp:cNvPr id="0" name=""/>
        <dsp:cNvSpPr/>
      </dsp:nvSpPr>
      <dsp:spPr>
        <a:xfrm>
          <a:off x="281205" y="1498164"/>
          <a:ext cx="1666949" cy="1437720"/>
        </a:xfrm>
        <a:prstGeom prst="hexagon">
          <a:avLst>
            <a:gd name="adj" fmla="val 2889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AA19FC18-8315-40F8-BEE8-AAAA9EF02972}">
      <dsp:nvSpPr>
        <dsp:cNvPr id="0" name=""/>
        <dsp:cNvSpPr/>
      </dsp:nvSpPr>
      <dsp:spPr>
        <a:xfrm>
          <a:off x="1357078" y="2720975"/>
          <a:ext cx="194572" cy="167897"/>
        </a:xfrm>
        <a:prstGeom prst="hexagon">
          <a:avLst>
            <a:gd name="adj" fmla="val 28890"/>
            <a:gd name="vf" fmla="val 115470"/>
          </a:avLst>
        </a:prstGeom>
        <a:solidFill>
          <a:schemeClr val="lt1">
            <a:hueOff val="0"/>
            <a:satOff val="0"/>
            <a:lumOff val="0"/>
            <a:alphaOff val="0"/>
          </a:schemeClr>
        </a:solidFill>
        <a:ln w="9525" cap="flat" cmpd="sng" algn="ctr">
          <a:solidFill>
            <a:schemeClr val="accent3">
              <a:hueOff val="-209411"/>
              <a:satOff val="-481"/>
              <a:lumOff val="3876"/>
              <a:alphaOff val="0"/>
            </a:schemeClr>
          </a:solidFill>
          <a:prstDash val="solid"/>
        </a:ln>
        <a:effectLst/>
      </dsp:spPr>
      <dsp:style>
        <a:lnRef idx="1">
          <a:scrgbClr r="0" g="0" b="0"/>
        </a:lnRef>
        <a:fillRef idx="1">
          <a:scrgbClr r="0" g="0" b="0"/>
        </a:fillRef>
        <a:effectRef idx="0">
          <a:scrgbClr r="0" g="0" b="0"/>
        </a:effectRef>
        <a:fontRef idx="minor"/>
      </dsp:style>
    </dsp:sp>
    <dsp:sp modelId="{C1AA4C84-FD39-0141-8A74-7B2818A57A9D}">
      <dsp:nvSpPr>
        <dsp:cNvPr id="0" name=""/>
        <dsp:cNvSpPr/>
      </dsp:nvSpPr>
      <dsp:spPr>
        <a:xfrm>
          <a:off x="2891587" y="1498164"/>
          <a:ext cx="1666949" cy="1437720"/>
        </a:xfrm>
        <a:prstGeom prst="hexagon">
          <a:avLst>
            <a:gd name="adj" fmla="val 28890"/>
            <a:gd name="vf" fmla="val 115470"/>
          </a:avLst>
        </a:prstGeom>
        <a:gradFill rotWithShape="0">
          <a:gsLst>
            <a:gs pos="0">
              <a:schemeClr val="accent3">
                <a:hueOff val="-453723"/>
                <a:satOff val="-1042"/>
                <a:lumOff val="8399"/>
                <a:alphaOff val="0"/>
                <a:tint val="50000"/>
                <a:satMod val="300000"/>
              </a:schemeClr>
            </a:gs>
            <a:gs pos="35000">
              <a:schemeClr val="accent3">
                <a:hueOff val="-453723"/>
                <a:satOff val="-1042"/>
                <a:lumOff val="8399"/>
                <a:alphaOff val="0"/>
                <a:tint val="37000"/>
                <a:satMod val="300000"/>
              </a:schemeClr>
            </a:gs>
            <a:gs pos="100000">
              <a:schemeClr val="accent3">
                <a:hueOff val="-453723"/>
                <a:satOff val="-1042"/>
                <a:lumOff val="8399"/>
                <a:alphaOff val="0"/>
                <a:tint val="15000"/>
                <a:satMod val="350000"/>
              </a:schemeClr>
            </a:gs>
          </a:gsLst>
          <a:lin ang="16200000" scaled="1"/>
        </a:gradFill>
        <a:ln w="9525" cap="flat" cmpd="sng" algn="ctr">
          <a:solidFill>
            <a:schemeClr val="accent3">
              <a:hueOff val="-453723"/>
              <a:satOff val="-1042"/>
              <a:lumOff val="839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b="1" kern="1200" dirty="0" smtClean="0"/>
            <a:t>NOVELS</a:t>
          </a:r>
          <a:endParaRPr lang="en-US" sz="1600" b="1" kern="1200" dirty="0"/>
        </a:p>
      </dsp:txBody>
      <dsp:txXfrm>
        <a:off x="3168952" y="1737387"/>
        <a:ext cx="1112219" cy="959274"/>
      </dsp:txXfrm>
    </dsp:sp>
    <dsp:sp modelId="{0E72164B-D170-F64F-A5A2-C49F2B20908B}">
      <dsp:nvSpPr>
        <dsp:cNvPr id="0" name=""/>
        <dsp:cNvSpPr/>
      </dsp:nvSpPr>
      <dsp:spPr>
        <a:xfrm>
          <a:off x="3967459" y="2720975"/>
          <a:ext cx="194572" cy="167897"/>
        </a:xfrm>
        <a:prstGeom prst="hexagon">
          <a:avLst>
            <a:gd name="adj" fmla="val 28890"/>
            <a:gd name="vf" fmla="val 115470"/>
          </a:avLst>
        </a:prstGeom>
        <a:solidFill>
          <a:schemeClr val="lt1">
            <a:hueOff val="0"/>
            <a:satOff val="0"/>
            <a:lumOff val="0"/>
            <a:alphaOff val="0"/>
          </a:schemeClr>
        </a:solidFill>
        <a:ln w="9525" cap="flat" cmpd="sng" algn="ctr">
          <a:solidFill>
            <a:schemeClr val="accent3">
              <a:hueOff val="-418822"/>
              <a:satOff val="-962"/>
              <a:lumOff val="7753"/>
              <a:alphaOff val="0"/>
            </a:schemeClr>
          </a:solidFill>
          <a:prstDash val="solid"/>
        </a:ln>
        <a:effectLst/>
      </dsp:spPr>
      <dsp:style>
        <a:lnRef idx="1">
          <a:scrgbClr r="0" g="0" b="0"/>
        </a:lnRef>
        <a:fillRef idx="1">
          <a:scrgbClr r="0" g="0" b="0"/>
        </a:fillRef>
        <a:effectRef idx="0">
          <a:scrgbClr r="0" g="0" b="0"/>
        </a:effectRef>
        <a:fontRef idx="minor"/>
      </dsp:style>
    </dsp:sp>
    <dsp:sp modelId="{8FEA45C5-2905-4642-AFA1-7C15EC7438A4}">
      <dsp:nvSpPr>
        <dsp:cNvPr id="0" name=""/>
        <dsp:cNvSpPr/>
      </dsp:nvSpPr>
      <dsp:spPr>
        <a:xfrm>
          <a:off x="4218442" y="2258611"/>
          <a:ext cx="1626889" cy="1402591"/>
        </a:xfrm>
        <a:prstGeom prst="hexagon">
          <a:avLst>
            <a:gd name="adj" fmla="val 2889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0DCC3944-71FF-3745-B6D5-D1FA27D352B1}">
      <dsp:nvSpPr>
        <dsp:cNvPr id="0" name=""/>
        <dsp:cNvSpPr/>
      </dsp:nvSpPr>
      <dsp:spPr>
        <a:xfrm>
          <a:off x="4254413" y="2875958"/>
          <a:ext cx="194572" cy="167897"/>
        </a:xfrm>
        <a:prstGeom prst="hexagon">
          <a:avLst>
            <a:gd name="adj" fmla="val 28890"/>
            <a:gd name="vf" fmla="val 115470"/>
          </a:avLst>
        </a:prstGeom>
        <a:solidFill>
          <a:schemeClr val="lt1">
            <a:hueOff val="0"/>
            <a:satOff val="0"/>
            <a:lumOff val="0"/>
            <a:alphaOff val="0"/>
          </a:schemeClr>
        </a:solidFill>
        <a:ln w="9525" cap="flat" cmpd="sng" algn="ctr">
          <a:solidFill>
            <a:schemeClr val="accent3">
              <a:hueOff val="-628232"/>
              <a:satOff val="-1443"/>
              <a:lumOff val="11629"/>
              <a:alphaOff val="0"/>
            </a:schemeClr>
          </a:solidFill>
          <a:prstDash val="solid"/>
        </a:ln>
        <a:effectLst/>
      </dsp:spPr>
      <dsp:style>
        <a:lnRef idx="1">
          <a:scrgbClr r="0" g="0" b="0"/>
        </a:lnRef>
        <a:fillRef idx="1">
          <a:scrgbClr r="0" g="0" b="0"/>
        </a:fillRef>
        <a:effectRef idx="0">
          <a:scrgbClr r="0" g="0" b="0"/>
        </a:effectRef>
        <a:fontRef idx="minor"/>
      </dsp:style>
    </dsp:sp>
    <dsp:sp modelId="{D3A36D6F-77A6-CE4F-9B22-8EDE60F51BCC}">
      <dsp:nvSpPr>
        <dsp:cNvPr id="0" name=""/>
        <dsp:cNvSpPr/>
      </dsp:nvSpPr>
      <dsp:spPr>
        <a:xfrm>
          <a:off x="1608060" y="776462"/>
          <a:ext cx="1626889" cy="1402591"/>
        </a:xfrm>
        <a:prstGeom prst="hexagon">
          <a:avLst>
            <a:gd name="adj" fmla="val 28890"/>
            <a:gd name="vf" fmla="val 115470"/>
          </a:avLst>
        </a:prstGeom>
        <a:gradFill rotWithShape="0">
          <a:gsLst>
            <a:gs pos="0">
              <a:schemeClr val="accent3">
                <a:hueOff val="-907447"/>
                <a:satOff val="-2084"/>
                <a:lumOff val="16798"/>
                <a:alphaOff val="0"/>
                <a:tint val="50000"/>
                <a:satMod val="300000"/>
              </a:schemeClr>
            </a:gs>
            <a:gs pos="35000">
              <a:schemeClr val="accent3">
                <a:hueOff val="-907447"/>
                <a:satOff val="-2084"/>
                <a:lumOff val="16798"/>
                <a:alphaOff val="0"/>
                <a:tint val="37000"/>
                <a:satMod val="300000"/>
              </a:schemeClr>
            </a:gs>
            <a:gs pos="100000">
              <a:schemeClr val="accent3">
                <a:hueOff val="-907447"/>
                <a:satOff val="-2084"/>
                <a:lumOff val="16798"/>
                <a:alphaOff val="0"/>
                <a:tint val="15000"/>
                <a:satMod val="350000"/>
              </a:schemeClr>
            </a:gs>
          </a:gsLst>
          <a:lin ang="16200000" scaled="1"/>
        </a:gradFill>
        <a:ln w="9525" cap="flat" cmpd="sng" algn="ctr">
          <a:solidFill>
            <a:schemeClr val="accent3">
              <a:hueOff val="-907447"/>
              <a:satOff val="-2084"/>
              <a:lumOff val="1679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b="1" kern="1200" smtClean="0"/>
            <a:t>SONGS</a:t>
          </a:r>
          <a:endParaRPr lang="en-US" sz="1600" b="1" kern="1200" dirty="0"/>
        </a:p>
      </dsp:txBody>
      <dsp:txXfrm>
        <a:off x="1878704" y="1009792"/>
        <a:ext cx="1085601" cy="935931"/>
      </dsp:txXfrm>
    </dsp:sp>
    <dsp:sp modelId="{762EDE11-FA39-7942-A537-6ACBC51D7199}">
      <dsp:nvSpPr>
        <dsp:cNvPr id="0" name=""/>
        <dsp:cNvSpPr/>
      </dsp:nvSpPr>
      <dsp:spPr>
        <a:xfrm>
          <a:off x="2664312" y="814174"/>
          <a:ext cx="194572" cy="167897"/>
        </a:xfrm>
        <a:prstGeom prst="hexagon">
          <a:avLst>
            <a:gd name="adj" fmla="val 28890"/>
            <a:gd name="vf" fmla="val 115470"/>
          </a:avLst>
        </a:prstGeom>
        <a:solidFill>
          <a:schemeClr val="lt1">
            <a:hueOff val="0"/>
            <a:satOff val="0"/>
            <a:lumOff val="0"/>
            <a:alphaOff val="0"/>
          </a:schemeClr>
        </a:solidFill>
        <a:ln w="9525" cap="flat" cmpd="sng" algn="ctr">
          <a:solidFill>
            <a:schemeClr val="accent3">
              <a:hueOff val="-837643"/>
              <a:satOff val="-1924"/>
              <a:lumOff val="15506"/>
              <a:alphaOff val="0"/>
            </a:schemeClr>
          </a:solidFill>
          <a:prstDash val="solid"/>
        </a:ln>
        <a:effectLst/>
      </dsp:spPr>
      <dsp:style>
        <a:lnRef idx="1">
          <a:scrgbClr r="0" g="0" b="0"/>
        </a:lnRef>
        <a:fillRef idx="1">
          <a:scrgbClr r="0" g="0" b="0"/>
        </a:fillRef>
        <a:effectRef idx="0">
          <a:scrgbClr r="0" g="0" b="0"/>
        </a:effectRef>
        <a:fontRef idx="minor"/>
      </dsp:style>
    </dsp:sp>
    <dsp:sp modelId="{2926DB9F-0006-6645-95C4-4E51E30A60ED}">
      <dsp:nvSpPr>
        <dsp:cNvPr id="0" name=""/>
        <dsp:cNvSpPr/>
      </dsp:nvSpPr>
      <dsp:spPr>
        <a:xfrm>
          <a:off x="2891587" y="0"/>
          <a:ext cx="1666949" cy="1437720"/>
        </a:xfrm>
        <a:prstGeom prst="hexagon">
          <a:avLst>
            <a:gd name="adj" fmla="val 2889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DD1AA418-BC77-684E-B500-B17454EA4A33}">
      <dsp:nvSpPr>
        <dsp:cNvPr id="0" name=""/>
        <dsp:cNvSpPr/>
      </dsp:nvSpPr>
      <dsp:spPr>
        <a:xfrm>
          <a:off x="2960259" y="618380"/>
          <a:ext cx="194572" cy="167897"/>
        </a:xfrm>
        <a:prstGeom prst="hexagon">
          <a:avLst>
            <a:gd name="adj" fmla="val 28890"/>
            <a:gd name="vf" fmla="val 115470"/>
          </a:avLst>
        </a:prstGeom>
        <a:solidFill>
          <a:schemeClr val="lt1">
            <a:hueOff val="0"/>
            <a:satOff val="0"/>
            <a:lumOff val="0"/>
            <a:alphaOff val="0"/>
          </a:schemeClr>
        </a:solidFill>
        <a:ln w="9525" cap="flat" cmpd="sng" algn="ctr">
          <a:solidFill>
            <a:schemeClr val="accent3">
              <a:hueOff val="-1047054"/>
              <a:satOff val="-2405"/>
              <a:lumOff val="19382"/>
              <a:alphaOff val="0"/>
            </a:schemeClr>
          </a:solidFill>
          <a:prstDash val="solid"/>
        </a:ln>
        <a:effectLst/>
      </dsp:spPr>
      <dsp:style>
        <a:lnRef idx="1">
          <a:scrgbClr r="0" g="0" b="0"/>
        </a:lnRef>
        <a:fillRef idx="1">
          <a:scrgbClr r="0" g="0" b="0"/>
        </a:fillRef>
        <a:effectRef idx="0">
          <a:scrgbClr r="0" g="0" b="0"/>
        </a:effectRef>
        <a:fontRef idx="minor"/>
      </dsp:style>
    </dsp:sp>
    <dsp:sp modelId="{BC0EA922-743E-E847-A9D4-7A024CC55514}">
      <dsp:nvSpPr>
        <dsp:cNvPr id="0" name=""/>
        <dsp:cNvSpPr/>
      </dsp:nvSpPr>
      <dsp:spPr>
        <a:xfrm>
          <a:off x="4215989" y="765096"/>
          <a:ext cx="1626889" cy="1402591"/>
        </a:xfrm>
        <a:prstGeom prst="hexagon">
          <a:avLst>
            <a:gd name="adj" fmla="val 28890"/>
            <a:gd name="vf" fmla="val 115470"/>
          </a:avLst>
        </a:prstGeom>
        <a:gradFill rotWithShape="0">
          <a:gsLst>
            <a:gs pos="0">
              <a:schemeClr val="accent3">
                <a:hueOff val="-1361170"/>
                <a:satOff val="-3126"/>
                <a:lumOff val="25196"/>
                <a:alphaOff val="0"/>
                <a:tint val="50000"/>
                <a:satMod val="300000"/>
              </a:schemeClr>
            </a:gs>
            <a:gs pos="35000">
              <a:schemeClr val="accent3">
                <a:hueOff val="-1361170"/>
                <a:satOff val="-3126"/>
                <a:lumOff val="25196"/>
                <a:alphaOff val="0"/>
                <a:tint val="37000"/>
                <a:satMod val="300000"/>
              </a:schemeClr>
            </a:gs>
            <a:gs pos="100000">
              <a:schemeClr val="accent3">
                <a:hueOff val="-1361170"/>
                <a:satOff val="-3126"/>
                <a:lumOff val="25196"/>
                <a:alphaOff val="0"/>
                <a:tint val="15000"/>
                <a:satMod val="350000"/>
              </a:schemeClr>
            </a:gs>
          </a:gsLst>
          <a:lin ang="16200000" scaled="1"/>
        </a:gradFill>
        <a:ln w="9525" cap="flat" cmpd="sng" algn="ctr">
          <a:solidFill>
            <a:schemeClr val="accent3">
              <a:hueOff val="-1361170"/>
              <a:satOff val="-3126"/>
              <a:lumOff val="2519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b="1" kern="1200" dirty="0" smtClean="0"/>
            <a:t>WEDDINGS</a:t>
          </a:r>
          <a:endParaRPr lang="en-US" sz="1600" b="1" kern="1200" dirty="0"/>
        </a:p>
      </dsp:txBody>
      <dsp:txXfrm>
        <a:off x="4486633" y="998426"/>
        <a:ext cx="1085601" cy="935931"/>
      </dsp:txXfrm>
    </dsp:sp>
    <dsp:sp modelId="{4FFE801F-817D-5241-AC23-0F92A1A7FA59}">
      <dsp:nvSpPr>
        <dsp:cNvPr id="0" name=""/>
        <dsp:cNvSpPr/>
      </dsp:nvSpPr>
      <dsp:spPr>
        <a:xfrm>
          <a:off x="5615605" y="1375211"/>
          <a:ext cx="194572" cy="167897"/>
        </a:xfrm>
        <a:prstGeom prst="hexagon">
          <a:avLst>
            <a:gd name="adj" fmla="val 28890"/>
            <a:gd name="vf" fmla="val 115470"/>
          </a:avLst>
        </a:prstGeom>
        <a:solidFill>
          <a:schemeClr val="lt1">
            <a:hueOff val="0"/>
            <a:satOff val="0"/>
            <a:lumOff val="0"/>
            <a:alphaOff val="0"/>
          </a:schemeClr>
        </a:solidFill>
        <a:ln w="9525" cap="flat" cmpd="sng" algn="ctr">
          <a:solidFill>
            <a:schemeClr val="accent3">
              <a:hueOff val="-1256465"/>
              <a:satOff val="-2886"/>
              <a:lumOff val="23258"/>
              <a:alphaOff val="0"/>
            </a:schemeClr>
          </a:solidFill>
          <a:prstDash val="solid"/>
        </a:ln>
        <a:effectLst/>
      </dsp:spPr>
      <dsp:style>
        <a:lnRef idx="1">
          <a:scrgbClr r="0" g="0" b="0"/>
        </a:lnRef>
        <a:fillRef idx="1">
          <a:scrgbClr r="0" g="0" b="0"/>
        </a:fillRef>
        <a:effectRef idx="0">
          <a:scrgbClr r="0" g="0" b="0"/>
        </a:effectRef>
        <a:fontRef idx="minor"/>
      </dsp:style>
    </dsp:sp>
    <dsp:sp modelId="{65454401-90E8-C846-9DDB-631095F8D3EB}">
      <dsp:nvSpPr>
        <dsp:cNvPr id="0" name=""/>
        <dsp:cNvSpPr/>
      </dsp:nvSpPr>
      <dsp:spPr>
        <a:xfrm>
          <a:off x="5521589" y="1508496"/>
          <a:ext cx="1626889" cy="1402591"/>
        </a:xfrm>
        <a:prstGeom prst="hexagon">
          <a:avLst>
            <a:gd name="adj" fmla="val 2889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7000" r="-27000"/>
          </a:stretch>
        </a:blip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5AE509E7-E927-8B42-A71B-945DFE59A7E8}">
      <dsp:nvSpPr>
        <dsp:cNvPr id="0" name=""/>
        <dsp:cNvSpPr/>
      </dsp:nvSpPr>
      <dsp:spPr>
        <a:xfrm>
          <a:off x="5893566" y="1536393"/>
          <a:ext cx="194572" cy="167897"/>
        </a:xfrm>
        <a:prstGeom prst="hexagon">
          <a:avLst>
            <a:gd name="adj" fmla="val 28890"/>
            <a:gd name="vf" fmla="val 115470"/>
          </a:avLst>
        </a:prstGeom>
        <a:solidFill>
          <a:schemeClr val="lt1">
            <a:hueOff val="0"/>
            <a:satOff val="0"/>
            <a:lumOff val="0"/>
            <a:alphaOff val="0"/>
          </a:schemeClr>
        </a:solidFill>
        <a:ln w="9525" cap="flat" cmpd="sng" algn="ctr">
          <a:solidFill>
            <a:schemeClr val="accent3">
              <a:hueOff val="-1465875"/>
              <a:satOff val="-3366"/>
              <a:lumOff val="27135"/>
              <a:alphaOff val="0"/>
            </a:schemeClr>
          </a:solidFill>
          <a:prstDash val="solid"/>
        </a:ln>
        <a:effectLst/>
      </dsp:spPr>
      <dsp:style>
        <a:lnRef idx="1">
          <a:scrgbClr r="0" g="0" b="0"/>
        </a:lnRef>
        <a:fillRef idx="1">
          <a:scrgbClr r="0" g="0" b="0"/>
        </a:fillRef>
        <a:effectRef idx="0">
          <a:scrgbClr r="0" g="0" b="0"/>
        </a:effectRef>
        <a:fontRef idx="minor"/>
      </dsp:style>
    </dsp:sp>
    <dsp:sp modelId="{62875677-4862-6F4E-9F43-DD59718C337C}">
      <dsp:nvSpPr>
        <dsp:cNvPr id="0" name=""/>
        <dsp:cNvSpPr/>
      </dsp:nvSpPr>
      <dsp:spPr>
        <a:xfrm>
          <a:off x="5301442" y="10332"/>
          <a:ext cx="2062278" cy="1402591"/>
        </a:xfrm>
        <a:prstGeom prst="hexagon">
          <a:avLst>
            <a:gd name="adj" fmla="val 28890"/>
            <a:gd name="vf" fmla="val 115470"/>
          </a:avLst>
        </a:prstGeom>
        <a:gradFill rotWithShape="0">
          <a:gsLst>
            <a:gs pos="0">
              <a:schemeClr val="accent3">
                <a:hueOff val="-1814893"/>
                <a:satOff val="-4168"/>
                <a:lumOff val="33595"/>
                <a:alphaOff val="0"/>
                <a:tint val="50000"/>
                <a:satMod val="300000"/>
              </a:schemeClr>
            </a:gs>
            <a:gs pos="35000">
              <a:schemeClr val="accent3">
                <a:hueOff val="-1814893"/>
                <a:satOff val="-4168"/>
                <a:lumOff val="33595"/>
                <a:alphaOff val="0"/>
                <a:tint val="37000"/>
                <a:satMod val="300000"/>
              </a:schemeClr>
            </a:gs>
            <a:gs pos="100000">
              <a:schemeClr val="accent3">
                <a:hueOff val="-1814893"/>
                <a:satOff val="-4168"/>
                <a:lumOff val="33595"/>
                <a:alphaOff val="0"/>
                <a:tint val="15000"/>
                <a:satMod val="350000"/>
              </a:schemeClr>
            </a:gs>
          </a:gsLst>
          <a:lin ang="16200000" scaled="1"/>
        </a:gradFill>
        <a:ln w="9525" cap="flat" cmpd="sng" algn="ctr">
          <a:solidFill>
            <a:schemeClr val="accent3">
              <a:hueOff val="-1814893"/>
              <a:satOff val="-4168"/>
              <a:lumOff val="3359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b="1" kern="1200" dirty="0" smtClean="0"/>
            <a:t>EDUCATIONAL INSTITUTION ATMOSPHERE</a:t>
          </a:r>
          <a:endParaRPr lang="en-US" sz="1600" b="1" kern="1200" dirty="0"/>
        </a:p>
      </dsp:txBody>
      <dsp:txXfrm>
        <a:off x="5608368" y="219078"/>
        <a:ext cx="1448426" cy="985099"/>
      </dsp:txXfrm>
    </dsp:sp>
    <dsp:sp modelId="{C39534E2-51C4-8A4D-AF9A-A5CD4ABA56EF}">
      <dsp:nvSpPr>
        <dsp:cNvPr id="0" name=""/>
        <dsp:cNvSpPr/>
      </dsp:nvSpPr>
      <dsp:spPr>
        <a:xfrm>
          <a:off x="6918752" y="619929"/>
          <a:ext cx="194572" cy="167897"/>
        </a:xfrm>
        <a:prstGeom prst="hexagon">
          <a:avLst>
            <a:gd name="adj" fmla="val 28890"/>
            <a:gd name="vf" fmla="val 115470"/>
          </a:avLst>
        </a:prstGeom>
        <a:solidFill>
          <a:schemeClr val="lt1">
            <a:hueOff val="0"/>
            <a:satOff val="0"/>
            <a:lumOff val="0"/>
            <a:alphaOff val="0"/>
          </a:schemeClr>
        </a:solidFill>
        <a:ln w="9525" cap="flat" cmpd="sng" algn="ctr">
          <a:solidFill>
            <a:schemeClr val="accent3">
              <a:hueOff val="-1675286"/>
              <a:satOff val="-3847"/>
              <a:lumOff val="31011"/>
              <a:alphaOff val="0"/>
            </a:schemeClr>
          </a:solidFill>
          <a:prstDash val="solid"/>
        </a:ln>
        <a:effectLst/>
      </dsp:spPr>
      <dsp:style>
        <a:lnRef idx="1">
          <a:scrgbClr r="0" g="0" b="0"/>
        </a:lnRef>
        <a:fillRef idx="1">
          <a:scrgbClr r="0" g="0" b="0"/>
        </a:fillRef>
        <a:effectRef idx="0">
          <a:scrgbClr r="0" g="0" b="0"/>
        </a:effectRef>
        <a:fontRef idx="minor"/>
      </dsp:style>
    </dsp:sp>
    <dsp:sp modelId="{998CBE1B-2BD8-A641-A8B8-717A09039D92}">
      <dsp:nvSpPr>
        <dsp:cNvPr id="0" name=""/>
        <dsp:cNvSpPr/>
      </dsp:nvSpPr>
      <dsp:spPr>
        <a:xfrm>
          <a:off x="6824736" y="753731"/>
          <a:ext cx="1626889" cy="1402591"/>
        </a:xfrm>
        <a:prstGeom prst="hexagon">
          <a:avLst>
            <a:gd name="adj" fmla="val 28890"/>
            <a:gd name="vf" fmla="val 1154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25000" b="-25000"/>
          </a:stretch>
        </a:blip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313EC34D-9ACF-D24E-8780-B5C772A05122}">
      <dsp:nvSpPr>
        <dsp:cNvPr id="0" name=""/>
        <dsp:cNvSpPr/>
      </dsp:nvSpPr>
      <dsp:spPr>
        <a:xfrm>
          <a:off x="7196713" y="781628"/>
          <a:ext cx="194572" cy="167897"/>
        </a:xfrm>
        <a:prstGeom prst="hexagon">
          <a:avLst>
            <a:gd name="adj" fmla="val 28890"/>
            <a:gd name="vf" fmla="val 115470"/>
          </a:avLst>
        </a:prstGeom>
        <a:solidFill>
          <a:schemeClr val="lt1">
            <a:hueOff val="0"/>
            <a:satOff val="0"/>
            <a:lumOff val="0"/>
            <a:alphaOff val="0"/>
          </a:schemeClr>
        </a:solidFill>
        <a:ln w="9525" cap="flat" cmpd="sng" algn="ctr">
          <a:solidFill>
            <a:schemeClr val="accent3">
              <a:hueOff val="-1884697"/>
              <a:satOff val="-4328"/>
              <a:lumOff val="34887"/>
              <a:alphaOff val="0"/>
            </a:schemeClr>
          </a:solidFill>
          <a:prstDash val="solid"/>
        </a:ln>
        <a:effectLst/>
      </dsp:spPr>
      <dsp:style>
        <a:lnRef idx="1">
          <a:scrgbClr r="0" g="0" b="0"/>
        </a:lnRef>
        <a:fillRef idx="1">
          <a:scrgbClr r="0" g="0" b="0"/>
        </a:fillRef>
        <a:effectRef idx="0">
          <a:scrgbClr r="0" g="0" b="0"/>
        </a:effectRef>
        <a:fontRef idx="minor"/>
      </dsp:style>
    </dsp:sp>
    <dsp:sp modelId="{E9684A26-9A31-3548-BE59-73AB6EE2E61F}">
      <dsp:nvSpPr>
        <dsp:cNvPr id="0" name=""/>
        <dsp:cNvSpPr/>
      </dsp:nvSpPr>
      <dsp:spPr>
        <a:xfrm>
          <a:off x="6829641" y="2253445"/>
          <a:ext cx="1626889" cy="1402591"/>
        </a:xfrm>
        <a:prstGeom prst="hexagon">
          <a:avLst>
            <a:gd name="adj" fmla="val 28890"/>
            <a:gd name="vf" fmla="val 115470"/>
          </a:avLst>
        </a:prstGeom>
        <a:gradFill rotWithShape="0">
          <a:gsLst>
            <a:gs pos="0">
              <a:schemeClr val="accent3">
                <a:hueOff val="-2268617"/>
                <a:satOff val="-5210"/>
                <a:lumOff val="41994"/>
                <a:alphaOff val="0"/>
                <a:tint val="50000"/>
                <a:satMod val="300000"/>
              </a:schemeClr>
            </a:gs>
            <a:gs pos="35000">
              <a:schemeClr val="accent3">
                <a:hueOff val="-2268617"/>
                <a:satOff val="-5210"/>
                <a:lumOff val="41994"/>
                <a:alphaOff val="0"/>
                <a:tint val="37000"/>
                <a:satMod val="300000"/>
              </a:schemeClr>
            </a:gs>
            <a:gs pos="100000">
              <a:schemeClr val="accent3">
                <a:hueOff val="-2268617"/>
                <a:satOff val="-5210"/>
                <a:lumOff val="41994"/>
                <a:alphaOff val="0"/>
                <a:tint val="15000"/>
                <a:satMod val="350000"/>
              </a:schemeClr>
            </a:gs>
          </a:gsLst>
          <a:lin ang="16200000" scaled="1"/>
        </a:gradFill>
        <a:ln w="9525" cap="flat" cmpd="sng" algn="ctr">
          <a:solidFill>
            <a:schemeClr val="accent3">
              <a:hueOff val="-2268617"/>
              <a:satOff val="-5210"/>
              <a:lumOff val="41994"/>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b="1" kern="1200" dirty="0" smtClean="0"/>
            <a:t>PEER PRESSURE</a:t>
          </a:r>
          <a:endParaRPr lang="en-US" sz="1600" b="1" kern="1200" dirty="0"/>
        </a:p>
      </dsp:txBody>
      <dsp:txXfrm>
        <a:off x="7100285" y="2486775"/>
        <a:ext cx="1085601" cy="935931"/>
      </dsp:txXfrm>
    </dsp:sp>
    <dsp:sp modelId="{8E6F4904-FFCD-514D-A7B7-C7B4EFCC7D2D}">
      <dsp:nvSpPr>
        <dsp:cNvPr id="0" name=""/>
        <dsp:cNvSpPr/>
      </dsp:nvSpPr>
      <dsp:spPr>
        <a:xfrm>
          <a:off x="7212247" y="3449910"/>
          <a:ext cx="194572" cy="167897"/>
        </a:xfrm>
        <a:prstGeom prst="hexagon">
          <a:avLst>
            <a:gd name="adj" fmla="val 28890"/>
            <a:gd name="vf" fmla="val 115470"/>
          </a:avLst>
        </a:prstGeom>
        <a:solidFill>
          <a:schemeClr val="lt1">
            <a:hueOff val="0"/>
            <a:satOff val="0"/>
            <a:lumOff val="0"/>
            <a:alphaOff val="0"/>
          </a:schemeClr>
        </a:solidFill>
        <a:ln w="9525" cap="flat" cmpd="sng" algn="ctr">
          <a:solidFill>
            <a:schemeClr val="accent3">
              <a:hueOff val="-2094108"/>
              <a:satOff val="-4809"/>
              <a:lumOff val="38764"/>
              <a:alphaOff val="0"/>
            </a:schemeClr>
          </a:solidFill>
          <a:prstDash val="solid"/>
        </a:ln>
        <a:effectLst/>
      </dsp:spPr>
      <dsp:style>
        <a:lnRef idx="1">
          <a:scrgbClr r="0" g="0" b="0"/>
        </a:lnRef>
        <a:fillRef idx="1">
          <a:scrgbClr r="0" g="0" b="0"/>
        </a:fillRef>
        <a:effectRef idx="0">
          <a:scrgbClr r="0" g="0" b="0"/>
        </a:effectRef>
        <a:fontRef idx="minor"/>
      </dsp:style>
    </dsp:sp>
    <dsp:sp modelId="{DE252D79-83A9-464F-A3FE-BA52953FA311}">
      <dsp:nvSpPr>
        <dsp:cNvPr id="0" name=""/>
        <dsp:cNvSpPr/>
      </dsp:nvSpPr>
      <dsp:spPr>
        <a:xfrm>
          <a:off x="5521589" y="3003044"/>
          <a:ext cx="1626889" cy="1402591"/>
        </a:xfrm>
        <a:prstGeom prst="hexagon">
          <a:avLst>
            <a:gd name="adj" fmla="val 28890"/>
            <a:gd name="vf" fmla="val 11547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4000" r="-14000"/>
          </a:stretch>
        </a:blip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2506BFDB-DA11-1043-9CA1-6554CC44C5F9}">
      <dsp:nvSpPr>
        <dsp:cNvPr id="0" name=""/>
        <dsp:cNvSpPr/>
      </dsp:nvSpPr>
      <dsp:spPr>
        <a:xfrm>
          <a:off x="6907307" y="3615224"/>
          <a:ext cx="194572" cy="167897"/>
        </a:xfrm>
        <a:prstGeom prst="hexagon">
          <a:avLst>
            <a:gd name="adj" fmla="val 28890"/>
            <a:gd name="vf" fmla="val 115470"/>
          </a:avLst>
        </a:prstGeom>
        <a:solidFill>
          <a:schemeClr val="lt1">
            <a:hueOff val="0"/>
            <a:satOff val="0"/>
            <a:lumOff val="0"/>
            <a:alphaOff val="0"/>
          </a:schemeClr>
        </a:solidFill>
        <a:ln w="9525" cap="flat" cmpd="sng" algn="ctr">
          <a:solidFill>
            <a:schemeClr val="accent3">
              <a:hueOff val="-2303519"/>
              <a:satOff val="-5290"/>
              <a:lumOff val="42640"/>
              <a:alphaOff val="0"/>
            </a:schemeClr>
          </a:solidFill>
          <a:prstDash val="solid"/>
        </a:ln>
        <a:effectLst/>
      </dsp:spPr>
      <dsp:style>
        <a:lnRef idx="1">
          <a:scrgbClr r="0" g="0" b="0"/>
        </a:lnRef>
        <a:fillRef idx="1">
          <a:scrgbClr r="0" g="0" b="0"/>
        </a:fillRef>
        <a:effectRef idx="0">
          <a:scrgbClr r="0" g="0" b="0"/>
        </a:effectRef>
        <a:fontRef idx="minor"/>
      </dsp:style>
    </dsp:sp>
    <dsp:sp modelId="{3D39F975-695D-FC44-A76F-6B061DFAD962}">
      <dsp:nvSpPr>
        <dsp:cNvPr id="0" name=""/>
        <dsp:cNvSpPr/>
      </dsp:nvSpPr>
      <dsp:spPr>
        <a:xfrm>
          <a:off x="2639146" y="2997361"/>
          <a:ext cx="2176735" cy="1437720"/>
        </a:xfrm>
        <a:prstGeom prst="hexagon">
          <a:avLst>
            <a:gd name="adj" fmla="val 28890"/>
            <a:gd name="vf" fmla="val 115470"/>
          </a:avLst>
        </a:prstGeom>
        <a:gradFill rotWithShape="0">
          <a:gsLst>
            <a:gs pos="0">
              <a:schemeClr val="accent3">
                <a:hueOff val="-2722340"/>
                <a:satOff val="-6252"/>
                <a:lumOff val="50393"/>
                <a:alphaOff val="0"/>
                <a:tint val="50000"/>
                <a:satMod val="300000"/>
              </a:schemeClr>
            </a:gs>
            <a:gs pos="35000">
              <a:schemeClr val="accent3">
                <a:hueOff val="-2722340"/>
                <a:satOff val="-6252"/>
                <a:lumOff val="50393"/>
                <a:alphaOff val="0"/>
                <a:tint val="37000"/>
                <a:satMod val="300000"/>
              </a:schemeClr>
            </a:gs>
            <a:gs pos="100000">
              <a:schemeClr val="accent3">
                <a:hueOff val="-2722340"/>
                <a:satOff val="-6252"/>
                <a:lumOff val="50393"/>
                <a:alphaOff val="0"/>
                <a:tint val="15000"/>
                <a:satMod val="350000"/>
              </a:schemeClr>
            </a:gs>
          </a:gsLst>
          <a:lin ang="16200000" scaled="1"/>
        </a:gradFill>
        <a:ln w="9525" cap="flat" cmpd="sng" algn="ctr">
          <a:solidFill>
            <a:schemeClr val="accent3">
              <a:hueOff val="-2722340"/>
              <a:satOff val="-6252"/>
              <a:lumOff val="50393"/>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b="1" kern="1200" dirty="0" smtClean="0"/>
            <a:t>ENTERTAIN-MENT</a:t>
          </a:r>
          <a:r>
            <a:rPr lang="en-US" sz="800" b="1" kern="1200" dirty="0" smtClean="0"/>
            <a:t> </a:t>
          </a:r>
          <a:endParaRPr lang="en-US" sz="800" b="1" kern="1200" dirty="0"/>
        </a:p>
      </dsp:txBody>
      <dsp:txXfrm>
        <a:off x="2958993" y="3208618"/>
        <a:ext cx="1537041" cy="1015206"/>
      </dsp:txXfrm>
    </dsp:sp>
    <dsp:sp modelId="{6BB357F4-9332-0246-9B35-A23FA16D722C}">
      <dsp:nvSpPr>
        <dsp:cNvPr id="0" name=""/>
        <dsp:cNvSpPr/>
      </dsp:nvSpPr>
      <dsp:spPr>
        <a:xfrm>
          <a:off x="2962712" y="3615741"/>
          <a:ext cx="194572" cy="167897"/>
        </a:xfrm>
        <a:prstGeom prst="hexagon">
          <a:avLst>
            <a:gd name="adj" fmla="val 28890"/>
            <a:gd name="vf" fmla="val 115470"/>
          </a:avLst>
        </a:prstGeom>
        <a:solidFill>
          <a:schemeClr val="lt1">
            <a:hueOff val="0"/>
            <a:satOff val="0"/>
            <a:lumOff val="0"/>
            <a:alphaOff val="0"/>
          </a:schemeClr>
        </a:solidFill>
        <a:ln w="9525" cap="flat" cmpd="sng" algn="ctr">
          <a:solidFill>
            <a:schemeClr val="accent3">
              <a:hueOff val="-2512929"/>
              <a:satOff val="-5771"/>
              <a:lumOff val="46517"/>
              <a:alphaOff val="0"/>
            </a:schemeClr>
          </a:solidFill>
          <a:prstDash val="solid"/>
        </a:ln>
        <a:effectLst/>
      </dsp:spPr>
      <dsp:style>
        <a:lnRef idx="1">
          <a:scrgbClr r="0" g="0" b="0"/>
        </a:lnRef>
        <a:fillRef idx="1">
          <a:scrgbClr r="0" g="0" b="0"/>
        </a:fillRef>
        <a:effectRef idx="0">
          <a:scrgbClr r="0" g="0" b="0"/>
        </a:effectRef>
        <a:fontRef idx="minor"/>
      </dsp:style>
    </dsp:sp>
    <dsp:sp modelId="{EB5C9E49-0F21-714E-AB18-0AABB688E9D1}">
      <dsp:nvSpPr>
        <dsp:cNvPr id="0" name=""/>
        <dsp:cNvSpPr/>
      </dsp:nvSpPr>
      <dsp:spPr>
        <a:xfrm>
          <a:off x="1600702" y="3763491"/>
          <a:ext cx="1626889" cy="1402591"/>
        </a:xfrm>
        <a:prstGeom prst="hexagon">
          <a:avLst>
            <a:gd name="adj" fmla="val 28890"/>
            <a:gd name="vf" fmla="val 11547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10000" r="-10000"/>
          </a:stretch>
        </a:blip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1BE21E0B-D8E7-2243-A5F0-28D047A70517}">
      <dsp:nvSpPr>
        <dsp:cNvPr id="0" name=""/>
        <dsp:cNvSpPr/>
      </dsp:nvSpPr>
      <dsp:spPr>
        <a:xfrm>
          <a:off x="2656955" y="3801203"/>
          <a:ext cx="194572" cy="167897"/>
        </a:xfrm>
        <a:prstGeom prst="hexagon">
          <a:avLst>
            <a:gd name="adj" fmla="val 28890"/>
            <a:gd name="vf" fmla="val 115470"/>
          </a:avLst>
        </a:prstGeom>
        <a:solidFill>
          <a:schemeClr val="lt1">
            <a:hueOff val="0"/>
            <a:satOff val="0"/>
            <a:lumOff val="0"/>
            <a:alphaOff val="0"/>
          </a:schemeClr>
        </a:solidFill>
        <a:ln w="9525" cap="flat" cmpd="sng" algn="ctr">
          <a:solidFill>
            <a:schemeClr val="accent3">
              <a:hueOff val="-2722340"/>
              <a:satOff val="-6252"/>
              <a:lumOff val="50393"/>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2">
  <dgm:title val=""/>
  <dgm:desc val=""/>
  <dgm:catLst>
    <dgm:cat type="picture" pri="24000"/>
    <dgm:cat type="relationship" pri="500"/>
    <dgm:cat type="pictureconvert" pri="24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656"/>
        </dgm:alg>
        <dgm:constrLst>
          <dgm:constr type="primFontSz" for="des" ptType="node" op="equ" val="65"/>
          <dgm:constr type="l" for="ch" forName="text_1" refType="w" fact="0.4493"/>
          <dgm:constr type="t" for="ch" forName="text_1" refType="h" fact="0.3516"/>
          <dgm:constr type="w" for="ch" forName="text_1" refType="w" fact="0.5507"/>
          <dgm:constr type="h" for="ch" forName="text_1" refType="h" fact="0.6484"/>
          <dgm:constr type="l" for="ch" forName="text_accent_1" refType="w" fact="0.4616"/>
          <dgm:constr type="t" for="ch" forName="text_accent_1" refType="h" fact="0.6369"/>
          <dgm:constr type="w" for="ch" forName="text_accent_1" refType="w" fact="0.066"/>
          <dgm:constr type="h" for="ch" forName="text_accent_1" refType="h" fact="0.0777"/>
          <dgm:constr type="l" for="ch" forName="image_1" refType="w" fact="0"/>
          <dgm:constr type="t" for="ch" forName="image_1" refType="h" fact="0"/>
          <dgm:constr type="w" for="ch" forName="image_1" refType="w" fact="0.5644"/>
          <dgm:constr type="h" for="ch" forName="image_1" refType="h" fact="0.6645"/>
          <dgm:constr type="l" for="ch" forName="image_accent_1" refType="w" fact="0.3643"/>
          <dgm:constr type="t" for="ch" forName="image_accent_1" refType="h" fact="0.5653"/>
          <dgm:constr type="w" for="ch" forName="image_accent_1" refType="w" fact="0.066"/>
          <dgm:constr type="h" for="ch" forName="image_accent_1" refType="h" fact="0.0777"/>
        </dgm:constrLst>
      </dgm:if>
      <dgm:if name="Name3" axis="ch" ptType="node" func="cnt" op="equ" val="2">
        <dgm:alg type="composite">
          <dgm:param type="ar" val="2.5781"/>
        </dgm:alg>
        <dgm:constrLst>
          <dgm:constr type="primFontSz" for="des" ptType="node" op="equ" val="65"/>
          <dgm:constr type="l" for="ch" forName="text_1" refType="w" fact="0.238"/>
          <dgm:constr type="t" for="ch" forName="text_1" refType="h" fact="0.3516"/>
          <dgm:constr type="w" for="ch" forName="text_1" refType="w" fact="0.2917"/>
          <dgm:constr type="h" for="ch" forName="text_1" refType="h" fact="0.6484"/>
          <dgm:constr type="l" for="ch" forName="text_accent_1" refType="w" fact="0.2445"/>
          <dgm:constr type="t" for="ch" forName="text_accent_1" refType="h" fact="0.6369"/>
          <dgm:constr type="w" for="ch" forName="text_accent_1" refType="w" fact="0.0349"/>
          <dgm:constr type="h" for="ch" forName="text_accent_1" refType="h" fact="0.0777"/>
          <dgm:constr type="l" for="ch" forName="image_1" refType="w" fact="0"/>
          <dgm:constr type="t" for="ch" forName="image_1" refType="h" fact="0"/>
          <dgm:constr type="w" for="ch" forName="image_1" refType="w" fact="0.2989"/>
          <dgm:constr type="h" for="ch" forName="image_1" refType="h" fact="0.6645"/>
          <dgm:constr type="l" for="ch" forName="image_accent_1" refType="w" fact="0.193"/>
          <dgm:constr type="t" for="ch" forName="image_accent_1" refType="h" fact="0.5653"/>
          <dgm:constr type="w" for="ch" forName="image_accent_1" refType="w" fact="0.0349"/>
          <dgm:constr type="h" for="ch" forName="image_accent_1" refType="h" fact="0.0777"/>
          <dgm:constr type="l" for="ch" forName="image_2" refType="w" fact="0.7083"/>
          <dgm:constr type="t" for="ch" forName="image_2" refType="h" fact="0.3516"/>
          <dgm:constr type="w" for="ch" forName="image_2" refType="w" fact="0.2917"/>
          <dgm:constr type="h" for="ch" forName="image_2" refType="h" fact="0.6484"/>
          <dgm:constr type="l" for="ch" forName="image_accent_2" refType="w" fact="0.7148"/>
          <dgm:constr type="t" for="ch" forName="image_accent_2" refType="h" fact="0.6369"/>
          <dgm:constr type="w" for="ch" forName="image_accent_2" refType="w" fact="0.0349"/>
          <dgm:constr type="h" for="ch" forName="image_accent_2" refType="h" fact="0.0777"/>
          <dgm:constr type="l" for="ch" forName="text_2" refType="w" fact="0.4703"/>
          <dgm:constr type="t" for="ch" forName="text_2" refType="h" fact="0"/>
          <dgm:constr type="w" for="ch" forName="text_2" refType="w" fact="0.2989"/>
          <dgm:constr type="h" for="ch" forName="text_2" refType="h" fact="0.6645"/>
          <dgm:constr type="l" for="ch" forName="text_accent_2" refType="w" fact="0.6633"/>
          <dgm:constr type="t" for="ch" forName="text_accent_2" refType="h" fact="0.5653"/>
          <dgm:constr type="w" for="ch" forName="text_accent_2" refType="w" fact="0.0349"/>
          <dgm:constr type="h" for="ch" forName="text_accent_2" refType="h" fact="0.0777"/>
        </dgm:constrLst>
      </dgm:if>
      <dgm:if name="Name4" axis="ch" ptType="node" func="cnt" op="equ" val="3">
        <dgm:alg type="composite">
          <dgm:param type="ar" val="1.52"/>
        </dgm:alg>
        <dgm:constrLst>
          <dgm:constr type="primFontSz" for="des" ptType="node" op="equ" val="65"/>
          <dgm:constr type="l" for="ch" forName="text_1" refType="w" fact="0.2381"/>
          <dgm:constr type="t" for="ch" forName="text_1" refType="h" fact="0.6174"/>
          <dgm:constr type="w" for="ch" forName="text_1" refType="w" fact="0.2919"/>
          <dgm:constr type="h" for="ch" forName="text_1" refType="h" fact="0.3826"/>
          <dgm:constr type="l" for="ch" forName="text_accent_1" refType="w" fact="0.2447"/>
          <dgm:constr type="t" for="ch" forName="text_accent_1" refType="h" fact="0.7858"/>
          <dgm:constr type="w" for="ch" forName="text_accent_1" refType="w" fact="0.035"/>
          <dgm:constr type="h" for="ch" forName="text_accent_1" refType="h" fact="0.0459"/>
          <dgm:constr type="l" for="ch" forName="image_1" refType="w" fact="0"/>
          <dgm:constr type="t" for="ch" forName="image_1" refType="h" fact="0.41"/>
          <dgm:constr type="w" for="ch" forName="image_1" refType="w" fact="0.2992"/>
          <dgm:constr type="h" for="ch" forName="image_1" refType="h" fact="0.3921"/>
          <dgm:constr type="l" for="ch" forName="image_accent_1" refType="w" fact="0.1931"/>
          <dgm:constr type="t" for="ch" forName="image_accent_1" refType="h" fact="0.7435"/>
          <dgm:constr type="w" for="ch" forName="image_accent_1" refType="w" fact="0.035"/>
          <dgm:constr type="h" for="ch" forName="image_accent_1" refType="h" fact="0.0459"/>
          <dgm:constr type="l" for="ch" forName="image_2" refType="w" fact="0.7081"/>
          <dgm:constr type="t" for="ch" forName="image_2" refType="h" fact="0.6174"/>
          <dgm:constr type="w" for="ch" forName="image_2" refType="w" fact="0.2919"/>
          <dgm:constr type="h" for="ch" forName="image_2" refType="h" fact="0.3826"/>
          <dgm:constr type="l" for="ch" forName="image_accent_2" refType="w" fact="0.7146"/>
          <dgm:constr type="t" for="ch" forName="image_accent_2" refType="h" fact="0.7858"/>
          <dgm:constr type="w" for="ch" forName="image_accent_2" refType="w" fact="0.035"/>
          <dgm:constr type="h" for="ch" forName="image_accent_2" refType="h" fact="0.0459"/>
          <dgm:constr type="l" for="ch" forName="text_2" refType="w" fact="0.4699"/>
          <dgm:constr type="t" for="ch" forName="text_2" refType="h" fact="0.41"/>
          <dgm:constr type="w" for="ch" forName="text_2" refType="w" fact="0.2992"/>
          <dgm:constr type="h" for="ch" forName="text_2" refType="h" fact="0.3921"/>
          <dgm:constr type="l" for="ch" forName="text_accent_2" refType="w" fact="0.663"/>
          <dgm:constr type="t" for="ch" forName="text_accent_2" refType="h" fact="0.7435"/>
          <dgm:constr type="w" for="ch" forName="text_accent_2" refType="w" fact="0.035"/>
          <dgm:constr type="h" for="ch" forName="text_accent_2" refType="h" fact="0.0459"/>
          <dgm:constr type="l" for="ch" forName="text_3" refType="w" fact="0.2381"/>
          <dgm:constr type="t" for="ch" forName="text_3" refType="h" fact="0.2096"/>
          <dgm:constr type="w" for="ch" forName="text_3" refType="w" fact="0.2919"/>
          <dgm:constr type="h" for="ch" forName="text_3" refType="h" fact="0.3826"/>
          <dgm:constr type="l" for="ch" forName="text_accent_3" refType="w" fact="0.4283"/>
          <dgm:constr type="t" for="ch" forName="text_accent_3" refType="h" fact="0.2199"/>
          <dgm:constr type="w" for="ch" forName="text_accent_3" refType="w" fact="0.035"/>
          <dgm:constr type="h" for="ch" forName="text_accent_3" refType="h" fact="0.0459"/>
          <dgm:constr type="l" for="ch" forName="image_3" refType="w" fact="0.4699"/>
          <dgm:constr type="t" for="ch" forName="image_3" refType="h" fact="0"/>
          <dgm:constr type="w" for="ch" forName="image_3" refType="w" fact="0.2992"/>
          <dgm:constr type="h" for="ch" forName="image_3" refType="h" fact="0.3921"/>
          <dgm:constr type="l" for="ch" forName="image_accent_3" refType="w" fact="0.483"/>
          <dgm:constr type="t" for="ch" forName="image_accent_3" refType="h" fact="0.1686"/>
          <dgm:constr type="w" for="ch" forName="image_accent_3" refType="w" fact="0.035"/>
          <dgm:constr type="h" for="ch" forName="image_accent_3" refType="h" fact="0.0459"/>
        </dgm:constrLst>
      </dgm:if>
      <dgm:if name="Name5" axis="ch" ptType="node" func="cnt" op="equ" val="4">
        <dgm:alg type="composite">
          <dgm:param type="ar" val="1.8757"/>
        </dgm:alg>
        <dgm:constrLst>
          <dgm:constr type="primFontSz" for="des" ptType="node" op="equ" val="65"/>
          <dgm:constr type="l" for="ch" forName="text_1" refType="w" fact="0.1933"/>
          <dgm:constr type="t" for="ch" forName="text_1" refType="h" fact="0.6169"/>
          <dgm:constr type="w" for="ch" forName="text_1" refType="w" fact="0.2369"/>
          <dgm:constr type="h" for="ch" forName="text_1" refType="h" fact="0.3831"/>
          <dgm:constr type="l" for="ch" forName="text_accent_1" refType="w" fact="0.1986"/>
          <dgm:constr type="t" for="ch" forName="text_accent_1" refType="h" fact="0.7855"/>
          <dgm:constr type="w" for="ch" forName="text_accent_1" refType="w" fact="0.0284"/>
          <dgm:constr type="h" for="ch" forName="text_accent_1" refType="h" fact="0.0459"/>
          <dgm:constr type="l" for="ch" forName="image_1" refType="w" fact="0"/>
          <dgm:constr type="t" for="ch" forName="image_1" refType="h" fact="0.4091"/>
          <dgm:constr type="w" for="ch" forName="image_1" refType="w" fact="0.2428"/>
          <dgm:constr type="h" for="ch" forName="image_1" refType="h" fact="0.3926"/>
          <dgm:constr type="l" for="ch" forName="image_accent_1" refType="w" fact="0.1567"/>
          <dgm:constr type="t" for="ch" forName="image_accent_1" refType="h" fact="0.7431"/>
          <dgm:constr type="w" for="ch" forName="image_accent_1" refType="w" fact="0.0284"/>
          <dgm:constr type="h" for="ch" forName="image_accent_1" refType="h" fact="0.0459"/>
          <dgm:constr type="l" for="ch" forName="image_2" refType="w" fact="0.5733"/>
          <dgm:constr type="t" for="ch" forName="image_2" refType="h" fact="0.614"/>
          <dgm:constr type="w" for="ch" forName="image_2" refType="w" fact="0.2369"/>
          <dgm:constr type="h" for="ch" forName="image_2" refType="h" fact="0.3831"/>
          <dgm:constr type="l" for="ch" forName="image_accent_2" refType="w" fact="0.5786"/>
          <dgm:constr type="t" for="ch" forName="image_accent_2" refType="h" fact="0.7826"/>
          <dgm:constr type="w" for="ch" forName="image_accent_2" refType="w" fact="0.0284"/>
          <dgm:constr type="h" for="ch" forName="image_accent_2" refType="h" fact="0.0459"/>
          <dgm:constr type="l" for="ch" forName="text_2" refType="w" fact="0.3801"/>
          <dgm:constr type="t" for="ch" forName="text_2" refType="h" fact="0.4091"/>
          <dgm:constr type="w" for="ch" forName="text_2" refType="w" fact="0.2428"/>
          <dgm:constr type="h" for="ch" forName="text_2" refType="h" fact="0.3926"/>
          <dgm:constr type="l" for="ch" forName="text_accent_2" refType="w" fact="0.5368"/>
          <dgm:constr type="t" for="ch" forName="text_accent_2" refType="h" fact="0.7431"/>
          <dgm:constr type="w" for="ch" forName="text_accent_2" refType="w" fact="0.0284"/>
          <dgm:constr type="h" for="ch" forName="text_accent_2" refType="h" fact="0.0459"/>
          <dgm:constr type="l" for="ch" forName="text_3" refType="w" fact="0.1932"/>
          <dgm:constr type="t" for="ch" forName="text_3" refType="h" fact="0.2106"/>
          <dgm:constr type="w" for="ch" forName="text_3" refType="w" fact="0.2369"/>
          <dgm:constr type="h" for="ch" forName="text_3" refType="h" fact="0.3831"/>
          <dgm:constr type="l" for="ch" forName="text_accent_3" refType="w" fact="0.3471"/>
          <dgm:constr type="t" for="ch" forName="text_accent_3" refType="h" fact="0.221"/>
          <dgm:constr type="w" for="ch" forName="text_accent_3" refType="w" fact="0.0284"/>
          <dgm:constr type="h" for="ch" forName="text_accent_3" refType="h" fact="0.0459"/>
          <dgm:constr type="l" for="ch" forName="image_3" refType="w" fact="0.3801"/>
          <dgm:constr type="t" for="ch" forName="image_3" refType="h" fact="0"/>
          <dgm:constr type="w" for="ch" forName="image_3" refType="w" fact="0.2428"/>
          <dgm:constr type="h" for="ch" forName="image_3" refType="h" fact="0.3926"/>
          <dgm:constr type="l" for="ch" forName="image_accent_3" refType="w" fact="0.3901"/>
          <dgm:constr type="t" for="ch" forName="image_accent_3" refType="h" fact="0.1689"/>
          <dgm:constr type="w" for="ch" forName="image_accent_3" refType="w" fact="0.0284"/>
          <dgm:constr type="h" for="ch" forName="image_accent_3" refType="h" fact="0.0459"/>
          <dgm:constr type="l" for="ch" forName="text_4" refType="w" fact="0.573"/>
          <dgm:constr type="t" for="ch" forName="text_4" refType="h" fact="0.209"/>
          <dgm:constr type="w" for="ch" forName="text_4" refType="w" fact="0.2369"/>
          <dgm:constr type="h" for="ch" forName="text_4" refType="h" fact="0.3831"/>
          <dgm:constr type="l" for="ch" forName="text_accent_4" refType="w" fact="0.7768"/>
          <dgm:constr type="t" for="ch" forName="text_accent_4" refType="h" fact="0.3756"/>
          <dgm:constr type="w" for="ch" forName="text_accent_4" refType="w" fact="0.0284"/>
          <dgm:constr type="h" for="ch" forName="text_accent_4" refType="h" fact="0.0459"/>
          <dgm:constr type="l" for="ch" forName="image_4" refType="w" fact="0.7631"/>
          <dgm:constr type="t" for="ch" forName="image_4" refType="h" fact="0.4092"/>
          <dgm:constr type="w" for="ch" forName="image_4" refType="w" fact="0.2369"/>
          <dgm:constr type="h" for="ch" forName="image_4" refType="h" fact="0.3831"/>
          <dgm:constr type="l" for="ch" forName="image_accent_4" refType="w" fact="0.8173"/>
          <dgm:constr type="t" for="ch" forName="image_accent_4" refType="h" fact="0.4168"/>
          <dgm:constr type="w" for="ch" forName="image_accent_4" refType="w" fact="0.0284"/>
          <dgm:constr type="h" for="ch" forName="image_accent_4" refType="h" fact="0.0459"/>
        </dgm:constrLst>
      </dgm:if>
      <dgm:if name="Name6" axis="ch" ptType="node" func="cnt" op="equ" val="5">
        <dgm:alg type="composite">
          <dgm:param type="ar" val="2.2317"/>
        </dgm:alg>
        <dgm:constrLst>
          <dgm:constr type="primFontSz" for="des" ptType="node" op="equ" val="65"/>
          <dgm:constr type="l" for="ch" forName="text_1" refType="w" fact="0.1624"/>
          <dgm:constr type="t" for="ch" forName="text_1" refType="h" fact="0.6169"/>
          <dgm:constr type="w" for="ch" forName="text_1" refType="w" fact="0.1991"/>
          <dgm:constr type="h" for="ch" forName="text_1" refType="h" fact="0.3831"/>
          <dgm:constr type="l" for="ch" forName="text_accent_1" refType="w" fact="0.1669"/>
          <dgm:constr type="t" for="ch" forName="text_accent_1" refType="h" fact="0.7855"/>
          <dgm:constr type="w" for="ch" forName="text_accent_1" refType="w" fact="0.0238"/>
          <dgm:constr type="h" for="ch" forName="text_accent_1" refType="h" fact="0.0459"/>
          <dgm:constr type="l" for="ch" forName="image_1" refType="w" fact="0"/>
          <dgm:constr type="t" for="ch" forName="image_1" refType="h" fact="0.4091"/>
          <dgm:constr type="w" for="ch" forName="image_1" refType="w" fact="0.204"/>
          <dgm:constr type="h" for="ch" forName="image_1" refType="h" fact="0.3926"/>
          <dgm:constr type="l" for="ch" forName="image_accent_1" refType="w" fact="0.1317"/>
          <dgm:constr type="t" for="ch" forName="image_accent_1" refType="h" fact="0.7431"/>
          <dgm:constr type="w" for="ch" forName="image_accent_1" refType="w" fact="0.0238"/>
          <dgm:constr type="h" for="ch" forName="image_accent_1" refType="h" fact="0.0459"/>
          <dgm:constr type="l" for="ch" forName="image_2" refType="w" fact="0.4819"/>
          <dgm:constr type="t" for="ch" forName="image_2" refType="h" fact="0.6169"/>
          <dgm:constr type="w" for="ch" forName="image_2" refType="w" fact="0.1991"/>
          <dgm:constr type="h" for="ch" forName="image_2" refType="h" fact="0.3831"/>
          <dgm:constr type="l" for="ch" forName="image_accent_2" refType="w" fact="0.4863"/>
          <dgm:constr type="t" for="ch" forName="image_accent_2" refType="h" fact="0.7855"/>
          <dgm:constr type="w" for="ch" forName="image_accent_2" refType="w" fact="0.0238"/>
          <dgm:constr type="h" for="ch" forName="image_accent_2" refType="h" fact="0.0459"/>
          <dgm:constr type="l" for="ch" forName="text_2" refType="w" fact="0.3195"/>
          <dgm:constr type="t" for="ch" forName="text_2" refType="h" fact="0.4091"/>
          <dgm:constr type="w" for="ch" forName="text_2" refType="w" fact="0.204"/>
          <dgm:constr type="h" for="ch" forName="text_2" refType="h" fact="0.3926"/>
          <dgm:constr type="l" for="ch" forName="text_accent_2" refType="w" fact="0.4512"/>
          <dgm:constr type="t" for="ch" forName="text_accent_2" refType="h" fact="0.7431"/>
          <dgm:constr type="w" for="ch" forName="text_accent_2" refType="w" fact="0.0238"/>
          <dgm:constr type="h" for="ch" forName="text_accent_2" refType="h" fact="0.0459"/>
          <dgm:constr type="l" for="ch" forName="text_3" refType="w" fact="0.1624"/>
          <dgm:constr type="t" for="ch" forName="text_3" refType="h" fact="0.212"/>
          <dgm:constr type="w" for="ch" forName="text_3" refType="w" fact="0.1991"/>
          <dgm:constr type="h" for="ch" forName="text_3" refType="h" fact="0.3831"/>
          <dgm:constr type="l" for="ch" forName="text_accent_3" refType="w" fact="0.2917"/>
          <dgm:constr type="t" for="ch" forName="text_accent_3" refType="h" fact="0.2224"/>
          <dgm:constr type="w" for="ch" forName="text_accent_3" refType="w" fact="0.0238"/>
          <dgm:constr type="h" for="ch" forName="text_accent_3" refType="h" fact="0.0459"/>
          <dgm:constr type="l" for="ch" forName="image_3" refType="w" fact="0.3195"/>
          <dgm:constr type="t" for="ch" forName="image_3" refType="h" fact="0"/>
          <dgm:constr type="w" for="ch" forName="image_3" refType="w" fact="0.204"/>
          <dgm:constr type="h" for="ch" forName="image_3" refType="h" fact="0.3926"/>
          <dgm:constr type="l" for="ch" forName="image_accent_3" refType="w" fact="0.3279"/>
          <dgm:constr type="t" for="ch" forName="image_accent_3" refType="h" fact="0.1689"/>
          <dgm:constr type="w" for="ch" forName="image_accent_3" refType="w" fact="0.0238"/>
          <dgm:constr type="h" for="ch" forName="image_accent_3" refType="h" fact="0.0459"/>
          <dgm:constr type="l" for="ch" forName="text_4" refType="w" fact="0.4816"/>
          <dgm:constr type="t" for="ch" forName="text_4" refType="h" fact="0.209"/>
          <dgm:constr type="w" for="ch" forName="text_4" refType="w" fact="0.1991"/>
          <dgm:constr type="h" for="ch" forName="text_4" refType="h" fact="0.3831"/>
          <dgm:constr type="l" for="ch" forName="text_accent_4" refType="w" fact="0.6529"/>
          <dgm:constr type="t" for="ch" forName="text_accent_4" refType="h" fact="0.3756"/>
          <dgm:constr type="w" for="ch" forName="text_accent_4" refType="w" fact="0.0238"/>
          <dgm:constr type="h" for="ch" forName="text_accent_4" refType="h" fact="0.0459"/>
          <dgm:constr type="l" for="ch" forName="image_4" refType="w" fact="0.6414"/>
          <dgm:constr type="t" for="ch" forName="image_4" refType="h" fact="0.4121"/>
          <dgm:constr type="w" for="ch" forName="image_4" refType="w" fact="0.1991"/>
          <dgm:constr type="h" for="ch" forName="image_4" refType="h" fact="0.3831"/>
          <dgm:constr type="l" for="ch" forName="image_accent_4" refType="w" fact="0.687"/>
          <dgm:constr type="t" for="ch" forName="image_accent_4" refType="h" fact="0.4197"/>
          <dgm:constr type="w" for="ch" forName="image_accent_4" refType="w" fact="0.0238"/>
          <dgm:constr type="h" for="ch" forName="image_accent_4" refType="h" fact="0.0459"/>
          <dgm:constr type="l" for="ch" forName="text_5" refType="w" fact="0.6411"/>
          <dgm:constr type="t" for="ch" forName="text_5" refType="h" fact="0.0028"/>
          <dgm:constr type="w" for="ch" forName="text_5" refType="w" fact="0.1991"/>
          <dgm:constr type="h" for="ch" forName="text_5" refType="h" fact="0.3831"/>
          <dgm:constr type="l" for="ch" forName="text_accent_5" refType="w" fact="0.8124"/>
          <dgm:constr type="t" for="ch" forName="text_accent_5" refType="h" fact="0.1694"/>
          <dgm:constr type="w" for="ch" forName="text_accent_5" refType="w" fact="0.0238"/>
          <dgm:constr type="h" for="ch" forName="text_accent_5" refType="h" fact="0.0459"/>
          <dgm:constr type="l" for="ch" forName="image_5" refType="w" fact="0.8009"/>
          <dgm:constr type="t" for="ch" forName="image_5" refType="h" fact="0.2059"/>
          <dgm:constr type="w" for="ch" forName="image_5" refType="w" fact="0.1991"/>
          <dgm:constr type="h" for="ch" forName="image_5" refType="h" fact="0.3831"/>
          <dgm:constr type="l" for="ch" forName="image_accent_5" refType="w" fact="0.8465"/>
          <dgm:constr type="t" for="ch" forName="image_accent_5" refType="h" fact="0.2134"/>
          <dgm:constr type="w" for="ch" forName="image_accent_5" refType="w" fact="0.0238"/>
          <dgm:constr type="h" for="ch" forName="image_accent_5" refType="h" fact="0.0459"/>
        </dgm:constrLst>
      </dgm:if>
      <dgm:if name="Name7" axis="ch" ptType="node" func="cnt" op="equ" val="6">
        <dgm:alg type="composite">
          <dgm:param type="ar" val="1.8556"/>
        </dgm:alg>
        <dgm:constrLst>
          <dgm:constr type="primFontSz" for="des" ptType="node" op="equ" val="65"/>
          <dgm:constr type="l" for="ch" forName="text_1" refType="w" fact="0.1623"/>
          <dgm:constr type="t" for="ch" forName="text_1" refType="h" fact="0.5126"/>
          <dgm:constr type="w" for="ch" forName="text_1" refType="w" fact="0.199"/>
          <dgm:constr type="h" for="ch" forName="text_1" refType="h" fact="0.3184"/>
          <dgm:constr type="l" for="ch" forName="text_accent_1" refType="w" fact="0.1668"/>
          <dgm:constr type="t" for="ch" forName="text_accent_1" refType="h" fact="0.6527"/>
          <dgm:constr type="w" for="ch" forName="text_accent_1" refType="w" fact="0.0238"/>
          <dgm:constr type="h" for="ch" forName="text_accent_1" refType="h" fact="0.0382"/>
          <dgm:constr type="l" for="ch" forName="image_1" refType="w" fact="0"/>
          <dgm:constr type="t" for="ch" forName="image_1" refType="h" fact="0.34"/>
          <dgm:constr type="w" for="ch" forName="image_1" refType="w" fact="0.2039"/>
          <dgm:constr type="h" for="ch" forName="image_1" refType="h" fact="0.3263"/>
          <dgm:constr type="l" for="ch" forName="image_accent_1" refType="w" fact="0.1316"/>
          <dgm:constr type="t" for="ch" forName="image_accent_1" refType="h" fact="0.6175"/>
          <dgm:constr type="w" for="ch" forName="image_accent_1" refType="w" fact="0.0238"/>
          <dgm:constr type="h" for="ch" forName="image_accent_1" refType="h" fact="0.0382"/>
          <dgm:constr type="l" for="ch" forName="image_2" refType="w" fact="0.4816"/>
          <dgm:constr type="t" for="ch" forName="image_2" refType="h" fact="0.5126"/>
          <dgm:constr type="w" for="ch" forName="image_2" refType="w" fact="0.199"/>
          <dgm:constr type="h" for="ch" forName="image_2" refType="h" fact="0.3184"/>
          <dgm:constr type="l" for="ch" forName="image_accent_2" refType="w" fact="0.486"/>
          <dgm:constr type="t" for="ch" forName="image_accent_2" refType="h" fact="0.6527"/>
          <dgm:constr type="w" for="ch" forName="image_accent_2" refType="w" fact="0.0238"/>
          <dgm:constr type="h" for="ch" forName="image_accent_2" refType="h" fact="0.0382"/>
          <dgm:constr type="l" for="ch" forName="text_2" refType="w" fact="0.3193"/>
          <dgm:constr type="t" for="ch" forName="text_2" refType="h" fact="0.34"/>
          <dgm:constr type="w" for="ch" forName="text_2" refType="w" fact="0.2039"/>
          <dgm:constr type="h" for="ch" forName="text_2" refType="h" fact="0.3263"/>
          <dgm:constr type="l" for="ch" forName="text_accent_2" refType="w" fact="0.4509"/>
          <dgm:constr type="t" for="ch" forName="text_accent_2" refType="h" fact="0.6175"/>
          <dgm:constr type="w" for="ch" forName="text_accent_2" refType="w" fact="0.0238"/>
          <dgm:constr type="h" for="ch" forName="text_accent_2" refType="h" fact="0.0382"/>
          <dgm:constr type="l" for="ch" forName="text_3" refType="w" fact="0.1623"/>
          <dgm:constr type="t" for="ch" forName="text_3" refType="h" fact="0.1762"/>
          <dgm:constr type="w" for="ch" forName="text_3" refType="w" fact="0.199"/>
          <dgm:constr type="h" for="ch" forName="text_3" refType="h" fact="0.3184"/>
          <dgm:constr type="l" for="ch" forName="text_accent_3" refType="w" fact="0.2915"/>
          <dgm:constr type="t" for="ch" forName="text_accent_3" refType="h" fact="0.1848"/>
          <dgm:constr type="w" for="ch" forName="text_accent_3" refType="w" fact="0.0238"/>
          <dgm:constr type="h" for="ch" forName="text_accent_3" refType="h" fact="0.0382"/>
          <dgm:constr type="l" for="ch" forName="image_3" refType="w" fact="0.3193"/>
          <dgm:constr type="t" for="ch" forName="image_3" refType="h" fact="0"/>
          <dgm:constr type="w" for="ch" forName="image_3" refType="w" fact="0.2039"/>
          <dgm:constr type="h" for="ch" forName="image_3" refType="h" fact="0.3263"/>
          <dgm:constr type="l" for="ch" forName="image_accent_3" refType="w" fact="0.3277"/>
          <dgm:constr type="t" for="ch" forName="image_accent_3" refType="h" fact="0.1403"/>
          <dgm:constr type="w" for="ch" forName="image_accent_3" refType="w" fact="0.0238"/>
          <dgm:constr type="h" for="ch" forName="image_accent_3" refType="h" fact="0.0382"/>
          <dgm:constr type="l" for="ch" forName="text_4" refType="w" fact="0.4813"/>
          <dgm:constr type="t" for="ch" forName="text_4" refType="h" fact="0.1737"/>
          <dgm:constr type="w" for="ch" forName="text_4" refType="w" fact="0.199"/>
          <dgm:constr type="h" for="ch" forName="text_4" refType="h" fact="0.3184"/>
          <dgm:constr type="l" for="ch" forName="text_accent_4" refType="w" fact="0.6525"/>
          <dgm:constr type="t" for="ch" forName="text_accent_4" refType="h" fact="0.3121"/>
          <dgm:constr type="w" for="ch" forName="text_accent_4" refType="w" fact="0.0238"/>
          <dgm:constr type="h" for="ch" forName="text_accent_4" refType="h" fact="0.0382"/>
          <dgm:constr type="l" for="ch" forName="image_4" refType="w" fact="0.641"/>
          <dgm:constr type="t" for="ch" forName="image_4" refType="h" fact="0.3424"/>
          <dgm:constr type="w" for="ch" forName="image_4" refType="w" fact="0.199"/>
          <dgm:constr type="h" for="ch" forName="image_4" refType="h" fact="0.3184"/>
          <dgm:constr type="l" for="ch" forName="image_accent_4" refType="w" fact="0.6865"/>
          <dgm:constr type="t" for="ch" forName="image_accent_4" refType="h" fact="0.3487"/>
          <dgm:constr type="w" for="ch" forName="image_accent_4" refType="w" fact="0.0238"/>
          <dgm:constr type="h" for="ch" forName="image_accent_4" refType="h" fact="0.0382"/>
          <dgm:constr type="l" for="ch" forName="text_5" refType="w" fact="0.6407"/>
          <dgm:constr type="t" for="ch" forName="text_5" refType="h" fact="0.0023"/>
          <dgm:constr type="w" for="ch" forName="text_5" refType="w" fact="0.199"/>
          <dgm:constr type="h" for="ch" forName="text_5" refType="h" fact="0.3184"/>
          <dgm:constr type="l" for="ch" forName="text_accent_5" refType="w" fact="0.8119"/>
          <dgm:constr type="t" for="ch" forName="text_accent_5" refType="h" fact="0.1407"/>
          <dgm:constr type="w" for="ch" forName="text_accent_5" refType="w" fact="0.0238"/>
          <dgm:constr type="h" for="ch" forName="text_accent_5" refType="h" fact="0.0382"/>
          <dgm:constr type="l" for="ch" forName="image_5" refType="w" fact="0.8004"/>
          <dgm:constr type="t" for="ch" forName="image_5" refType="h" fact="0.1711"/>
          <dgm:constr type="w" for="ch" forName="image_5" refType="w" fact="0.199"/>
          <dgm:constr type="h" for="ch" forName="image_5" refType="h" fact="0.3184"/>
          <dgm:constr type="l" for="ch" forName="image_accent_5" refType="w" fact="0.8459"/>
          <dgm:constr type="t" for="ch" forName="image_accent_5" refType="h" fact="0.1774"/>
          <dgm:constr type="w" for="ch" forName="image_accent_5" refType="w" fact="0.0238"/>
          <dgm:constr type="h" for="ch" forName="image_accent_5" refType="h" fact="0.0382"/>
          <dgm:constr type="l" for="ch" forName="text_6" refType="w" fact="0.801"/>
          <dgm:constr type="t" for="ch" forName="text_6" refType="h" fact="0.5114"/>
          <dgm:constr type="w" for="ch" forName="text_6" refType="w" fact="0.199"/>
          <dgm:constr type="h" for="ch" forName="text_6" refType="h" fact="0.3184"/>
          <dgm:constr type="l" for="ch" forName="text_accent_6" refType="w" fact="0.8478"/>
          <dgm:constr type="t" for="ch" forName="text_accent_6" refType="h" fact="0.783"/>
          <dgm:constr type="w" for="ch" forName="text_accent_6" refType="w" fact="0.0238"/>
          <dgm:constr type="h" for="ch" forName="text_accent_6" refType="h" fact="0.0382"/>
          <dgm:constr type="l" for="ch" forName="image_6" refType="w" fact="0.641"/>
          <dgm:constr type="t" for="ch" forName="image_6" refType="h" fact="0.6816"/>
          <dgm:constr type="w" for="ch" forName="image_6" refType="w" fact="0.199"/>
          <dgm:constr type="h" for="ch" forName="image_6" refType="h" fact="0.3184"/>
          <dgm:constr type="l" for="ch" forName="image_accent_6" refType="w" fact="0.8105"/>
          <dgm:constr type="t" for="ch" forName="image_accent_6" refType="h" fact="0.8206"/>
          <dgm:constr type="w" for="ch" forName="image_accent_6" refType="w" fact="0.0238"/>
          <dgm:constr type="h" for="ch" forName="image_accent_6" refType="h" fact="0.0382"/>
        </dgm:constrLst>
      </dgm:if>
      <dgm:if name="Name8" axis="ch" ptType="node" func="cnt" op="equ" val="7">
        <dgm:alg type="composite">
          <dgm:param type="ar" val="1.5825"/>
        </dgm:alg>
        <dgm:constrLst>
          <dgm:constr type="primFontSz" for="des" ptType="node" op="equ" val="65"/>
          <dgm:constr type="l" for="ch" forName="text_1" refType="w" fact="0.1623"/>
          <dgm:constr type="t" for="ch" forName="text_1" refType="h" fact="0.4372"/>
          <dgm:constr type="w" for="ch" forName="text_1" refType="w" fact="0.199"/>
          <dgm:constr type="h" for="ch" forName="text_1" refType="h" fact="0.2715"/>
          <dgm:constr type="l" for="ch" forName="text_accent_1" refType="w" fact="0.1668"/>
          <dgm:constr type="t" for="ch" forName="text_accent_1" refType="h" fact="0.5567"/>
          <dgm:constr type="w" for="ch" forName="text_accent_1" refType="w" fact="0.0238"/>
          <dgm:constr type="h" for="ch" forName="text_accent_1" refType="h" fact="0.0325"/>
          <dgm:constr type="l" for="ch" forName="image_1" refType="w" fact="0"/>
          <dgm:constr type="t" for="ch" forName="image_1" refType="h" fact="0.29"/>
          <dgm:constr type="w" for="ch" forName="image_1" refType="w" fact="0.2039"/>
          <dgm:constr type="h" for="ch" forName="image_1" refType="h" fact="0.2783"/>
          <dgm:constr type="l" for="ch" forName="image_accent_1" refType="w" fact="0.1316"/>
          <dgm:constr type="t" for="ch" forName="image_accent_1" refType="h" fact="0.5267"/>
          <dgm:constr type="w" for="ch" forName="image_accent_1" refType="w" fact="0.0238"/>
          <dgm:constr type="h" for="ch" forName="image_accent_1" refType="h" fact="0.0325"/>
          <dgm:constr type="l" for="ch" forName="image_2" refType="w" fact="0.4816"/>
          <dgm:constr type="t" for="ch" forName="image_2" refType="h" fact="0.4372"/>
          <dgm:constr type="w" for="ch" forName="image_2" refType="w" fact="0.199"/>
          <dgm:constr type="h" for="ch" forName="image_2" refType="h" fact="0.2715"/>
          <dgm:constr type="l" for="ch" forName="image_accent_2" refType="w" fact="0.486"/>
          <dgm:constr type="t" for="ch" forName="image_accent_2" refType="h" fact="0.5567"/>
          <dgm:constr type="w" for="ch" forName="image_accent_2" refType="w" fact="0.0238"/>
          <dgm:constr type="h" for="ch" forName="image_accent_2" refType="h" fact="0.0325"/>
          <dgm:constr type="l" for="ch" forName="text_2" refType="w" fact="0.3193"/>
          <dgm:constr type="t" for="ch" forName="text_2" refType="h" fact="0.29"/>
          <dgm:constr type="w" for="ch" forName="text_2" refType="w" fact="0.2039"/>
          <dgm:constr type="h" for="ch" forName="text_2" refType="h" fact="0.2783"/>
          <dgm:constr type="l" for="ch" forName="text_accent_2" refType="w" fact="0.4509"/>
          <dgm:constr type="t" for="ch" forName="text_accent_2" refType="h" fact="0.5267"/>
          <dgm:constr type="w" for="ch" forName="text_accent_2" refType="w" fact="0.0238"/>
          <dgm:constr type="h" for="ch" forName="text_accent_2" refType="h" fact="0.0325"/>
          <dgm:constr type="l" for="ch" forName="text_3" refType="w" fact="0.1623"/>
          <dgm:constr type="t" for="ch" forName="text_3" refType="h" fact="0.1503"/>
          <dgm:constr type="w" for="ch" forName="text_3" refType="w" fact="0.199"/>
          <dgm:constr type="h" for="ch" forName="text_3" refType="h" fact="0.2715"/>
          <dgm:constr type="l" for="ch" forName="text_accent_3" refType="w" fact="0.2915"/>
          <dgm:constr type="t" for="ch" forName="text_accent_3" refType="h" fact="0.1576"/>
          <dgm:constr type="w" for="ch" forName="text_accent_3" refType="w" fact="0.0238"/>
          <dgm:constr type="h" for="ch" forName="text_accent_3" refType="h" fact="0.0325"/>
          <dgm:constr type="l" for="ch" forName="image_3" refType="w" fact="0.3193"/>
          <dgm:constr type="t" for="ch" forName="image_3" refType="h" fact="0"/>
          <dgm:constr type="w" for="ch" forName="image_3" refType="w" fact="0.2039"/>
          <dgm:constr type="h" for="ch" forName="image_3" refType="h" fact="0.2783"/>
          <dgm:constr type="l" for="ch" forName="image_accent_3" refType="w" fact="0.3277"/>
          <dgm:constr type="t" for="ch" forName="image_accent_3" refType="h" fact="0.1197"/>
          <dgm:constr type="w" for="ch" forName="image_accent_3" refType="w" fact="0.0238"/>
          <dgm:constr type="h" for="ch" forName="image_accent_3" refType="h" fact="0.0325"/>
          <dgm:constr type="l" for="ch" forName="text_4" refType="w" fact="0.4813"/>
          <dgm:constr type="t" for="ch" forName="text_4" refType="h" fact="0.1481"/>
          <dgm:constr type="w" for="ch" forName="text_4" refType="w" fact="0.199"/>
          <dgm:constr type="h" for="ch" forName="text_4" refType="h" fact="0.2715"/>
          <dgm:constr type="l" for="ch" forName="text_accent_4" refType="w" fact="0.6525"/>
          <dgm:constr type="t" for="ch" forName="text_accent_4" refType="h" fact="0.2662"/>
          <dgm:constr type="w" for="ch" forName="text_accent_4" refType="w" fact="0.0238"/>
          <dgm:constr type="h" for="ch" forName="text_accent_4" refType="h" fact="0.0325"/>
          <dgm:constr type="l" for="ch" forName="image_4" refType="w" fact="0.641"/>
          <dgm:constr type="t" for="ch" forName="image_4" refType="h" fact="0.292"/>
          <dgm:constr type="w" for="ch" forName="image_4" refType="w" fact="0.199"/>
          <dgm:constr type="h" for="ch" forName="image_4" refType="h" fact="0.2715"/>
          <dgm:constr type="l" for="ch" forName="image_accent_4" refType="w" fact="0.6865"/>
          <dgm:constr type="t" for="ch" forName="image_accent_4" refType="h" fact="0.2974"/>
          <dgm:constr type="w" for="ch" forName="image_accent_4" refType="w" fact="0.0238"/>
          <dgm:constr type="h" for="ch" forName="image_accent_4" refType="h" fact="0.0325"/>
          <dgm:constr type="l" for="ch" forName="text_5" refType="w" fact="0.6407"/>
          <dgm:constr type="t" for="ch" forName="text_5" refType="h" fact="0.002"/>
          <dgm:constr type="w" for="ch" forName="text_5" refType="w" fact="0.199"/>
          <dgm:constr type="h" for="ch" forName="text_5" refType="h" fact="0.2715"/>
          <dgm:constr type="l" for="ch" forName="text_accent_5" refType="w" fact="0.8119"/>
          <dgm:constr type="t" for="ch" forName="text_accent_5" refType="h" fact="0.12"/>
          <dgm:constr type="w" for="ch" forName="text_accent_5" refType="w" fact="0.0238"/>
          <dgm:constr type="h" for="ch" forName="text_accent_5" refType="h" fact="0.0325"/>
          <dgm:constr type="l" for="ch" forName="image_5" refType="w" fact="0.8004"/>
          <dgm:constr type="t" for="ch" forName="image_5" refType="h" fact="0.1459"/>
          <dgm:constr type="w" for="ch" forName="image_5" refType="w" fact="0.199"/>
          <dgm:constr type="h" for="ch" forName="image_5" refType="h" fact="0.2715"/>
          <dgm:constr type="l" for="ch" forName="image_accent_5" refType="w" fact="0.8459"/>
          <dgm:constr type="t" for="ch" forName="image_accent_5" refType="h" fact="0.1513"/>
          <dgm:constr type="w" for="ch" forName="image_accent_5" refType="w" fact="0.0238"/>
          <dgm:constr type="h" for="ch" forName="image_accent_5" refType="h" fact="0.0325"/>
          <dgm:constr type="l" for="ch" forName="text_6" refType="w" fact="0.801"/>
          <dgm:constr type="t" for="ch" forName="text_6" refType="h" fact="0.4362"/>
          <dgm:constr type="w" for="ch" forName="text_6" refType="w" fact="0.199"/>
          <dgm:constr type="h" for="ch" forName="text_6" refType="h" fact="0.2715"/>
          <dgm:constr type="l" for="ch" forName="text_accent_6" refType="w" fact="0.8478"/>
          <dgm:constr type="t" for="ch" forName="text_accent_6" refType="h" fact="0.6678"/>
          <dgm:constr type="w" for="ch" forName="text_accent_6" refType="w" fact="0.0238"/>
          <dgm:constr type="h" for="ch" forName="text_accent_6" refType="h" fact="0.0325"/>
          <dgm:constr type="l" for="ch" forName="image_6" refType="w" fact="0.641"/>
          <dgm:constr type="t" for="ch" forName="image_6" refType="h" fact="0.5813"/>
          <dgm:constr type="w" for="ch" forName="image_6" refType="w" fact="0.199"/>
          <dgm:constr type="h" for="ch" forName="image_6" refType="h" fact="0.2715"/>
          <dgm:constr type="l" for="ch" forName="image_accent_6" refType="w" fact="0.8105"/>
          <dgm:constr type="t" for="ch" forName="image_accent_6" refType="h" fact="0.6998"/>
          <dgm:constr type="w" for="ch" forName="image_accent_6" refType="w" fact="0.0238"/>
          <dgm:constr type="h" for="ch" forName="image_accent_6" refType="h" fact="0.0325"/>
          <dgm:constr type="l" for="ch" forName="text_7" refType="w" fact="0.3196"/>
          <dgm:constr type="t" for="ch" forName="text_7" refType="h" fact="0.5802"/>
          <dgm:constr type="w" for="ch" forName="text_7" refType="w" fact="0.2039"/>
          <dgm:constr type="h" for="ch" forName="text_7" refType="h" fact="0.2783"/>
          <dgm:constr type="l" for="ch" forName="text_accent_7" refType="w" fact="0.328"/>
          <dgm:constr type="t" for="ch" forName="text_accent_7" refType="h" fact="0.6999"/>
          <dgm:constr type="w" for="ch" forName="text_accent_7" refType="w" fact="0.0238"/>
          <dgm:constr type="h" for="ch" forName="text_accent_7" refType="h" fact="0.0325"/>
          <dgm:constr type="l" for="ch" forName="image_7" refType="w" fact="0.1614"/>
          <dgm:constr type="t" for="ch" forName="image_7" refType="h" fact="0.7285"/>
          <dgm:constr type="w" for="ch" forName="image_7" refType="w" fact="0.199"/>
          <dgm:constr type="h" for="ch" forName="image_7" refType="h" fact="0.2715"/>
          <dgm:constr type="l" for="ch" forName="image_accent_7" refType="w" fact="0.2906"/>
          <dgm:constr type="t" for="ch" forName="image_accent_7" refType="h" fact="0.7358"/>
          <dgm:constr type="w" for="ch" forName="image_accent_7" refType="w" fact="0.0238"/>
          <dgm:constr type="h" for="ch" forName="image_accent_7" refType="h" fact="0.0325"/>
        </dgm:constrLst>
      </dgm:if>
      <dgm:if name="Name9" axis="ch" ptType="node" func="cnt" op="equ" val="8">
        <dgm:alg type="composite">
          <dgm:param type="ar" val="1.8337"/>
        </dgm:alg>
        <dgm:constrLst>
          <dgm:constr type="primFontSz" for="des" ptType="node" op="equ" val="65"/>
          <dgm:constr type="l" for="ch" forName="text_1" refType="w" fact="0.14"/>
          <dgm:constr type="t" for="ch" forName="text_1" refType="h" fact="0.4369"/>
          <dgm:constr type="w" for="ch" forName="text_1" refType="w" fact="0.1717"/>
          <dgm:constr type="h" for="ch" forName="text_1" refType="h" fact="0.2714"/>
          <dgm:constr type="l" for="ch" forName="text_accent_1" refType="w" fact="0.1439"/>
          <dgm:constr type="t" for="ch" forName="text_accent_1" refType="h" fact="0.5564"/>
          <dgm:constr type="w" for="ch" forName="text_accent_1" refType="w" fact="0.0206"/>
          <dgm:constr type="h" for="ch" forName="text_accent_1" refType="h" fact="0.0325"/>
          <dgm:constr type="l" for="ch" forName="image_1" refType="w" fact="0"/>
          <dgm:constr type="t" for="ch" forName="image_1" refType="h" fact="0.2898"/>
          <dgm:constr type="w" for="ch" forName="image_1" refType="w" fact="0.1759"/>
          <dgm:constr type="h" for="ch" forName="image_1" refType="h" fact="0.2781"/>
          <dgm:constr type="l" for="ch" forName="image_accent_1" refType="w" fact="0.1135"/>
          <dgm:constr type="t" for="ch" forName="image_accent_1" refType="h" fact="0.5264"/>
          <dgm:constr type="w" for="ch" forName="image_accent_1" refType="w" fact="0.0206"/>
          <dgm:constr type="h" for="ch" forName="image_accent_1" refType="h" fact="0.0325"/>
          <dgm:constr type="l" for="ch" forName="image_2" refType="w" fact="0.4154"/>
          <dgm:constr type="t" for="ch" forName="image_2" refType="h" fact="0.4369"/>
          <dgm:constr type="w" for="ch" forName="image_2" refType="w" fact="0.1717"/>
          <dgm:constr type="h" for="ch" forName="image_2" refType="h" fact="0.2714"/>
          <dgm:constr type="l" for="ch" forName="image_accent_2" refType="w" fact="0.4193"/>
          <dgm:constr type="t" for="ch" forName="image_accent_2" refType="h" fact="0.5564"/>
          <dgm:constr type="w" for="ch" forName="image_accent_2" refType="w" fact="0.0206"/>
          <dgm:constr type="h" for="ch" forName="image_accent_2" refType="h" fact="0.0325"/>
          <dgm:constr type="l" for="ch" forName="text_2" refType="w" fact="0.276"/>
          <dgm:constr type="t" for="ch" forName="text_2" refType="h" fact="0.2909"/>
          <dgm:constr type="w" for="ch" forName="text_2" refType="w" fact="0.1759"/>
          <dgm:constr type="h" for="ch" forName="text_2" refType="h" fact="0.2781"/>
          <dgm:constr type="l" for="ch" forName="text_accent_2" refType="w" fact="0.3896"/>
          <dgm:constr type="t" for="ch" forName="text_accent_2" refType="h" fact="0.5275"/>
          <dgm:constr type="w" for="ch" forName="text_accent_2" refType="w" fact="0.0206"/>
          <dgm:constr type="h" for="ch" forName="text_accent_2" refType="h" fact="0.0325"/>
          <dgm:constr type="l" for="ch" forName="text_3" refType="w" fact="0.14"/>
          <dgm:constr type="t" for="ch" forName="text_3" refType="h" fact="0.1502"/>
          <dgm:constr type="w" for="ch" forName="text_3" refType="w" fact="0.1717"/>
          <dgm:constr type="h" for="ch" forName="text_3" refType="h" fact="0.2714"/>
          <dgm:constr type="l" for="ch" forName="text_accent_3" refType="w" fact="0.2515"/>
          <dgm:constr type="t" for="ch" forName="text_accent_3" refType="h" fact="0.1575"/>
          <dgm:constr type="w" for="ch" forName="text_accent_3" refType="w" fact="0.0206"/>
          <dgm:constr type="h" for="ch" forName="text_accent_3" refType="h" fact="0.0325"/>
          <dgm:constr type="l" for="ch" forName="image_3" refType="w" fact="0.276"/>
          <dgm:constr type="t" for="ch" forName="image_3" refType="h" fact="0"/>
          <dgm:constr type="w" for="ch" forName="image_3" refType="w" fact="0.1759"/>
          <dgm:constr type="h" for="ch" forName="image_3" refType="h" fact="0.2781"/>
          <dgm:constr type="l" for="ch" forName="image_accent_3" refType="w" fact="0.2833"/>
          <dgm:constr type="t" for="ch" forName="image_accent_3" refType="h" fact="0.1196"/>
          <dgm:constr type="w" for="ch" forName="image_accent_3" refType="w" fact="0.0206"/>
          <dgm:constr type="h" for="ch" forName="image_accent_3" refType="h" fact="0.0325"/>
          <dgm:constr type="l" for="ch" forName="text_4" refType="w" fact="0.4152"/>
          <dgm:constr type="t" for="ch" forName="text_4" refType="h" fact="0.1481"/>
          <dgm:constr type="w" for="ch" forName="text_4" refType="w" fact="0.1717"/>
          <dgm:constr type="h" for="ch" forName="text_4" refType="h" fact="0.2714"/>
          <dgm:constr type="l" for="ch" forName="text_accent_4" refType="w" fact="0.5628"/>
          <dgm:constr type="t" for="ch" forName="text_accent_4" refType="h" fact="0.266"/>
          <dgm:constr type="w" for="ch" forName="text_accent_4" refType="w" fact="0.0206"/>
          <dgm:constr type="h" for="ch" forName="text_accent_4" refType="h" fact="0.0325"/>
          <dgm:constr type="l" for="ch" forName="image_4" refType="w" fact="0.5529"/>
          <dgm:constr type="t" for="ch" forName="image_4" refType="h" fact="0.2919"/>
          <dgm:constr type="w" for="ch" forName="image_4" refType="w" fact="0.1717"/>
          <dgm:constr type="h" for="ch" forName="image_4" refType="h" fact="0.2714"/>
          <dgm:constr type="l" for="ch" forName="image_accent_4" refType="w" fact="0.5922"/>
          <dgm:constr type="t" for="ch" forName="image_accent_4" refType="h" fact="0.2972"/>
          <dgm:constr type="w" for="ch" forName="image_accent_4" refType="w" fact="0.0206"/>
          <dgm:constr type="h" for="ch" forName="image_accent_4" refType="h" fact="0.0325"/>
          <dgm:constr type="l" for="ch" forName="text_5" refType="w" fact="0.5527"/>
          <dgm:constr type="t" for="ch" forName="text_5" refType="h" fact="0.002"/>
          <dgm:constr type="w" for="ch" forName="text_5" refType="w" fact="0.1717"/>
          <dgm:constr type="h" for="ch" forName="text_5" refType="h" fact="0.2714"/>
          <dgm:constr type="l" for="ch" forName="text_accent_5" refType="w" fact="0.7003"/>
          <dgm:constr type="t" for="ch" forName="text_accent_5" refType="h" fact="0.12"/>
          <dgm:constr type="w" for="ch" forName="text_accent_5" refType="w" fact="0.0206"/>
          <dgm:constr type="h" for="ch" forName="text_accent_5" refType="h" fact="0.0325"/>
          <dgm:constr type="l" for="ch" forName="image_5" refType="w" fact="0.6904"/>
          <dgm:constr type="t" for="ch" forName="image_5" refType="h" fact="0.1458"/>
          <dgm:constr type="w" for="ch" forName="image_5" refType="w" fact="0.1717"/>
          <dgm:constr type="h" for="ch" forName="image_5" refType="h" fact="0.2714"/>
          <dgm:constr type="l" for="ch" forName="image_accent_5" refType="w" fact="0.7297"/>
          <dgm:constr type="t" for="ch" forName="image_accent_5" refType="h" fact="0.1512"/>
          <dgm:constr type="w" for="ch" forName="image_accent_5" refType="w" fact="0.0206"/>
          <dgm:constr type="h" for="ch" forName="image_accent_5" refType="h" fact="0.0325"/>
          <dgm:constr type="l" for="ch" forName="text_6" refType="w" fact="0.6909"/>
          <dgm:constr type="t" for="ch" forName="text_6" refType="h" fact="0.4359"/>
          <dgm:constr type="w" for="ch" forName="text_6" refType="w" fact="0.1717"/>
          <dgm:constr type="h" for="ch" forName="text_6" refType="h" fact="0.2714"/>
          <dgm:constr type="l" for="ch" forName="text_accent_6" refType="w" fact="0.7313"/>
          <dgm:constr type="t" for="ch" forName="text_accent_6" refType="h" fact="0.6674"/>
          <dgm:constr type="w" for="ch" forName="text_accent_6" refType="w" fact="0.0206"/>
          <dgm:constr type="h" for="ch" forName="text_accent_6" refType="h" fact="0.0325"/>
          <dgm:constr type="l" for="ch" forName="image_6" refType="w" fact="0.5529"/>
          <dgm:constr type="t" for="ch" forName="image_6" refType="h" fact="0.581"/>
          <dgm:constr type="w" for="ch" forName="image_6" refType="w" fact="0.1717"/>
          <dgm:constr type="h" for="ch" forName="image_6" refType="h" fact="0.2714"/>
          <dgm:constr type="l" for="ch" forName="image_accent_6" refType="w" fact="0.6991"/>
          <dgm:constr type="t" for="ch" forName="image_accent_6" refType="h" fact="0.6994"/>
          <dgm:constr type="w" for="ch" forName="image_accent_6" refType="w" fact="0.0206"/>
          <dgm:constr type="h" for="ch" forName="image_accent_6" refType="h" fact="0.0325"/>
          <dgm:constr type="l" for="ch" forName="image_7" refType="w" fact="0.1392"/>
          <dgm:constr type="t" for="ch" forName="image_7" refType="h" fact="0.7281"/>
          <dgm:constr type="w" for="ch" forName="image_7" refType="w" fact="0.1717"/>
          <dgm:constr type="h" for="ch" forName="image_7" refType="h" fact="0.2714"/>
          <dgm:constr type="l" for="ch" forName="image_accent_7" refType="w" fact="0.2507"/>
          <dgm:constr type="t" for="ch" forName="image_accent_7" refType="h" fact="0.7354"/>
          <dgm:constr type="w" for="ch" forName="image_accent_7" refType="w" fact="0.0206"/>
          <dgm:constr type="h" for="ch" forName="image_accent_7" refType="h" fact="0.0325"/>
          <dgm:constr type="l" for="ch" forName="text_7" refType="w" fact="0.2757"/>
          <dgm:constr type="t" for="ch" forName="text_7" refType="h" fact="0.5811"/>
          <dgm:constr type="w" for="ch" forName="text_7" refType="w" fact="0.1759"/>
          <dgm:constr type="h" for="ch" forName="text_7" refType="h" fact="0.2781"/>
          <dgm:constr type="l" for="ch" forName="text_accent_7" refType="w" fact="0.2829"/>
          <dgm:constr type="t" for="ch" forName="text_accent_7" refType="h" fact="0.7007"/>
          <dgm:constr type="w" for="ch" forName="text_accent_7" refType="w" fact="0.0206"/>
          <dgm:constr type="h" for="ch" forName="text_accent_7" refType="h" fact="0.0325"/>
          <dgm:constr type="l" for="ch" forName="image_8" refType="w" fact="0.6902"/>
          <dgm:constr type="t" for="ch" forName="image_8" refType="h" fact="0.7286"/>
          <dgm:constr type="w" for="ch" forName="image_8" refType="w" fact="0.1717"/>
          <dgm:constr type="h" for="ch" forName="image_8" refType="h" fact="0.2714"/>
          <dgm:constr type="l" for="ch" forName="image_accent_8" refType="w" fact="0.8378"/>
          <dgm:constr type="t" for="ch" forName="image_accent_8" refType="h" fact="0.8466"/>
          <dgm:constr type="w" for="ch" forName="image_accent_8" refType="w" fact="0.0206"/>
          <dgm:constr type="h" for="ch" forName="image_accent_8" refType="h" fact="0.0325"/>
          <dgm:constr type="l" for="ch" forName="text_8" refType="w" fact="0.8283"/>
          <dgm:constr type="t" for="ch" forName="text_8" refType="h" fact="0.5822"/>
          <dgm:constr type="w" for="ch" forName="text_8" refType="w" fact="0.1717"/>
          <dgm:constr type="h" for="ch" forName="text_8" refType="h" fact="0.2714"/>
          <dgm:constr type="l" for="ch" forName="text_accent_8" refType="w" fact="0.8689"/>
          <dgm:constr type="t" for="ch" forName="text_accent_8" refType="h" fact="0.8155"/>
          <dgm:constr type="w" for="ch" forName="text_accent_8" refType="w" fact="0.0206"/>
          <dgm:constr type="h" for="ch" forName="text_accent_8" refType="h" fact="0.0325"/>
        </dgm:constrLst>
      </dgm:if>
      <dgm:if name="Name10" axis="ch" ptType="node" func="cnt" op="equ" val="9">
        <dgm:alg type="composite">
          <dgm:param type="ar" val="1.8307"/>
        </dgm:alg>
        <dgm:constrLst>
          <dgm:constr type="primFontSz" for="des" ptType="node" op="equ" val="65"/>
          <dgm:constr type="l" for="ch" forName="text_1" refType="w" fact="0.1397"/>
          <dgm:constr type="t" for="ch" forName="text_1" refType="h" fact="0.4391"/>
          <dgm:constr type="w" for="ch" forName="text_1" refType="w" fact="0.1713"/>
          <dgm:constr type="h" for="ch" forName="text_1" refType="h" fact="0.2703"/>
          <dgm:constr type="l" for="ch" forName="text_accent_1" refType="w" fact="0.1435"/>
          <dgm:constr type="t" for="ch" forName="text_accent_1" refType="h" fact="0.5581"/>
          <dgm:constr type="w" for="ch" forName="text_accent_1" refType="w" fact="0.0205"/>
          <dgm:constr type="h" for="ch" forName="text_accent_1" refType="h" fact="0.0324"/>
          <dgm:constr type="l" for="ch" forName="image_1" refType="w" fact="0"/>
          <dgm:constr type="t" for="ch" forName="image_1" refType="h" fact="0.2926"/>
          <dgm:constr type="w" for="ch" forName="image_1" refType="w" fact="0.1755"/>
          <dgm:constr type="h" for="ch" forName="image_1" refType="h" fact="0.277"/>
          <dgm:constr type="l" for="ch" forName="image_accent_1" refType="w" fact="0.1133"/>
          <dgm:constr type="t" for="ch" forName="image_accent_1" refType="h" fact="0.5282"/>
          <dgm:constr type="w" for="ch" forName="image_accent_1" refType="w" fact="0.0205"/>
          <dgm:constr type="h" for="ch" forName="image_accent_1" refType="h" fact="0.0324"/>
          <dgm:constr type="l" for="ch" forName="image_2" refType="w" fact="0.4145"/>
          <dgm:constr type="t" for="ch" forName="image_2" refType="h" fact="0.4391"/>
          <dgm:constr type="w" for="ch" forName="image_2" refType="w" fact="0.1713"/>
          <dgm:constr type="h" for="ch" forName="image_2" refType="h" fact="0.2703"/>
          <dgm:constr type="l" for="ch" forName="image_accent_2" refType="w" fact="0.4183"/>
          <dgm:constr type="t" for="ch" forName="image_accent_2" refType="h" fact="0.5581"/>
          <dgm:constr type="w" for="ch" forName="image_accent_2" refType="w" fact="0.0205"/>
          <dgm:constr type="h" for="ch" forName="image_accent_2" refType="h" fact="0.0324"/>
          <dgm:constr type="l" for="ch" forName="text_2" refType="w" fact="0.2748"/>
          <dgm:constr type="t" for="ch" forName="text_2" refType="h" fact="0.2926"/>
          <dgm:constr type="w" for="ch" forName="text_2" refType="w" fact="0.1755"/>
          <dgm:constr type="h" for="ch" forName="text_2" refType="h" fact="0.277"/>
          <dgm:constr type="l" for="ch" forName="text_accent_2" refType="w" fact="0.388"/>
          <dgm:constr type="t" for="ch" forName="text_accent_2" refType="h" fact="0.5282"/>
          <dgm:constr type="w" for="ch" forName="text_accent_2" refType="w" fact="0.0205"/>
          <dgm:constr type="h" for="ch" forName="text_accent_2" refType="h" fact="0.0324"/>
          <dgm:constr type="l" for="ch" forName="text_3" refType="w" fact="0.1397"/>
          <dgm:constr type="t" for="ch" forName="text_3" refType="h" fact="0.1535"/>
          <dgm:constr type="w" for="ch" forName="text_3" refType="w" fact="0.1713"/>
          <dgm:constr type="h" for="ch" forName="text_3" refType="h" fact="0.2703"/>
          <dgm:constr type="l" for="ch" forName="text_accent_3" refType="w" fact="0.2509"/>
          <dgm:constr type="t" for="ch" forName="text_accent_3" refType="h" fact="0.1608"/>
          <dgm:constr type="w" for="ch" forName="text_accent_3" refType="w" fact="0.0205"/>
          <dgm:constr type="h" for="ch" forName="text_accent_3" refType="h" fact="0.0324"/>
          <dgm:constr type="l" for="ch" forName="image_3" refType="w" fact="0.2748"/>
          <dgm:constr type="t" for="ch" forName="image_3" refType="h" fact="0.0039"/>
          <dgm:constr type="w" for="ch" forName="image_3" refType="w" fact="0.1755"/>
          <dgm:constr type="h" for="ch" forName="image_3" refType="h" fact="0.277"/>
          <dgm:constr type="l" for="ch" forName="image_accent_3" refType="w" fact="0.282"/>
          <dgm:constr type="t" for="ch" forName="image_accent_3" refType="h" fact="0.1231"/>
          <dgm:constr type="w" for="ch" forName="image_accent_3" refType="w" fact="0.0205"/>
          <dgm:constr type="h" for="ch" forName="image_accent_3" refType="h" fact="0.0324"/>
          <dgm:constr type="l" for="ch" forName="text_4" refType="w" fact="0.4142"/>
          <dgm:constr type="t" for="ch" forName="text_4" refType="h" fact="0.1514"/>
          <dgm:constr type="w" for="ch" forName="text_4" refType="w" fact="0.1713"/>
          <dgm:constr type="h" for="ch" forName="text_4" refType="h" fact="0.2703"/>
          <dgm:constr type="l" for="ch" forName="text_accent_4" refType="w" fact="0.5615"/>
          <dgm:constr type="t" for="ch" forName="text_accent_4" refType="h" fact="0.2689"/>
          <dgm:constr type="w" for="ch" forName="text_accent_4" refType="w" fact="0.0205"/>
          <dgm:constr type="h" for="ch" forName="text_accent_4" refType="h" fact="0.0324"/>
          <dgm:constr type="l" for="ch" forName="image_4" refType="w" fact="0.5516"/>
          <dgm:constr type="t" for="ch" forName="image_4" refType="h" fact="0.2946"/>
          <dgm:constr type="w" for="ch" forName="image_4" refType="w" fact="0.1713"/>
          <dgm:constr type="h" for="ch" forName="image_4" refType="h" fact="0.2703"/>
          <dgm:constr type="l" for="ch" forName="image_accent_4" refType="w" fact="0.5908"/>
          <dgm:constr type="t" for="ch" forName="image_accent_4" refType="h" fact="0.3"/>
          <dgm:constr type="w" for="ch" forName="image_accent_4" refType="w" fact="0.0205"/>
          <dgm:constr type="h" for="ch" forName="image_accent_4" refType="h" fact="0.0324"/>
          <dgm:constr type="l" for="ch" forName="text_5" refType="w" fact="0.5514"/>
          <dgm:constr type="t" for="ch" forName="text_5" refType="h" fact="0.0067"/>
          <dgm:constr type="w" for="ch" forName="text_5" refType="w" fact="0.1713"/>
          <dgm:constr type="h" for="ch" forName="text_5" refType="h" fact="0.2703"/>
          <dgm:constr type="l" for="ch" forName="text_accent_5" refType="w" fact="0.6987"/>
          <dgm:constr type="t" for="ch" forName="text_accent_5" refType="h" fact="0.1234"/>
          <dgm:constr type="w" for="ch" forName="text_accent_5" refType="w" fact="0.0205"/>
          <dgm:constr type="h" for="ch" forName="text_accent_5" refType="h" fact="0.0324"/>
          <dgm:constr type="l" for="ch" forName="image_5" refType="w" fact="0.6888"/>
          <dgm:constr type="t" for="ch" forName="image_5" refType="h" fact="0.1492"/>
          <dgm:constr type="w" for="ch" forName="image_5" refType="w" fact="0.1713"/>
          <dgm:constr type="h" for="ch" forName="image_5" refType="h" fact="0.2703"/>
          <dgm:constr type="l" for="ch" forName="image_accent_5" refType="w" fact="0.728"/>
          <dgm:constr type="t" for="ch" forName="image_accent_5" refType="h" fact="0.1545"/>
          <dgm:constr type="w" for="ch" forName="image_accent_5" refType="w" fact="0.0205"/>
          <dgm:constr type="h" for="ch" forName="image_accent_5" refType="h" fact="0.0324"/>
          <dgm:constr type="l" for="ch" forName="text_6" refType="w" fact="0.6893"/>
          <dgm:constr type="t" for="ch" forName="text_6" refType="h" fact="0.4381"/>
          <dgm:constr type="w" for="ch" forName="text_6" refType="w" fact="0.1713"/>
          <dgm:constr type="h" for="ch" forName="text_6" refType="h" fact="0.2703"/>
          <dgm:constr type="l" for="ch" forName="text_accent_6" refType="w" fact="0.7296"/>
          <dgm:constr type="t" for="ch" forName="text_accent_6" refType="h" fact="0.6687"/>
          <dgm:constr type="w" for="ch" forName="text_accent_6" refType="w" fact="0.0205"/>
          <dgm:constr type="h" for="ch" forName="text_accent_6" refType="h" fact="0.0324"/>
          <dgm:constr type="l" for="ch" forName="image_6" refType="w" fact="0.5516"/>
          <dgm:constr type="t" for="ch" forName="image_6" refType="h" fact="0.5826"/>
          <dgm:constr type="w" for="ch" forName="image_6" refType="w" fact="0.1713"/>
          <dgm:constr type="h" for="ch" forName="image_6" refType="h" fact="0.2703"/>
          <dgm:constr type="l" for="ch" forName="image_accent_6" refType="w" fact="0.6975"/>
          <dgm:constr type="t" for="ch" forName="image_accent_6" refType="h" fact="0.7006"/>
          <dgm:constr type="w" for="ch" forName="image_accent_6" refType="w" fact="0.0205"/>
          <dgm:constr type="h" for="ch" forName="image_accent_6" refType="h" fact="0.0324"/>
          <dgm:constr type="l" for="ch" forName="image_7" refType="w" fact="0.1389"/>
          <dgm:constr type="t" for="ch" forName="image_7" refType="h" fact="0.7292"/>
          <dgm:constr type="w" for="ch" forName="image_7" refType="w" fact="0.1713"/>
          <dgm:constr type="h" for="ch" forName="image_7" refType="h" fact="0.2703"/>
          <dgm:constr type="l" for="ch" forName="image_accent_7" refType="w" fact="0.2501"/>
          <dgm:constr type="t" for="ch" forName="image_accent_7" refType="h" fact="0.7365"/>
          <dgm:constr type="w" for="ch" forName="image_accent_7" refType="w" fact="0.0205"/>
          <dgm:constr type="h" for="ch" forName="image_accent_7" refType="h" fact="0.0324"/>
          <dgm:constr type="l" for="ch" forName="text_7" refType="w" fact="0.2751"/>
          <dgm:constr type="t" for="ch" forName="text_7" refType="h" fact="0.5816"/>
          <dgm:constr type="w" for="ch" forName="text_7" refType="w" fact="0.1755"/>
          <dgm:constr type="h" for="ch" forName="text_7" refType="h" fact="0.277"/>
          <dgm:constr type="l" for="ch" forName="text_accent_7" refType="w" fact="0.2823"/>
          <dgm:constr type="t" for="ch" forName="text_accent_7" refType="h" fact="0.7007"/>
          <dgm:constr type="w" for="ch" forName="text_accent_7" refType="w" fact="0.0205"/>
          <dgm:constr type="h" for="ch" forName="text_accent_7" refType="h" fact="0.0324"/>
          <dgm:constr type="l" for="ch" forName="image_8" refType="w" fact="0.6886"/>
          <dgm:constr type="t" for="ch" forName="image_8" refType="h" fact="0.7297"/>
          <dgm:constr type="w" for="ch" forName="image_8" refType="w" fact="0.1713"/>
          <dgm:constr type="h" for="ch" forName="image_8" refType="h" fact="0.2703"/>
          <dgm:constr type="l" for="ch" forName="image_accent_8" refType="w" fact="0.8358"/>
          <dgm:constr type="t" for="ch" forName="image_accent_8" refType="h" fact="0.8472"/>
          <dgm:constr type="w" for="ch" forName="image_accent_8" refType="w" fact="0.0205"/>
          <dgm:constr type="h" for="ch" forName="image_accent_8" refType="h" fact="0.0324"/>
          <dgm:constr type="l" for="ch" forName="text_8" refType="w" fact="0.8264"/>
          <dgm:constr type="t" for="ch" forName="text_8" refType="h" fact="0.5839"/>
          <dgm:constr type="w" for="ch" forName="text_8" refType="w" fact="0.1713"/>
          <dgm:constr type="h" for="ch" forName="text_8" refType="h" fact="0.2703"/>
          <dgm:constr type="l" for="ch" forName="text_accent_8" refType="w" fact="0.8669"/>
          <dgm:constr type="t" for="ch" forName="text_accent_8" refType="h" fact="0.8162"/>
          <dgm:constr type="w" for="ch" forName="text_accent_8" refType="w" fact="0.0205"/>
          <dgm:constr type="h" for="ch" forName="text_accent_8" refType="h" fact="0.0324"/>
          <dgm:constr type="l" for="ch" forName="image_9" refType="w" fact="0.8265"/>
          <dgm:constr type="t" for="ch" forName="image_9" refType="h" fact="0.2933"/>
          <dgm:constr type="w" for="ch" forName="image_9" refType="w" fact="0.1713"/>
          <dgm:constr type="h" for="ch" forName="image_9" refType="h" fact="0.2703"/>
          <dgm:constr type="l" for="ch" forName="image_accent_9" refType="w" fact="0.9377"/>
          <dgm:constr type="t" for="ch" forName="image_accent_9" refType="h" fact="0.3006"/>
          <dgm:constr type="w" for="ch" forName="image_accent_9" refType="w" fact="0.0205"/>
          <dgm:constr type="h" for="ch" forName="image_accent_9" refType="h" fact="0.0324"/>
          <dgm:constr type="l" for="ch" forName="text_9" refType="w" fact="0.8245"/>
          <dgm:constr type="t" for="ch" forName="text_9" refType="h" fact="0"/>
          <dgm:constr type="w" for="ch" forName="text_9" refType="w" fact="0.1755"/>
          <dgm:constr type="h" for="ch" forName="text_9" refType="h" fact="0.277"/>
          <dgm:constr type="l" for="ch" forName="text_accent_9" refType="w" fact="0.9378"/>
          <dgm:constr type="t" for="ch" forName="text_accent_9" refType="h" fact="0.2356"/>
          <dgm:constr type="w" for="ch" forName="text_accent_9" refType="w" fact="0.0205"/>
          <dgm:constr type="h" for="ch" forName="text_accent_9" refType="h" fact="0.0324"/>
        </dgm:constrLst>
      </dgm:if>
      <dgm:if name="Name11" axis="ch" ptType="node" func="cnt" op="equ" val="10">
        <dgm:alg type="composite">
          <dgm:param type="ar" val="1.5996"/>
        </dgm:alg>
        <dgm:constrLst>
          <dgm:constr type="primFontSz" for="des" ptType="node" op="equ" val="65"/>
          <dgm:constr type="l" for="ch" forName="text_1" refType="w" fact="0.1397"/>
          <dgm:constr type="t" for="ch" forName="text_1" refType="h" fact="0.3837"/>
          <dgm:constr type="w" for="ch" forName="text_1" refType="w" fact="0.1713"/>
          <dgm:constr type="h" for="ch" forName="text_1" refType="h" fact="0.2362"/>
          <dgm:constr type="l" for="ch" forName="text_accent_1" refType="w" fact="0.1435"/>
          <dgm:constr type="t" for="ch" forName="text_accent_1" refType="h" fact="0.4876"/>
          <dgm:constr type="w" for="ch" forName="text_accent_1" refType="w" fact="0.0205"/>
          <dgm:constr type="h" for="ch" forName="text_accent_1" refType="h" fact="0.0283"/>
          <dgm:constr type="l" for="ch" forName="image_1" refType="w" fact="0"/>
          <dgm:constr type="t" for="ch" forName="image_1" refType="h" fact="0.2556"/>
          <dgm:constr type="w" for="ch" forName="image_1" refType="w" fact="0.1755"/>
          <dgm:constr type="h" for="ch" forName="image_1" refType="h" fact="0.242"/>
          <dgm:constr type="l" for="ch" forName="image_accent_1" refType="w" fact="0.1133"/>
          <dgm:constr type="t" for="ch" forName="image_accent_1" refType="h" fact="0.4615"/>
          <dgm:constr type="w" for="ch" forName="image_accent_1" refType="w" fact="0.0205"/>
          <dgm:constr type="h" for="ch" forName="image_accent_1" refType="h" fact="0.0283"/>
          <dgm:constr type="l" for="ch" forName="image_2" refType="w" fact="0.4145"/>
          <dgm:constr type="t" for="ch" forName="image_2" refType="h" fact="0.3837"/>
          <dgm:constr type="w" for="ch" forName="image_2" refType="w" fact="0.1713"/>
          <dgm:constr type="h" for="ch" forName="image_2" refType="h" fact="0.2362"/>
          <dgm:constr type="l" for="ch" forName="image_accent_2" refType="w" fact="0.4183"/>
          <dgm:constr type="t" for="ch" forName="image_accent_2" refType="h" fact="0.4876"/>
          <dgm:constr type="w" for="ch" forName="image_accent_2" refType="w" fact="0.0205"/>
          <dgm:constr type="h" for="ch" forName="image_accent_2" refType="h" fact="0.0283"/>
          <dgm:constr type="l" for="ch" forName="text_2" refType="w" fact="0.2748"/>
          <dgm:constr type="t" for="ch" forName="text_2" refType="h" fact="0.2556"/>
          <dgm:constr type="w" for="ch" forName="text_2" refType="w" fact="0.1755"/>
          <dgm:constr type="h" for="ch" forName="text_2" refType="h" fact="0.242"/>
          <dgm:constr type="l" for="ch" forName="text_accent_2" refType="w" fact="0.388"/>
          <dgm:constr type="t" for="ch" forName="text_accent_2" refType="h" fact="0.4615"/>
          <dgm:constr type="w" for="ch" forName="text_accent_2" refType="w" fact="0.0205"/>
          <dgm:constr type="h" for="ch" forName="text_accent_2" refType="h" fact="0.0283"/>
          <dgm:constr type="l" for="ch" forName="text_3" refType="w" fact="0.1397"/>
          <dgm:constr type="t" for="ch" forName="text_3" refType="h" fact="0.1341"/>
          <dgm:constr type="w" for="ch" forName="text_3" refType="w" fact="0.1713"/>
          <dgm:constr type="h" for="ch" forName="text_3" refType="h" fact="0.2362"/>
          <dgm:constr type="l" for="ch" forName="text_accent_3" refType="w" fact="0.2509"/>
          <dgm:constr type="t" for="ch" forName="text_accent_3" refType="h" fact="0.1405"/>
          <dgm:constr type="w" for="ch" forName="text_accent_3" refType="w" fact="0.0205"/>
          <dgm:constr type="h" for="ch" forName="text_accent_3" refType="h" fact="0.0283"/>
          <dgm:constr type="l" for="ch" forName="image_3" refType="w" fact="0.2748"/>
          <dgm:constr type="t" for="ch" forName="image_3" refType="h" fact="0.0034"/>
          <dgm:constr type="w" for="ch" forName="image_3" refType="w" fact="0.1755"/>
          <dgm:constr type="h" for="ch" forName="image_3" refType="h" fact="0.242"/>
          <dgm:constr type="l" for="ch" forName="image_accent_3" refType="w" fact="0.282"/>
          <dgm:constr type="t" for="ch" forName="image_accent_3" refType="h" fact="0.1075"/>
          <dgm:constr type="w" for="ch" forName="image_accent_3" refType="w" fact="0.0205"/>
          <dgm:constr type="h" for="ch" forName="image_accent_3" refType="h" fact="0.0283"/>
          <dgm:constr type="l" for="ch" forName="text_4" refType="w" fact="0.4142"/>
          <dgm:constr type="t" for="ch" forName="text_4" refType="h" fact="0.1323"/>
          <dgm:constr type="w" for="ch" forName="text_4" refType="w" fact="0.1713"/>
          <dgm:constr type="h" for="ch" forName="text_4" refType="h" fact="0.2362"/>
          <dgm:constr type="l" for="ch" forName="text_accent_4" refType="w" fact="0.5615"/>
          <dgm:constr type="t" for="ch" forName="text_accent_4" refType="h" fact="0.235"/>
          <dgm:constr type="w" for="ch" forName="text_accent_4" refType="w" fact="0.0205"/>
          <dgm:constr type="h" for="ch" forName="text_accent_4" refType="h" fact="0.0283"/>
          <dgm:constr type="l" for="ch" forName="image_4" refType="w" fact="0.5516"/>
          <dgm:constr type="t" for="ch" forName="image_4" refType="h" fact="0.2574"/>
          <dgm:constr type="w" for="ch" forName="image_4" refType="w" fact="0.1713"/>
          <dgm:constr type="h" for="ch" forName="image_4" refType="h" fact="0.2362"/>
          <dgm:constr type="l" for="ch" forName="image_accent_4" refType="w" fact="0.5908"/>
          <dgm:constr type="t" for="ch" forName="image_accent_4" refType="h" fact="0.2621"/>
          <dgm:constr type="w" for="ch" forName="image_accent_4" refType="w" fact="0.0205"/>
          <dgm:constr type="h" for="ch" forName="image_accent_4" refType="h" fact="0.0283"/>
          <dgm:constr type="l" for="ch" forName="text_5" refType="w" fact="0.5514"/>
          <dgm:constr type="t" for="ch" forName="text_5" refType="h" fact="0.0059"/>
          <dgm:constr type="w" for="ch" forName="text_5" refType="w" fact="0.1713"/>
          <dgm:constr type="h" for="ch" forName="text_5" refType="h" fact="0.2362"/>
          <dgm:constr type="l" for="ch" forName="text_accent_5" refType="w" fact="0.6987"/>
          <dgm:constr type="t" for="ch" forName="text_accent_5" refType="h" fact="0.1078"/>
          <dgm:constr type="w" for="ch" forName="text_accent_5" refType="w" fact="0.0205"/>
          <dgm:constr type="h" for="ch" forName="text_accent_5" refType="h" fact="0.0283"/>
          <dgm:constr type="l" for="ch" forName="image_5" refType="w" fact="0.6888"/>
          <dgm:constr type="t" for="ch" forName="image_5" refType="h" fact="0.1303"/>
          <dgm:constr type="w" for="ch" forName="image_5" refType="w" fact="0.1713"/>
          <dgm:constr type="h" for="ch" forName="image_5" refType="h" fact="0.2362"/>
          <dgm:constr type="l" for="ch" forName="image_accent_5" refType="w" fact="0.728"/>
          <dgm:constr type="t" for="ch" forName="image_accent_5" refType="h" fact="0.135"/>
          <dgm:constr type="w" for="ch" forName="image_accent_5" refType="w" fact="0.0205"/>
          <dgm:constr type="h" for="ch" forName="image_accent_5" refType="h" fact="0.0283"/>
          <dgm:constr type="l" for="ch" forName="text_6" refType="w" fact="0.6893"/>
          <dgm:constr type="t" for="ch" forName="text_6" refType="h" fact="0.3828"/>
          <dgm:constr type="w" for="ch" forName="text_6" refType="w" fact="0.1713"/>
          <dgm:constr type="h" for="ch" forName="text_6" refType="h" fact="0.2362"/>
          <dgm:constr type="l" for="ch" forName="text_accent_6" refType="w" fact="0.7296"/>
          <dgm:constr type="t" for="ch" forName="text_accent_6" refType="h" fact="0.5843"/>
          <dgm:constr type="w" for="ch" forName="text_accent_6" refType="w" fact="0.0205"/>
          <dgm:constr type="h" for="ch" forName="text_accent_6" refType="h" fact="0.0283"/>
          <dgm:constr type="l" for="ch" forName="image_6" refType="w" fact="0.5516"/>
          <dgm:constr type="t" for="ch" forName="image_6" refType="h" fact="0.5091"/>
          <dgm:constr type="w" for="ch" forName="image_6" refType="w" fact="0.1713"/>
          <dgm:constr type="h" for="ch" forName="image_6" refType="h" fact="0.2362"/>
          <dgm:constr type="l" for="ch" forName="image_accent_6" refType="w" fact="0.6975"/>
          <dgm:constr type="t" for="ch" forName="image_accent_6" refType="h" fact="0.6121"/>
          <dgm:constr type="w" for="ch" forName="image_accent_6" refType="w" fact="0.0205"/>
          <dgm:constr type="h" for="ch" forName="image_accent_6" refType="h" fact="0.0283"/>
          <dgm:constr type="l" for="ch" forName="image_7" refType="w" fact="0.1389"/>
          <dgm:constr type="t" for="ch" forName="image_7" refType="h" fact="0.6371"/>
          <dgm:constr type="w" for="ch" forName="image_7" refType="w" fact="0.1713"/>
          <dgm:constr type="h" for="ch" forName="image_7" refType="h" fact="0.2362"/>
          <dgm:constr type="l" for="ch" forName="image_accent_7" refType="w" fact="0.2501"/>
          <dgm:constr type="t" for="ch" forName="image_accent_7" refType="h" fact="0.6435"/>
          <dgm:constr type="w" for="ch" forName="image_accent_7" refType="w" fact="0.0205"/>
          <dgm:constr type="h" for="ch" forName="image_accent_7" refType="h" fact="0.0283"/>
          <dgm:constr type="l" for="ch" forName="text_7" refType="w" fact="0.2751"/>
          <dgm:constr type="t" for="ch" forName="text_7" refType="h" fact="0.5081"/>
          <dgm:constr type="w" for="ch" forName="text_7" refType="w" fact="0.1755"/>
          <dgm:constr type="h" for="ch" forName="text_7" refType="h" fact="0.242"/>
          <dgm:constr type="l" for="ch" forName="text_accent_7" refType="w" fact="0.2823"/>
          <dgm:constr type="t" for="ch" forName="text_accent_7" refType="h" fact="0.6122"/>
          <dgm:constr type="w" for="ch" forName="text_accent_7" refType="w" fact="0.0205"/>
          <dgm:constr type="h" for="ch" forName="text_accent_7" refType="h" fact="0.0283"/>
          <dgm:constr type="l" for="ch" forName="image_8" refType="w" fact="0.6886"/>
          <dgm:constr type="t" for="ch" forName="image_8" refType="h" fact="0.6376"/>
          <dgm:constr type="w" for="ch" forName="image_8" refType="w" fact="0.1713"/>
          <dgm:constr type="h" for="ch" forName="image_8" refType="h" fact="0.2362"/>
          <dgm:constr type="l" for="ch" forName="image_accent_8" refType="w" fact="0.8358"/>
          <dgm:constr type="t" for="ch" forName="image_accent_8" refType="h" fact="0.7402"/>
          <dgm:constr type="w" for="ch" forName="image_accent_8" refType="w" fact="0.0205"/>
          <dgm:constr type="h" for="ch" forName="image_accent_8" refType="h" fact="0.0283"/>
          <dgm:constr type="l" for="ch" forName="text_8" refType="w" fact="0.8264"/>
          <dgm:constr type="t" for="ch" forName="text_8" refType="h" fact="0.5102"/>
          <dgm:constr type="w" for="ch" forName="text_8" refType="w" fact="0.1713"/>
          <dgm:constr type="h" for="ch" forName="text_8" refType="h" fact="0.2362"/>
          <dgm:constr type="l" for="ch" forName="text_accent_8" refType="w" fact="0.8669"/>
          <dgm:constr type="t" for="ch" forName="text_accent_8" refType="h" fact="0.7131"/>
          <dgm:constr type="w" for="ch" forName="text_accent_8" refType="w" fact="0.0205"/>
          <dgm:constr type="h" for="ch" forName="text_accent_8" refType="h" fact="0.0283"/>
          <dgm:constr type="l" for="ch" forName="image_9" refType="w" fact="0.8265"/>
          <dgm:constr type="t" for="ch" forName="image_9" refType="h" fact="0.2563"/>
          <dgm:constr type="w" for="ch" forName="image_9" refType="w" fact="0.1713"/>
          <dgm:constr type="h" for="ch" forName="image_9" refType="h" fact="0.2362"/>
          <dgm:constr type="l" for="ch" forName="image_accent_9" refType="w" fact="0.9377"/>
          <dgm:constr type="t" for="ch" forName="image_accent_9" refType="h" fact="0.2626"/>
          <dgm:constr type="w" for="ch" forName="image_accent_9" refType="w" fact="0.0205"/>
          <dgm:constr type="h" for="ch" forName="image_accent_9" refType="h" fact="0.0283"/>
          <dgm:constr type="l" for="ch" forName="text_9" refType="w" fact="0.8245"/>
          <dgm:constr type="t" for="ch" forName="text_9" refType="h" fact="0"/>
          <dgm:constr type="w" for="ch" forName="text_9" refType="w" fact="0.1755"/>
          <dgm:constr type="h" for="ch" forName="text_9" refType="h" fact="0.242"/>
          <dgm:constr type="l" for="ch" forName="text_accent_9" refType="w" fact="0.9378"/>
          <dgm:constr type="t" for="ch" forName="text_accent_9" refType="h" fact="0.2059"/>
          <dgm:constr type="w" for="ch" forName="text_accent_9" refType="w" fact="0.0205"/>
          <dgm:constr type="h" for="ch" forName="text_accent_9" refType="h" fact="0.0283"/>
          <dgm:constr type="l" for="ch" forName="text_10" refType="w" fact="0.4136"/>
          <dgm:constr type="t" for="ch" forName="text_10" refType="h" fact="0.6376"/>
          <dgm:constr type="w" for="ch" forName="text_10" refType="w" fact="0.1713"/>
          <dgm:constr type="h" for="ch" forName="text_10" refType="h" fact="0.2362"/>
          <dgm:constr type="l" for="ch" forName="text_accent_10" refType="w" fact="0.4539"/>
          <dgm:constr type="t" for="ch" forName="text_accent_10" refType="h" fact="0.839"/>
          <dgm:constr type="w" for="ch" forName="text_accent_10" refType="w" fact="0.0205"/>
          <dgm:constr type="h" for="ch" forName="text_accent_10" refType="h" fact="0.0283"/>
          <dgm:constr type="l" for="ch" forName="image_10" refType="w" fact="0.2759"/>
          <dgm:constr type="t" for="ch" forName="image_10" refType="h" fact="0.7638"/>
          <dgm:constr type="w" for="ch" forName="image_10" refType="w" fact="0.1713"/>
          <dgm:constr type="h" for="ch" forName="image_10" refType="h" fact="0.2362"/>
          <dgm:constr type="l" for="ch" forName="image_accent_10" refType="w" fact="0.4218"/>
          <dgm:constr type="t" for="ch" forName="image_accent_10" refType="h" fact="0.8669"/>
          <dgm:constr type="w" for="ch" forName="image_accent_10" refType="w" fact="0.0205"/>
          <dgm:constr type="h" for="ch" forName="image_accent_10" refType="h" fact="0.0283"/>
        </dgm:constrLst>
      </dgm:if>
      <dgm:if name="Name12" axis="ch" ptType="node" func="cnt" op="equ" val="11">
        <dgm:alg type="composite">
          <dgm:param type="ar" val="1.4213"/>
        </dgm:alg>
        <dgm:constrLst>
          <dgm:constr type="primFontSz" for="des" ptType="node" op="equ" val="65"/>
          <dgm:constr type="l" for="ch" forName="text_1" refType="w" fact="0.1397"/>
          <dgm:constr type="t" for="ch" forName="text_1" refType="h" fact="0.3409"/>
          <dgm:constr type="w" for="ch" forName="text_1" refType="w" fact="0.1713"/>
          <dgm:constr type="h" for="ch" forName="text_1" refType="h" fact="0.2099"/>
          <dgm:constr type="l" for="ch" forName="text_accent_1" refType="w" fact="0.1435"/>
          <dgm:constr type="t" for="ch" forName="text_accent_1" refType="h" fact="0.4333"/>
          <dgm:constr type="w" for="ch" forName="text_accent_1" refType="w" fact="0.0205"/>
          <dgm:constr type="h" for="ch" forName="text_accent_1" refType="h" fact="0.0252"/>
          <dgm:constr type="l" for="ch" forName="image_1" refType="w" fact="0"/>
          <dgm:constr type="t" for="ch" forName="image_1" refType="h" fact="0.2271"/>
          <dgm:constr type="w" for="ch" forName="image_1" refType="w" fact="0.1755"/>
          <dgm:constr type="h" for="ch" forName="image_1" refType="h" fact="0.2151"/>
          <dgm:constr type="l" for="ch" forName="image_accent_1" refType="w" fact="0.1133"/>
          <dgm:constr type="t" for="ch" forName="image_accent_1" refType="h" fact="0.4101"/>
          <dgm:constr type="w" for="ch" forName="image_accent_1" refType="w" fact="0.0205"/>
          <dgm:constr type="h" for="ch" forName="image_accent_1" refType="h" fact="0.0252"/>
          <dgm:constr type="l" for="ch" forName="image_2" refType="w" fact="0.4145"/>
          <dgm:constr type="t" for="ch" forName="image_2" refType="h" fact="0.3409"/>
          <dgm:constr type="w" for="ch" forName="image_2" refType="w" fact="0.1713"/>
          <dgm:constr type="h" for="ch" forName="image_2" refType="h" fact="0.2099"/>
          <dgm:constr type="l" for="ch" forName="image_accent_2" refType="w" fact="0.4183"/>
          <dgm:constr type="t" for="ch" forName="image_accent_2" refType="h" fact="0.4333"/>
          <dgm:constr type="w" for="ch" forName="image_accent_2" refType="w" fact="0.0205"/>
          <dgm:constr type="h" for="ch" forName="image_accent_2" refType="h" fact="0.0252"/>
          <dgm:constr type="l" for="ch" forName="text_2" refType="w" fact="0.2748"/>
          <dgm:constr type="t" for="ch" forName="text_2" refType="h" fact="0.2271"/>
          <dgm:constr type="w" for="ch" forName="text_2" refType="w" fact="0.1755"/>
          <dgm:constr type="h" for="ch" forName="text_2" refType="h" fact="0.2151"/>
          <dgm:constr type="l" for="ch" forName="text_accent_2" refType="w" fact="0.388"/>
          <dgm:constr type="t" for="ch" forName="text_accent_2" refType="h" fact="0.4101"/>
          <dgm:constr type="w" for="ch" forName="text_accent_2" refType="w" fact="0.0205"/>
          <dgm:constr type="h" for="ch" forName="text_accent_2" refType="h" fact="0.0252"/>
          <dgm:constr type="l" for="ch" forName="text_3" refType="w" fact="0.1397"/>
          <dgm:constr type="t" for="ch" forName="text_3" refType="h" fact="0.1192"/>
          <dgm:constr type="w" for="ch" forName="text_3" refType="w" fact="0.1713"/>
          <dgm:constr type="h" for="ch" forName="text_3" refType="h" fact="0.2099"/>
          <dgm:constr type="l" for="ch" forName="text_accent_3" refType="w" fact="0.2509"/>
          <dgm:constr type="t" for="ch" forName="text_accent_3" refType="h" fact="0.1249"/>
          <dgm:constr type="w" for="ch" forName="text_accent_3" refType="w" fact="0.0205"/>
          <dgm:constr type="h" for="ch" forName="text_accent_3" refType="h" fact="0.0252"/>
          <dgm:constr type="l" for="ch" forName="image_3" refType="w" fact="0.2748"/>
          <dgm:constr type="t" for="ch" forName="image_3" refType="h" fact="0.003"/>
          <dgm:constr type="w" for="ch" forName="image_3" refType="w" fact="0.1755"/>
          <dgm:constr type="h" for="ch" forName="image_3" refType="h" fact="0.2151"/>
          <dgm:constr type="l" for="ch" forName="image_accent_3" refType="w" fact="0.282"/>
          <dgm:constr type="t" for="ch" forName="image_accent_3" refType="h" fact="0.0955"/>
          <dgm:constr type="w" for="ch" forName="image_accent_3" refType="w" fact="0.0205"/>
          <dgm:constr type="h" for="ch" forName="image_accent_3" refType="h" fact="0.0252"/>
          <dgm:constr type="l" for="ch" forName="text_4" refType="w" fact="0.4142"/>
          <dgm:constr type="t" for="ch" forName="text_4" refType="h" fact="0.1175"/>
          <dgm:constr type="w" for="ch" forName="text_4" refType="w" fact="0.1713"/>
          <dgm:constr type="h" for="ch" forName="text_4" refType="h" fact="0.2099"/>
          <dgm:constr type="l" for="ch" forName="text_accent_4" refType="w" fact="0.5615"/>
          <dgm:constr type="t" for="ch" forName="text_accent_4" refType="h" fact="0.2088"/>
          <dgm:constr type="w" for="ch" forName="text_accent_4" refType="w" fact="0.0205"/>
          <dgm:constr type="h" for="ch" forName="text_accent_4" refType="h" fact="0.0252"/>
          <dgm:constr type="l" for="ch" forName="image_4" refType="w" fact="0.5516"/>
          <dgm:constr type="t" for="ch" forName="image_4" refType="h" fact="0.2288"/>
          <dgm:constr type="w" for="ch" forName="image_4" refType="w" fact="0.1713"/>
          <dgm:constr type="h" for="ch" forName="image_4" refType="h" fact="0.2099"/>
          <dgm:constr type="l" for="ch" forName="image_accent_4" refType="w" fact="0.5908"/>
          <dgm:constr type="t" for="ch" forName="image_accent_4" refType="h" fact="0.2329"/>
          <dgm:constr type="w" for="ch" forName="image_accent_4" refType="w" fact="0.0205"/>
          <dgm:constr type="h" for="ch" forName="image_accent_4" refType="h" fact="0.0252"/>
          <dgm:constr type="l" for="ch" forName="text_5" refType="w" fact="0.5514"/>
          <dgm:constr type="t" for="ch" forName="text_5" refType="h" fact="0.0052"/>
          <dgm:constr type="w" for="ch" forName="text_5" refType="w" fact="0.1713"/>
          <dgm:constr type="h" for="ch" forName="text_5" refType="h" fact="0.2099"/>
          <dgm:constr type="l" for="ch" forName="text_accent_5" refType="w" fact="0.6987"/>
          <dgm:constr type="t" for="ch" forName="text_accent_5" refType="h" fact="0.0958"/>
          <dgm:constr type="w" for="ch" forName="text_accent_5" refType="w" fact="0.0205"/>
          <dgm:constr type="h" for="ch" forName="text_accent_5" refType="h" fact="0.0252"/>
          <dgm:constr type="l" for="ch" forName="image_5" refType="w" fact="0.6888"/>
          <dgm:constr type="t" for="ch" forName="image_5" refType="h" fact="0.1158"/>
          <dgm:constr type="w" for="ch" forName="image_5" refType="w" fact="0.1713"/>
          <dgm:constr type="h" for="ch" forName="image_5" refType="h" fact="0.2099"/>
          <dgm:constr type="l" for="ch" forName="image_accent_5" refType="w" fact="0.728"/>
          <dgm:constr type="t" for="ch" forName="image_accent_5" refType="h" fact="0.12"/>
          <dgm:constr type="w" for="ch" forName="image_accent_5" refType="w" fact="0.0205"/>
          <dgm:constr type="h" for="ch" forName="image_accent_5" refType="h" fact="0.0252"/>
          <dgm:constr type="l" for="ch" forName="text_6" refType="w" fact="0.6893"/>
          <dgm:constr type="t" for="ch" forName="text_6" refType="h" fact="0.3402"/>
          <dgm:constr type="w" for="ch" forName="text_6" refType="w" fact="0.1713"/>
          <dgm:constr type="h" for="ch" forName="text_6" refType="h" fact="0.2099"/>
          <dgm:constr type="l" for="ch" forName="text_accent_6" refType="w" fact="0.7296"/>
          <dgm:constr type="t" for="ch" forName="text_accent_6" refType="h" fact="0.5192"/>
          <dgm:constr type="w" for="ch" forName="text_accent_6" refType="w" fact="0.0205"/>
          <dgm:constr type="h" for="ch" forName="text_accent_6" refType="h" fact="0.0252"/>
          <dgm:constr type="l" for="ch" forName="image_6" refType="w" fact="0.5516"/>
          <dgm:constr type="t" for="ch" forName="image_6" refType="h" fact="0.4523"/>
          <dgm:constr type="w" for="ch" forName="image_6" refType="w" fact="0.1713"/>
          <dgm:constr type="h" for="ch" forName="image_6" refType="h" fact="0.2099"/>
          <dgm:constr type="l" for="ch" forName="image_accent_6" refType="w" fact="0.6975"/>
          <dgm:constr type="t" for="ch" forName="image_accent_6" refType="h" fact="0.5439"/>
          <dgm:constr type="w" for="ch" forName="image_accent_6" refType="w" fact="0.0205"/>
          <dgm:constr type="h" for="ch" forName="image_accent_6" refType="h" fact="0.0252"/>
          <dgm:constr type="l" for="ch" forName="image_7" refType="w" fact="0.1389"/>
          <dgm:constr type="t" for="ch" forName="image_7" refType="h" fact="0.5661"/>
          <dgm:constr type="w" for="ch" forName="image_7" refType="w" fact="0.1713"/>
          <dgm:constr type="h" for="ch" forName="image_7" refType="h" fact="0.2099"/>
          <dgm:constr type="l" for="ch" forName="image_accent_7" refType="w" fact="0.2501"/>
          <dgm:constr type="t" for="ch" forName="image_accent_7" refType="h" fact="0.5718"/>
          <dgm:constr type="w" for="ch" forName="image_accent_7" refType="w" fact="0.0205"/>
          <dgm:constr type="h" for="ch" forName="image_accent_7" refType="h" fact="0.0252"/>
          <dgm:constr type="l" for="ch" forName="text_7" refType="w" fact="0.2751"/>
          <dgm:constr type="t" for="ch" forName="text_7" refType="h" fact="0.4515"/>
          <dgm:constr type="w" for="ch" forName="text_7" refType="w" fact="0.1755"/>
          <dgm:constr type="h" for="ch" forName="text_7" refType="h" fact="0.2151"/>
          <dgm:constr type="l" for="ch" forName="text_accent_7" refType="w" fact="0.2823"/>
          <dgm:constr type="t" for="ch" forName="text_accent_7" refType="h" fact="0.544"/>
          <dgm:constr type="w" for="ch" forName="text_accent_7" refType="w" fact="0.0205"/>
          <dgm:constr type="h" for="ch" forName="text_accent_7" refType="h" fact="0.0252"/>
          <dgm:constr type="l" for="ch" forName="image_8" refType="w" fact="0.6886"/>
          <dgm:constr type="t" for="ch" forName="image_8" refType="h" fact="0.5665"/>
          <dgm:constr type="w" for="ch" forName="image_8" refType="w" fact="0.1713"/>
          <dgm:constr type="h" for="ch" forName="image_8" refType="h" fact="0.2099"/>
          <dgm:constr type="l" for="ch" forName="image_accent_8" refType="w" fact="0.8358"/>
          <dgm:constr type="t" for="ch" forName="image_accent_8" refType="h" fact="0.6577"/>
          <dgm:constr type="w" for="ch" forName="image_accent_8" refType="w" fact="0.0205"/>
          <dgm:constr type="h" for="ch" forName="image_accent_8" refType="h" fact="0.0252"/>
          <dgm:constr type="l" for="ch" forName="text_8" refType="w" fact="0.8264"/>
          <dgm:constr type="t" for="ch" forName="text_8" refType="h" fact="0.4533"/>
          <dgm:constr type="w" for="ch" forName="text_8" refType="w" fact="0.1713"/>
          <dgm:constr type="h" for="ch" forName="text_8" refType="h" fact="0.2099"/>
          <dgm:constr type="l" for="ch" forName="text_accent_8" refType="w" fact="0.8669"/>
          <dgm:constr type="t" for="ch" forName="text_accent_8" refType="h" fact="0.6337"/>
          <dgm:constr type="w" for="ch" forName="text_accent_8" refType="w" fact="0.0205"/>
          <dgm:constr type="h" for="ch" forName="text_accent_8" refType="h" fact="0.0252"/>
          <dgm:constr type="l" for="ch" forName="image_9" refType="w" fact="0.8265"/>
          <dgm:constr type="t" for="ch" forName="image_9" refType="h" fact="0.2277"/>
          <dgm:constr type="w" for="ch" forName="image_9" refType="w" fact="0.1713"/>
          <dgm:constr type="h" for="ch" forName="image_9" refType="h" fact="0.2099"/>
          <dgm:constr type="l" for="ch" forName="image_accent_9" refType="w" fact="0.9377"/>
          <dgm:constr type="t" for="ch" forName="image_accent_9" refType="h" fact="0.2334"/>
          <dgm:constr type="w" for="ch" forName="image_accent_9" refType="w" fact="0.0205"/>
          <dgm:constr type="h" for="ch" forName="image_accent_9" refType="h" fact="0.0252"/>
          <dgm:constr type="l" for="ch" forName="text_9" refType="w" fact="0.8245"/>
          <dgm:constr type="t" for="ch" forName="text_9" refType="h" fact="0"/>
          <dgm:constr type="w" for="ch" forName="text_9" refType="w" fact="0.1755"/>
          <dgm:constr type="h" for="ch" forName="text_9" refType="h" fact="0.2151"/>
          <dgm:constr type="l" for="ch" forName="text_accent_9" refType="w" fact="0.9378"/>
          <dgm:constr type="t" for="ch" forName="text_accent_9" refType="h" fact="0.1829"/>
          <dgm:constr type="w" for="ch" forName="text_accent_9" refType="w" fact="0.0205"/>
          <dgm:constr type="h" for="ch" forName="text_accent_9" refType="h" fact="0.0252"/>
          <dgm:constr type="l" for="ch" forName="text_10" refType="w" fact="0.4136"/>
          <dgm:constr type="t" for="ch" forName="text_10" refType="h" fact="0.5665"/>
          <dgm:constr type="w" for="ch" forName="text_10" refType="w" fact="0.1713"/>
          <dgm:constr type="h" for="ch" forName="text_10" refType="h" fact="0.2099"/>
          <dgm:constr type="l" for="ch" forName="text_accent_10" refType="w" fact="0.4539"/>
          <dgm:constr type="t" for="ch" forName="text_accent_10" refType="h" fact="0.7455"/>
          <dgm:constr type="w" for="ch" forName="text_accent_10" refType="w" fact="0.0205"/>
          <dgm:constr type="h" for="ch" forName="text_accent_10" refType="h" fact="0.0252"/>
          <dgm:constr type="l" for="ch" forName="image_10" refType="w" fact="0.2759"/>
          <dgm:constr type="t" for="ch" forName="image_10" refType="h" fact="0.6787"/>
          <dgm:constr type="w" for="ch" forName="image_10" refType="w" fact="0.1713"/>
          <dgm:constr type="h" for="ch" forName="image_10" refType="h" fact="0.2099"/>
          <dgm:constr type="l" for="ch" forName="image_accent_10" refType="w" fact="0.4218"/>
          <dgm:constr type="t" for="ch" forName="image_accent_10" refType="h" fact="0.7703"/>
          <dgm:constr type="w" for="ch" forName="image_accent_10" refType="w" fact="0.0205"/>
          <dgm:constr type="h" for="ch" forName="image_accent_10" refType="h" fact="0.0252"/>
          <dgm:constr type="l" for="ch" forName="text_11" refType="w" fact="0.6892"/>
          <dgm:constr type="t" for="ch" forName="text_11" refType="h" fact="0.7901"/>
          <dgm:constr type="w" for="ch" forName="text_11" refType="w" fact="0.1713"/>
          <dgm:constr type="h" for="ch" forName="text_11" refType="h" fact="0.2099"/>
          <dgm:constr type="l" for="ch" forName="text_accent_11" refType="w" fact="0.693"/>
          <dgm:constr type="t" for="ch" forName="text_accent_11" refType="h" fact="0.8825"/>
          <dgm:constr type="w" for="ch" forName="text_accent_11" refType="w" fact="0.0205"/>
          <dgm:constr type="h" for="ch" forName="text_accent_11" refType="h" fact="0.0252"/>
          <dgm:constr type="l" for="ch" forName="image_11" refType="w" fact="0.5495"/>
          <dgm:constr type="t" for="ch" forName="image_11" refType="h" fact="0.6764"/>
          <dgm:constr type="w" for="ch" forName="image_11" refType="w" fact="0.1755"/>
          <dgm:constr type="h" for="ch" forName="image_11" refType="h" fact="0.2151"/>
          <dgm:constr type="l" for="ch" forName="image_accent_11" refType="w" fact="0.6627"/>
          <dgm:constr type="t" for="ch" forName="image_accent_11" refType="h" fact="0.8593"/>
          <dgm:constr type="w" for="ch" forName="image_accent_11" refType="w" fact="0.0205"/>
          <dgm:constr type="h" for="ch" forName="image_accent_11" refType="h" fact="0.0252"/>
        </dgm:constrLst>
      </dgm:if>
      <dgm:if name="Name13" axis="ch" ptType="node" func="cnt" op="equ" val="12">
        <dgm:alg type="composite">
          <dgm:param type="ar" val="1.6138"/>
        </dgm:alg>
        <dgm:constrLst>
          <dgm:constr type="primFontSz" for="des" ptType="node" op="equ" val="65"/>
          <dgm:constr type="l" for="ch" forName="text_1" refType="w" fact="0.123"/>
          <dgm:constr type="t" for="ch" forName="text_1" refType="h" fact="0.3409"/>
          <dgm:constr type="w" for="ch" forName="text_1" refType="w" fact="0.1508"/>
          <dgm:constr type="h" for="ch" forName="text_1" refType="h" fact="0.2099"/>
          <dgm:constr type="l" for="ch" forName="text_accent_1" refType="w" fact="0.1264"/>
          <dgm:constr type="t" for="ch" forName="text_accent_1" refType="h" fact="0.4333"/>
          <dgm:constr type="w" for="ch" forName="text_accent_1" refType="w" fact="0.0181"/>
          <dgm:constr type="h" for="ch" forName="text_accent_1" refType="h" fact="0.0252"/>
          <dgm:constr type="l" for="ch" forName="image_1" refType="w" fact="0"/>
          <dgm:constr type="t" for="ch" forName="image_1" refType="h" fact="0.2271"/>
          <dgm:constr type="w" for="ch" forName="image_1" refType="w" fact="0.1546"/>
          <dgm:constr type="h" for="ch" forName="image_1" refType="h" fact="0.2151"/>
          <dgm:constr type="l" for="ch" forName="image_accent_1" refType="w" fact="0.0998"/>
          <dgm:constr type="t" for="ch" forName="image_accent_1" refType="h" fact="0.4101"/>
          <dgm:constr type="w" for="ch" forName="image_accent_1" refType="w" fact="0.0181"/>
          <dgm:constr type="h" for="ch" forName="image_accent_1" refType="h" fact="0.0252"/>
          <dgm:constr type="l" for="ch" forName="image_2" refType="w" fact="0.365"/>
          <dgm:constr type="t" for="ch" forName="image_2" refType="h" fact="0.3409"/>
          <dgm:constr type="w" for="ch" forName="image_2" refType="w" fact="0.1508"/>
          <dgm:constr type="h" for="ch" forName="image_2" refType="h" fact="0.2099"/>
          <dgm:constr type="l" for="ch" forName="image_accent_2" refType="w" fact="0.3684"/>
          <dgm:constr type="t" for="ch" forName="image_accent_2" refType="h" fact="0.4333"/>
          <dgm:constr type="w" for="ch" forName="image_accent_2" refType="w" fact="0.0181"/>
          <dgm:constr type="h" for="ch" forName="image_accent_2" refType="h" fact="0.0252"/>
          <dgm:constr type="l" for="ch" forName="text_2" refType="w" fact="0.242"/>
          <dgm:constr type="t" for="ch" forName="text_2" refType="h" fact="0.2271"/>
          <dgm:constr type="w" for="ch" forName="text_2" refType="w" fact="0.1546"/>
          <dgm:constr type="h" for="ch" forName="text_2" refType="h" fact="0.2151"/>
          <dgm:constr type="l" for="ch" forName="text_accent_2" refType="w" fact="0.3417"/>
          <dgm:constr type="t" for="ch" forName="text_accent_2" refType="h" fact="0.4101"/>
          <dgm:constr type="w" for="ch" forName="text_accent_2" refType="w" fact="0.0181"/>
          <dgm:constr type="h" for="ch" forName="text_accent_2" refType="h" fact="0.0252"/>
          <dgm:constr type="l" for="ch" forName="text_3" refType="w" fact="0.123"/>
          <dgm:constr type="t" for="ch" forName="text_3" refType="h" fact="0.1192"/>
          <dgm:constr type="w" for="ch" forName="text_3" refType="w" fact="0.1508"/>
          <dgm:constr type="h" for="ch" forName="text_3" refType="h" fact="0.2099"/>
          <dgm:constr type="l" for="ch" forName="text_accent_3" refType="w" fact="0.221"/>
          <dgm:constr type="t" for="ch" forName="text_accent_3" refType="h" fact="0.1249"/>
          <dgm:constr type="w" for="ch" forName="text_accent_3" refType="w" fact="0.0181"/>
          <dgm:constr type="h" for="ch" forName="text_accent_3" refType="h" fact="0.0252"/>
          <dgm:constr type="l" for="ch" forName="image_3" refType="w" fact="0.242"/>
          <dgm:constr type="t" for="ch" forName="image_3" refType="h" fact="0.003"/>
          <dgm:constr type="w" for="ch" forName="image_3" refType="w" fact="0.1546"/>
          <dgm:constr type="h" for="ch" forName="image_3" refType="h" fact="0.2151"/>
          <dgm:constr type="l" for="ch" forName="image_accent_3" refType="w" fact="0.2483"/>
          <dgm:constr type="t" for="ch" forName="image_accent_3" refType="h" fact="0.0955"/>
          <dgm:constr type="w" for="ch" forName="image_accent_3" refType="w" fact="0.0181"/>
          <dgm:constr type="h" for="ch" forName="image_accent_3" refType="h" fact="0.0252"/>
          <dgm:constr type="l" for="ch" forName="text_4" refType="w" fact="0.3648"/>
          <dgm:constr type="t" for="ch" forName="text_4" refType="h" fact="0.1175"/>
          <dgm:constr type="w" for="ch" forName="text_4" refType="w" fact="0.1508"/>
          <dgm:constr type="h" for="ch" forName="text_4" refType="h" fact="0.2099"/>
          <dgm:constr type="l" for="ch" forName="text_accent_4" refType="w" fact="0.4945"/>
          <dgm:constr type="t" for="ch" forName="text_accent_4" refType="h" fact="0.2088"/>
          <dgm:constr type="w" for="ch" forName="text_accent_4" refType="w" fact="0.0181"/>
          <dgm:constr type="h" for="ch" forName="text_accent_4" refType="h" fact="0.0252"/>
          <dgm:constr type="l" for="ch" forName="image_4" refType="w" fact="0.4858"/>
          <dgm:constr type="t" for="ch" forName="image_4" refType="h" fact="0.2288"/>
          <dgm:constr type="w" for="ch" forName="image_4" refType="w" fact="0.1508"/>
          <dgm:constr type="h" for="ch" forName="image_4" refType="h" fact="0.2099"/>
          <dgm:constr type="l" for="ch" forName="image_accent_4" refType="w" fact="0.5204"/>
          <dgm:constr type="t" for="ch" forName="image_accent_4" refType="h" fact="0.2329"/>
          <dgm:constr type="w" for="ch" forName="image_accent_4" refType="w" fact="0.0181"/>
          <dgm:constr type="h" for="ch" forName="image_accent_4" refType="h" fact="0.0252"/>
          <dgm:constr type="l" for="ch" forName="text_5" refType="w" fact="0.4856"/>
          <dgm:constr type="t" for="ch" forName="text_5" refType="h" fact="0.0052"/>
          <dgm:constr type="w" for="ch" forName="text_5" refType="w" fact="0.1508"/>
          <dgm:constr type="h" for="ch" forName="text_5" refType="h" fact="0.2099"/>
          <dgm:constr type="l" for="ch" forName="text_accent_5" refType="w" fact="0.6153"/>
          <dgm:constr type="t" for="ch" forName="text_accent_5" refType="h" fact="0.0958"/>
          <dgm:constr type="w" for="ch" forName="text_accent_5" refType="w" fact="0.0181"/>
          <dgm:constr type="h" for="ch" forName="text_accent_5" refType="h" fact="0.0252"/>
          <dgm:constr type="l" for="ch" forName="image_5" refType="w" fact="0.6066"/>
          <dgm:constr type="t" for="ch" forName="image_5" refType="h" fact="0.1158"/>
          <dgm:constr type="w" for="ch" forName="image_5" refType="w" fact="0.1508"/>
          <dgm:constr type="h" for="ch" forName="image_5" refType="h" fact="0.2099"/>
          <dgm:constr type="l" for="ch" forName="image_accent_5" refType="w" fact="0.6412"/>
          <dgm:constr type="t" for="ch" forName="image_accent_5" refType="h" fact="0.12"/>
          <dgm:constr type="w" for="ch" forName="image_accent_5" refType="w" fact="0.0181"/>
          <dgm:constr type="h" for="ch" forName="image_accent_5" refType="h" fact="0.0252"/>
          <dgm:constr type="l" for="ch" forName="text_6" refType="w" fact="0.6071"/>
          <dgm:constr type="t" for="ch" forName="text_6" refType="h" fact="0.3402"/>
          <dgm:constr type="w" for="ch" forName="text_6" refType="w" fact="0.1508"/>
          <dgm:constr type="h" for="ch" forName="text_6" refType="h" fact="0.2099"/>
          <dgm:constr type="l" for="ch" forName="text_accent_6" refType="w" fact="0.6426"/>
          <dgm:constr type="t" for="ch" forName="text_accent_6" refType="h" fact="0.5192"/>
          <dgm:constr type="w" for="ch" forName="text_accent_6" refType="w" fact="0.0181"/>
          <dgm:constr type="h" for="ch" forName="text_accent_6" refType="h" fact="0.0252"/>
          <dgm:constr type="l" for="ch" forName="image_6" refType="w" fact="0.4858"/>
          <dgm:constr type="t" for="ch" forName="image_6" refType="h" fact="0.4523"/>
          <dgm:constr type="w" for="ch" forName="image_6" refType="w" fact="0.1508"/>
          <dgm:constr type="h" for="ch" forName="image_6" refType="h" fact="0.2099"/>
          <dgm:constr type="l" for="ch" forName="image_accent_6" refType="w" fact="0.6143"/>
          <dgm:constr type="t" for="ch" forName="image_accent_6" refType="h" fact="0.5439"/>
          <dgm:constr type="w" for="ch" forName="image_accent_6" refType="w" fact="0.0181"/>
          <dgm:constr type="h" for="ch" forName="image_accent_6" refType="h" fact="0.0252"/>
          <dgm:constr type="l" for="ch" forName="image_7" refType="w" fact="0.1223"/>
          <dgm:constr type="t" for="ch" forName="image_7" refType="h" fact="0.5661"/>
          <dgm:constr type="w" for="ch" forName="image_7" refType="w" fact="0.1508"/>
          <dgm:constr type="h" for="ch" forName="image_7" refType="h" fact="0.2099"/>
          <dgm:constr type="l" for="ch" forName="image_accent_7" refType="w" fact="0.2203"/>
          <dgm:constr type="t" for="ch" forName="image_accent_7" refType="h" fact="0.5718"/>
          <dgm:constr type="w" for="ch" forName="image_accent_7" refType="w" fact="0.0181"/>
          <dgm:constr type="h" for="ch" forName="image_accent_7" refType="h" fact="0.0252"/>
          <dgm:constr type="l" for="ch" forName="text_7" refType="w" fact="0.2422"/>
          <dgm:constr type="t" for="ch" forName="text_7" refType="h" fact="0.4515"/>
          <dgm:constr type="w" for="ch" forName="text_7" refType="w" fact="0.1546"/>
          <dgm:constr type="h" for="ch" forName="text_7" refType="h" fact="0.2151"/>
          <dgm:constr type="l" for="ch" forName="text_accent_7" refType="w" fact="0.2486"/>
          <dgm:constr type="t" for="ch" forName="text_accent_7" refType="h" fact="0.544"/>
          <dgm:constr type="w" for="ch" forName="text_accent_7" refType="w" fact="0.0181"/>
          <dgm:constr type="h" for="ch" forName="text_accent_7" refType="h" fact="0.0252"/>
          <dgm:constr type="l" for="ch" forName="image_8" refType="w" fact="0.6064"/>
          <dgm:constr type="t" for="ch" forName="image_8" refType="h" fact="0.5665"/>
          <dgm:constr type="w" for="ch" forName="image_8" refType="w" fact="0.1508"/>
          <dgm:constr type="h" for="ch" forName="image_8" refType="h" fact="0.2099"/>
          <dgm:constr type="l" for="ch" forName="image_accent_8" refType="w" fact="0.7361"/>
          <dgm:constr type="t" for="ch" forName="image_accent_8" refType="h" fact="0.6577"/>
          <dgm:constr type="w" for="ch" forName="image_accent_8" refType="w" fact="0.0181"/>
          <dgm:constr type="h" for="ch" forName="image_accent_8" refType="h" fact="0.0252"/>
          <dgm:constr type="l" for="ch" forName="text_8" refType="w" fact="0.7278"/>
          <dgm:constr type="t" for="ch" forName="text_8" refType="h" fact="0.4533"/>
          <dgm:constr type="w" for="ch" forName="text_8" refType="w" fact="0.1508"/>
          <dgm:constr type="h" for="ch" forName="text_8" refType="h" fact="0.2099"/>
          <dgm:constr type="l" for="ch" forName="text_accent_8" refType="w" fact="0.7635"/>
          <dgm:constr type="t" for="ch" forName="text_accent_8" refType="h" fact="0.6337"/>
          <dgm:constr type="w" for="ch" forName="text_accent_8" refType="w" fact="0.0181"/>
          <dgm:constr type="h" for="ch" forName="text_accent_8" refType="h" fact="0.0252"/>
          <dgm:constr type="l" for="ch" forName="image_9" refType="w" fact="0.7279"/>
          <dgm:constr type="t" for="ch" forName="image_9" refType="h" fact="0.2277"/>
          <dgm:constr type="w" for="ch" forName="image_9" refType="w" fact="0.1508"/>
          <dgm:constr type="h" for="ch" forName="image_9" refType="h" fact="0.2099"/>
          <dgm:constr type="l" for="ch" forName="image_accent_9" refType="w" fact="0.8259"/>
          <dgm:constr type="t" for="ch" forName="image_accent_9" refType="h" fact="0.2334"/>
          <dgm:constr type="w" for="ch" forName="image_accent_9" refType="w" fact="0.0181"/>
          <dgm:constr type="h" for="ch" forName="image_accent_9" refType="h" fact="0.0252"/>
          <dgm:constr type="l" for="ch" forName="text_9" refType="w" fact="0.7261"/>
          <dgm:constr type="t" for="ch" forName="text_9" refType="h" fact="0"/>
          <dgm:constr type="w" for="ch" forName="text_9" refType="w" fact="0.1546"/>
          <dgm:constr type="h" for="ch" forName="text_9" refType="h" fact="0.2151"/>
          <dgm:constr type="l" for="ch" forName="text_accent_9" refType="w" fact="0.8259"/>
          <dgm:constr type="t" for="ch" forName="text_accent_9" refType="h" fact="0.1829"/>
          <dgm:constr type="w" for="ch" forName="text_accent_9" refType="w" fact="0.0181"/>
          <dgm:constr type="h" for="ch" forName="text_accent_9" refType="h" fact="0.0252"/>
          <dgm:constr type="l" for="ch" forName="text_10" refType="w" fact="0.3643"/>
          <dgm:constr type="t" for="ch" forName="text_10" refType="h" fact="0.5665"/>
          <dgm:constr type="w" for="ch" forName="text_10" refType="w" fact="0.1508"/>
          <dgm:constr type="h" for="ch" forName="text_10" refType="h" fact="0.2099"/>
          <dgm:constr type="l" for="ch" forName="text_accent_10" refType="w" fact="0.3998"/>
          <dgm:constr type="t" for="ch" forName="text_accent_10" refType="h" fact="0.7455"/>
          <dgm:constr type="w" for="ch" forName="text_accent_10" refType="w" fact="0.0181"/>
          <dgm:constr type="h" for="ch" forName="text_accent_10" refType="h" fact="0.0252"/>
          <dgm:constr type="l" for="ch" forName="image_10" refType="w" fact="0.243"/>
          <dgm:constr type="t" for="ch" forName="image_10" refType="h" fact="0.6787"/>
          <dgm:constr type="w" for="ch" forName="image_10" refType="w" fact="0.1508"/>
          <dgm:constr type="h" for="ch" forName="image_10" refType="h" fact="0.2099"/>
          <dgm:constr type="l" for="ch" forName="image_accent_10" refType="w" fact="0.3715"/>
          <dgm:constr type="t" for="ch" forName="image_accent_10" refType="h" fact="0.7703"/>
          <dgm:constr type="w" for="ch" forName="image_accent_10" refType="w" fact="0.0181"/>
          <dgm:constr type="h" for="ch" forName="image_accent_10" refType="h" fact="0.0252"/>
          <dgm:constr type="l" for="ch" forName="text_11" refType="w" fact="0.6069"/>
          <dgm:constr type="t" for="ch" forName="text_11" refType="h" fact="0.7901"/>
          <dgm:constr type="w" for="ch" forName="text_11" refType="w" fact="0.1508"/>
          <dgm:constr type="h" for="ch" forName="text_11" refType="h" fact="0.2099"/>
          <dgm:constr type="l" for="ch" forName="text_accent_11" refType="w" fact="0.6103"/>
          <dgm:constr type="t" for="ch" forName="text_accent_11" refType="h" fact="0.8825"/>
          <dgm:constr type="w" for="ch" forName="text_accent_11" refType="w" fact="0.0181"/>
          <dgm:constr type="h" for="ch" forName="text_accent_11" refType="h" fact="0.0252"/>
          <dgm:constr type="l" for="ch" forName="image_11" refType="w" fact="0.4839"/>
          <dgm:constr type="t" for="ch" forName="image_11" refType="h" fact="0.6764"/>
          <dgm:constr type="w" for="ch" forName="image_11" refType="w" fact="0.1546"/>
          <dgm:constr type="h" for="ch" forName="image_11" refType="h" fact="0.2151"/>
          <dgm:constr type="l" for="ch" forName="image_accent_11" refType="w" fact="0.5837"/>
          <dgm:constr type="t" for="ch" forName="image_accent_11" refType="h" fact="0.8593"/>
          <dgm:constr type="w" for="ch" forName="image_accent_11" refType="w" fact="0.0181"/>
          <dgm:constr type="h" for="ch" forName="image_accent_11" refType="h" fact="0.0252"/>
          <dgm:constr type="l" for="ch" forName="image_12" refType="w" fact="0.8492"/>
          <dgm:constr type="t" for="ch" forName="image_12" refType="h" fact="0.5652"/>
          <dgm:constr type="w" for="ch" forName="image_12" refType="w" fact="0.1508"/>
          <dgm:constr type="h" for="ch" forName="image_12" refType="h" fact="0.2099"/>
          <dgm:constr type="l" for="ch" forName="image_accent_12" refType="w" fact="0.8847"/>
          <dgm:constr type="t" for="ch" forName="image_accent_12" refType="h" fact="0.7442"/>
          <dgm:constr type="w" for="ch" forName="image_accent_12" refType="w" fact="0.0181"/>
          <dgm:constr type="h" for="ch" forName="image_accent_12" refType="h" fact="0.0252"/>
          <dgm:constr type="l" for="ch" forName="text_12" refType="w" fact="0.7279"/>
          <dgm:constr type="t" for="ch" forName="text_12" refType="h" fact="0.6774"/>
          <dgm:constr type="w" for="ch" forName="text_12" refType="w" fact="0.1508"/>
          <dgm:constr type="h" for="ch" forName="text_12" refType="h" fact="0.2099"/>
          <dgm:constr type="l" for="ch" forName="text_accent_12" refType="w" fact="0.8564"/>
          <dgm:constr type="t" for="ch" forName="text_accent_12" refType="h" fact="0.769"/>
          <dgm:constr type="w" for="ch" forName="text_accent_12" refType="w" fact="0.0181"/>
          <dgm:constr type="h" for="ch" forName="text_accent_12" refType="h" fact="0.0252"/>
        </dgm:constrLst>
      </dgm:if>
      <dgm:if name="Name14" axis="ch" ptType="node" func="cnt" op="equ" val="13">
        <dgm:alg type="composite">
          <dgm:param type="ar" val="1.6181"/>
        </dgm:alg>
        <dgm:constrLst>
          <dgm:constr type="primFontSz" for="des" ptType="node" op="equ" val="65"/>
          <dgm:constr type="l" for="ch" forName="text_1" refType="w" fact="0.1227"/>
          <dgm:constr type="t" for="ch" forName="text_1" refType="h" fact="0.3409"/>
          <dgm:constr type="w" for="ch" forName="text_1" refType="w" fact="0.1504"/>
          <dgm:constr type="h" for="ch" forName="text_1" refType="h" fact="0.2099"/>
          <dgm:constr type="l" for="ch" forName="text_accent_1" refType="w" fact="0.1261"/>
          <dgm:constr type="t" for="ch" forName="text_accent_1" refType="h" fact="0.4333"/>
          <dgm:constr type="w" for="ch" forName="text_accent_1" refType="w" fact="0.018"/>
          <dgm:constr type="h" for="ch" forName="text_accent_1" refType="h" fact="0.0252"/>
          <dgm:constr type="l" for="ch" forName="image_1" refType="w" fact="0"/>
          <dgm:constr type="t" for="ch" forName="image_1" refType="h" fact="0.2271"/>
          <dgm:constr type="w" for="ch" forName="image_1" refType="w" fact="0.1541"/>
          <dgm:constr type="h" for="ch" forName="image_1" refType="h" fact="0.2151"/>
          <dgm:constr type="l" for="ch" forName="image_accent_1" refType="w" fact="0.0995"/>
          <dgm:constr type="t" for="ch" forName="image_accent_1" refType="h" fact="0.4101"/>
          <dgm:constr type="w" for="ch" forName="image_accent_1" refType="w" fact="0.018"/>
          <dgm:constr type="h" for="ch" forName="image_accent_1" refType="h" fact="0.0252"/>
          <dgm:constr type="l" for="ch" forName="image_2" refType="w" fact="0.364"/>
          <dgm:constr type="t" for="ch" forName="image_2" refType="h" fact="0.3409"/>
          <dgm:constr type="w" for="ch" forName="image_2" refType="w" fact="0.1504"/>
          <dgm:constr type="h" for="ch" forName="image_2" refType="h" fact="0.2099"/>
          <dgm:constr type="l" for="ch" forName="image_accent_2" refType="w" fact="0.3674"/>
          <dgm:constr type="t" for="ch" forName="image_accent_2" refType="h" fact="0.4333"/>
          <dgm:constr type="w" for="ch" forName="image_accent_2" refType="w" fact="0.018"/>
          <dgm:constr type="h" for="ch" forName="image_accent_2" refType="h" fact="0.0252"/>
          <dgm:constr type="l" for="ch" forName="text_2" refType="w" fact="0.2413"/>
          <dgm:constr type="t" for="ch" forName="text_2" refType="h" fact="0.2271"/>
          <dgm:constr type="w" for="ch" forName="text_2" refType="w" fact="0.1541"/>
          <dgm:constr type="h" for="ch" forName="text_2" refType="h" fact="0.2151"/>
          <dgm:constr type="l" for="ch" forName="text_accent_2" refType="w" fact="0.3408"/>
          <dgm:constr type="t" for="ch" forName="text_accent_2" refType="h" fact="0.4101"/>
          <dgm:constr type="w" for="ch" forName="text_accent_2" refType="w" fact="0.018"/>
          <dgm:constr type="h" for="ch" forName="text_accent_2" refType="h" fact="0.0252"/>
          <dgm:constr type="l" for="ch" forName="text_3" refType="w" fact="0.1227"/>
          <dgm:constr type="t" for="ch" forName="text_3" refType="h" fact="0.1192"/>
          <dgm:constr type="w" for="ch" forName="text_3" refType="w" fact="0.1504"/>
          <dgm:constr type="h" for="ch" forName="text_3" refType="h" fact="0.2099"/>
          <dgm:constr type="l" for="ch" forName="text_accent_3" refType="w" fact="0.2204"/>
          <dgm:constr type="t" for="ch" forName="text_accent_3" refType="h" fact="0.1249"/>
          <dgm:constr type="w" for="ch" forName="text_accent_3" refType="w" fact="0.018"/>
          <dgm:constr type="h" for="ch" forName="text_accent_3" refType="h" fact="0.0252"/>
          <dgm:constr type="l" for="ch" forName="image_3" refType="w" fact="0.2413"/>
          <dgm:constr type="t" for="ch" forName="image_3" refType="h" fact="0.003"/>
          <dgm:constr type="w" for="ch" forName="image_3" refType="w" fact="0.1541"/>
          <dgm:constr type="h" for="ch" forName="image_3" refType="h" fact="0.2151"/>
          <dgm:constr type="l" for="ch" forName="image_accent_3" refType="w" fact="0.2477"/>
          <dgm:constr type="t" for="ch" forName="image_accent_3" refType="h" fact="0.0955"/>
          <dgm:constr type="w" for="ch" forName="image_accent_3" refType="w" fact="0.018"/>
          <dgm:constr type="h" for="ch" forName="image_accent_3" refType="h" fact="0.0252"/>
          <dgm:constr type="l" for="ch" forName="text_4" refType="w" fact="0.3638"/>
          <dgm:constr type="t" for="ch" forName="text_4" refType="h" fact="0.1175"/>
          <dgm:constr type="w" for="ch" forName="text_4" refType="w" fact="0.1504"/>
          <dgm:constr type="h" for="ch" forName="text_4" refType="h" fact="0.2099"/>
          <dgm:constr type="l" for="ch" forName="text_accent_4" refType="w" fact="0.4932"/>
          <dgm:constr type="t" for="ch" forName="text_accent_4" refType="h" fact="0.2088"/>
          <dgm:constr type="w" for="ch" forName="text_accent_4" refType="w" fact="0.018"/>
          <dgm:constr type="h" for="ch" forName="text_accent_4" refType="h" fact="0.0252"/>
          <dgm:constr type="l" for="ch" forName="image_4" refType="w" fact="0.4845"/>
          <dgm:constr type="t" for="ch" forName="image_4" refType="h" fact="0.2288"/>
          <dgm:constr type="w" for="ch" forName="image_4" refType="w" fact="0.1504"/>
          <dgm:constr type="h" for="ch" forName="image_4" refType="h" fact="0.2099"/>
          <dgm:constr type="l" for="ch" forName="image_accent_4" refType="w" fact="0.519"/>
          <dgm:constr type="t" for="ch" forName="image_accent_4" refType="h" fact="0.2329"/>
          <dgm:constr type="w" for="ch" forName="image_accent_4" refType="w" fact="0.018"/>
          <dgm:constr type="h" for="ch" forName="image_accent_4" refType="h" fact="0.0252"/>
          <dgm:constr type="l" for="ch" forName="text_5" refType="w" fact="0.4843"/>
          <dgm:constr type="t" for="ch" forName="text_5" refType="h" fact="0.0052"/>
          <dgm:constr type="w" for="ch" forName="text_5" refType="w" fact="0.1504"/>
          <dgm:constr type="h" for="ch" forName="text_5" refType="h" fact="0.2099"/>
          <dgm:constr type="l" for="ch" forName="text_accent_5" refType="w" fact="0.6137"/>
          <dgm:constr type="t" for="ch" forName="text_accent_5" refType="h" fact="0.0958"/>
          <dgm:constr type="w" for="ch" forName="text_accent_5" refType="w" fact="0.018"/>
          <dgm:constr type="h" for="ch" forName="text_accent_5" refType="h" fact="0.0252"/>
          <dgm:constr type="l" for="ch" forName="image_5" refType="w" fact="0.605"/>
          <dgm:constr type="t" for="ch" forName="image_5" refType="h" fact="0.1158"/>
          <dgm:constr type="w" for="ch" forName="image_5" refType="w" fact="0.1504"/>
          <dgm:constr type="h" for="ch" forName="image_5" refType="h" fact="0.2099"/>
          <dgm:constr type="l" for="ch" forName="image_accent_5" refType="w" fact="0.6395"/>
          <dgm:constr type="t" for="ch" forName="image_accent_5" refType="h" fact="0.12"/>
          <dgm:constr type="w" for="ch" forName="image_accent_5" refType="w" fact="0.018"/>
          <dgm:constr type="h" for="ch" forName="image_accent_5" refType="h" fact="0.0252"/>
          <dgm:constr type="l" for="ch" forName="text_6" refType="w" fact="0.6055"/>
          <dgm:constr type="t" for="ch" forName="text_6" refType="h" fact="0.3402"/>
          <dgm:constr type="w" for="ch" forName="text_6" refType="w" fact="0.1504"/>
          <dgm:constr type="h" for="ch" forName="text_6" refType="h" fact="0.2099"/>
          <dgm:constr type="l" for="ch" forName="text_accent_6" refType="w" fact="0.6409"/>
          <dgm:constr type="t" for="ch" forName="text_accent_6" refType="h" fact="0.5192"/>
          <dgm:constr type="w" for="ch" forName="text_accent_6" refType="w" fact="0.018"/>
          <dgm:constr type="h" for="ch" forName="text_accent_6" refType="h" fact="0.0252"/>
          <dgm:constr type="l" for="ch" forName="image_6" refType="w" fact="0.4845"/>
          <dgm:constr type="t" for="ch" forName="image_6" refType="h" fact="0.4523"/>
          <dgm:constr type="w" for="ch" forName="image_6" refType="w" fact="0.1504"/>
          <dgm:constr type="h" for="ch" forName="image_6" refType="h" fact="0.2099"/>
          <dgm:constr type="l" for="ch" forName="image_accent_6" refType="w" fact="0.6127"/>
          <dgm:constr type="t" for="ch" forName="image_accent_6" refType="h" fact="0.5439"/>
          <dgm:constr type="w" for="ch" forName="image_accent_6" refType="w" fact="0.018"/>
          <dgm:constr type="h" for="ch" forName="image_accent_6" refType="h" fact="0.0252"/>
          <dgm:constr type="l" for="ch" forName="image_7" refType="w" fact="0.122"/>
          <dgm:constr type="t" for="ch" forName="image_7" refType="h" fact="0.5661"/>
          <dgm:constr type="w" for="ch" forName="image_7" refType="w" fact="0.1504"/>
          <dgm:constr type="h" for="ch" forName="image_7" refType="h" fact="0.2099"/>
          <dgm:constr type="l" for="ch" forName="image_accent_7" refType="w" fact="0.2197"/>
          <dgm:constr type="t" for="ch" forName="image_accent_7" refType="h" fact="0.5718"/>
          <dgm:constr type="w" for="ch" forName="image_accent_7" refType="w" fact="0.018"/>
          <dgm:constr type="h" for="ch" forName="image_accent_7" refType="h" fact="0.0252"/>
          <dgm:constr type="l" for="ch" forName="text_7" refType="w" fact="0.2416"/>
          <dgm:constr type="t" for="ch" forName="text_7" refType="h" fact="0.4515"/>
          <dgm:constr type="w" for="ch" forName="text_7" refType="w" fact="0.1541"/>
          <dgm:constr type="h" for="ch" forName="text_7" refType="h" fact="0.2151"/>
          <dgm:constr type="l" for="ch" forName="text_accent_7" refType="w" fact="0.2479"/>
          <dgm:constr type="t" for="ch" forName="text_accent_7" refType="h" fact="0.544"/>
          <dgm:constr type="w" for="ch" forName="text_accent_7" refType="w" fact="0.018"/>
          <dgm:constr type="h" for="ch" forName="text_accent_7" refType="h" fact="0.0252"/>
          <dgm:constr type="l" for="ch" forName="image_8" refType="w" fact="0.6048"/>
          <dgm:constr type="t" for="ch" forName="image_8" refType="h" fact="0.5665"/>
          <dgm:constr type="w" for="ch" forName="image_8" refType="w" fact="0.1504"/>
          <dgm:constr type="h" for="ch" forName="image_8" refType="h" fact="0.2099"/>
          <dgm:constr type="l" for="ch" forName="image_accent_8" refType="w" fact="0.7342"/>
          <dgm:constr type="t" for="ch" forName="image_accent_8" refType="h" fact="0.6577"/>
          <dgm:constr type="w" for="ch" forName="image_accent_8" refType="w" fact="0.018"/>
          <dgm:constr type="h" for="ch" forName="image_accent_8" refType="h" fact="0.0252"/>
          <dgm:constr type="l" for="ch" forName="text_8" refType="w" fact="0.7259"/>
          <dgm:constr type="t" for="ch" forName="text_8" refType="h" fact="0.4533"/>
          <dgm:constr type="w" for="ch" forName="text_8" refType="w" fact="0.1504"/>
          <dgm:constr type="h" for="ch" forName="text_8" refType="h" fact="0.2099"/>
          <dgm:constr type="l" for="ch" forName="text_accent_8" refType="w" fact="0.7614"/>
          <dgm:constr type="t" for="ch" forName="text_accent_8" refType="h" fact="0.6337"/>
          <dgm:constr type="w" for="ch" forName="text_accent_8" refType="w" fact="0.018"/>
          <dgm:constr type="h" for="ch" forName="text_accent_8" refType="h" fact="0.0252"/>
          <dgm:constr type="l" for="ch" forName="image_9" refType="w" fact="0.726"/>
          <dgm:constr type="t" for="ch" forName="image_9" refType="h" fact="0.2277"/>
          <dgm:constr type="w" for="ch" forName="image_9" refType="w" fact="0.1504"/>
          <dgm:constr type="h" for="ch" forName="image_9" refType="h" fact="0.2099"/>
          <dgm:constr type="l" for="ch" forName="image_accent_9" refType="w" fact="0.8237"/>
          <dgm:constr type="t" for="ch" forName="image_accent_9" refType="h" fact="0.2334"/>
          <dgm:constr type="w" for="ch" forName="image_accent_9" refType="w" fact="0.018"/>
          <dgm:constr type="h" for="ch" forName="image_accent_9" refType="h" fact="0.0252"/>
          <dgm:constr type="l" for="ch" forName="text_9" refType="w" fact="0.7242"/>
          <dgm:constr type="t" for="ch" forName="text_9" refType="h" fact="0"/>
          <dgm:constr type="w" for="ch" forName="text_9" refType="w" fact="0.1541"/>
          <dgm:constr type="h" for="ch" forName="text_9" refType="h" fact="0.2151"/>
          <dgm:constr type="l" for="ch" forName="text_accent_9" refType="w" fact="0.8237"/>
          <dgm:constr type="t" for="ch" forName="text_accent_9" refType="h" fact="0.1829"/>
          <dgm:constr type="w" for="ch" forName="text_accent_9" refType="w" fact="0.018"/>
          <dgm:constr type="h" for="ch" forName="text_accent_9" refType="h" fact="0.0252"/>
          <dgm:constr type="l" for="ch" forName="text_10" refType="w" fact="0.3633"/>
          <dgm:constr type="t" for="ch" forName="text_10" refType="h" fact="0.5665"/>
          <dgm:constr type="w" for="ch" forName="text_10" refType="w" fact="0.1504"/>
          <dgm:constr type="h" for="ch" forName="text_10" refType="h" fact="0.2099"/>
          <dgm:constr type="l" for="ch" forName="text_accent_10" refType="w" fact="0.3987"/>
          <dgm:constr type="t" for="ch" forName="text_accent_10" refType="h" fact="0.7455"/>
          <dgm:constr type="w" for="ch" forName="text_accent_10" refType="w" fact="0.018"/>
          <dgm:constr type="h" for="ch" forName="text_accent_10" refType="h" fact="0.0252"/>
          <dgm:constr type="l" for="ch" forName="image_10" refType="w" fact="0.2424"/>
          <dgm:constr type="t" for="ch" forName="image_10" refType="h" fact="0.6787"/>
          <dgm:constr type="w" for="ch" forName="image_10" refType="w" fact="0.1504"/>
          <dgm:constr type="h" for="ch" forName="image_10" refType="h" fact="0.2099"/>
          <dgm:constr type="l" for="ch" forName="image_accent_10" refType="w" fact="0.3705"/>
          <dgm:constr type="t" for="ch" forName="image_accent_10" refType="h" fact="0.7703"/>
          <dgm:constr type="w" for="ch" forName="image_accent_10" refType="w" fact="0.018"/>
          <dgm:constr type="h" for="ch" forName="image_accent_10" refType="h" fact="0.0252"/>
          <dgm:constr type="l" for="ch" forName="text_11" refType="w" fact="0.6053"/>
          <dgm:constr type="t" for="ch" forName="text_11" refType="h" fact="0.7901"/>
          <dgm:constr type="w" for="ch" forName="text_11" refType="w" fact="0.1504"/>
          <dgm:constr type="h" for="ch" forName="text_11" refType="h" fact="0.2099"/>
          <dgm:constr type="l" for="ch" forName="text_accent_11" refType="w" fact="0.6087"/>
          <dgm:constr type="t" for="ch" forName="text_accent_11" refType="h" fact="0.8825"/>
          <dgm:constr type="w" for="ch" forName="text_accent_11" refType="w" fact="0.018"/>
          <dgm:constr type="h" for="ch" forName="text_accent_11" refType="h" fact="0.0252"/>
          <dgm:constr type="l" for="ch" forName="image_11" refType="w" fact="0.4826"/>
          <dgm:constr type="t" for="ch" forName="image_11" refType="h" fact="0.6764"/>
          <dgm:constr type="w" for="ch" forName="image_11" refType="w" fact="0.1541"/>
          <dgm:constr type="h" for="ch" forName="image_11" refType="h" fact="0.2151"/>
          <dgm:constr type="l" for="ch" forName="image_accent_11" refType="w" fact="0.5821"/>
          <dgm:constr type="t" for="ch" forName="image_accent_11" refType="h" fact="0.8593"/>
          <dgm:constr type="w" for="ch" forName="image_accent_11" refType="w" fact="0.018"/>
          <dgm:constr type="h" for="ch" forName="image_accent_11" refType="h" fact="0.0252"/>
          <dgm:constr type="l" for="ch" forName="image_12" refType="w" fact="0.8469"/>
          <dgm:constr type="t" for="ch" forName="image_12" refType="h" fact="0.5652"/>
          <dgm:constr type="w" for="ch" forName="image_12" refType="w" fact="0.1504"/>
          <dgm:constr type="h" for="ch" forName="image_12" refType="h" fact="0.2099"/>
          <dgm:constr type="l" for="ch" forName="image_accent_12" refType="w" fact="0.8823"/>
          <dgm:constr type="t" for="ch" forName="image_accent_12" refType="h" fact="0.7442"/>
          <dgm:constr type="w" for="ch" forName="image_accent_12" refType="w" fact="0.018"/>
          <dgm:constr type="h" for="ch" forName="image_accent_12" refType="h" fact="0.0252"/>
          <dgm:constr type="l" for="ch" forName="text_12" refType="w" fact="0.7259"/>
          <dgm:constr type="t" for="ch" forName="text_12" refType="h" fact="0.6774"/>
          <dgm:constr type="w" for="ch" forName="text_12" refType="w" fact="0.1504"/>
          <dgm:constr type="h" for="ch" forName="text_12" refType="h" fact="0.2099"/>
          <dgm:constr type="l" for="ch" forName="text_accent_12" refType="w" fact="0.8541"/>
          <dgm:constr type="t" for="ch" forName="text_accent_12" refType="h" fact="0.769"/>
          <dgm:constr type="w" for="ch" forName="text_accent_12" refType="w" fact="0.018"/>
          <dgm:constr type="h" for="ch" forName="text_accent_12" refType="h" fact="0.0252"/>
          <dgm:constr type="l" for="ch" forName="text_13" refType="w" fact="0.8476"/>
          <dgm:constr type="t" for="ch" forName="text_13" refType="h" fact="0.3404"/>
          <dgm:constr type="w" for="ch" forName="text_13" refType="w" fact="0.1504"/>
          <dgm:constr type="h" for="ch" forName="text_13" refType="h" fact="0.2099"/>
          <dgm:constr type="l" for="ch" forName="text_accent_13" refType="w" fact="0.9453"/>
          <dgm:constr type="t" for="ch" forName="text_accent_13" refType="h" fact="0.346"/>
          <dgm:constr type="w" for="ch" forName="text_accent_13" refType="w" fact="0.018"/>
          <dgm:constr type="h" for="ch" forName="text_accent_13" refType="h" fact="0.0252"/>
          <dgm:constr type="l" for="ch" forName="image_13" refType="w" fact="0.8459"/>
          <dgm:constr type="t" for="ch" forName="image_13" refType="h" fact="0.1127"/>
          <dgm:constr type="w" for="ch" forName="image_13" refType="w" fact="0.1541"/>
          <dgm:constr type="h" for="ch" forName="image_13" refType="h" fact="0.2151"/>
          <dgm:constr type="l" for="ch" forName="image_accent_13" refType="w" fact="0.9454"/>
          <dgm:constr type="t" for="ch" forName="image_accent_13" refType="h" fact="0.2956"/>
          <dgm:constr type="w" for="ch" forName="image_accent_13" refType="w" fact="0.018"/>
          <dgm:constr type="h" for="ch" forName="image_accent_13" refType="h" fact="0.0252"/>
        </dgm:constrLst>
      </dgm:if>
      <dgm:if name="Name15" axis="ch" ptType="node" func="cnt" op="equ" val="14">
        <dgm:alg type="composite">
          <dgm:param type="ar" val="1.8151"/>
        </dgm:alg>
        <dgm:constrLst>
          <dgm:constr type="primFontSz" for="des" ptType="node" op="equ" val="65"/>
          <dgm:constr type="l" for="ch" forName="text_1" refType="w" fact="0.1094"/>
          <dgm:constr type="t" for="ch" forName="text_1" refType="h" fact="0.3409"/>
          <dgm:constr type="w" for="ch" forName="text_1" refType="w" fact="0.1341"/>
          <dgm:constr type="h" for="ch" forName="text_1" refType="h" fact="0.2099"/>
          <dgm:constr type="l" for="ch" forName="text_accent_1" refType="w" fact="0.1124"/>
          <dgm:constr type="t" for="ch" forName="text_accent_1" refType="h" fact="0.4333"/>
          <dgm:constr type="w" for="ch" forName="text_accent_1" refType="w" fact="0.0161"/>
          <dgm:constr type="h" for="ch" forName="text_accent_1" refType="h" fact="0.0252"/>
          <dgm:constr type="l" for="ch" forName="image_1" refType="w" fact="0"/>
          <dgm:constr type="t" for="ch" forName="image_1" refType="h" fact="0.2271"/>
          <dgm:constr type="w" for="ch" forName="image_1" refType="w" fact="0.1374"/>
          <dgm:constr type="h" for="ch" forName="image_1" refType="h" fact="0.2151"/>
          <dgm:constr type="l" for="ch" forName="image_accent_1" refType="w" fact="0.0887"/>
          <dgm:constr type="t" for="ch" forName="image_accent_1" refType="h" fact="0.4101"/>
          <dgm:constr type="w" for="ch" forName="image_accent_1" refType="w" fact="0.0161"/>
          <dgm:constr type="h" for="ch" forName="image_accent_1" refType="h" fact="0.0252"/>
          <dgm:constr type="l" for="ch" forName="image_2" refType="w" fact="0.3245"/>
          <dgm:constr type="t" for="ch" forName="image_2" refType="h" fact="0.3409"/>
          <dgm:constr type="w" for="ch" forName="image_2" refType="w" fact="0.1341"/>
          <dgm:constr type="h" for="ch" forName="image_2" refType="h" fact="0.2099"/>
          <dgm:constr type="l" for="ch" forName="image_accent_2" refType="w" fact="0.3275"/>
          <dgm:constr type="t" for="ch" forName="image_accent_2" refType="h" fact="0.4333"/>
          <dgm:constr type="w" for="ch" forName="image_accent_2" refType="w" fact="0.0161"/>
          <dgm:constr type="h" for="ch" forName="image_accent_2" refType="h" fact="0.0252"/>
          <dgm:constr type="l" for="ch" forName="text_2" refType="w" fact="0.2151"/>
          <dgm:constr type="t" for="ch" forName="text_2" refType="h" fact="0.2271"/>
          <dgm:constr type="w" for="ch" forName="text_2" refType="w" fact="0.1374"/>
          <dgm:constr type="h" for="ch" forName="text_2" refType="h" fact="0.2151"/>
          <dgm:constr type="l" for="ch" forName="text_accent_2" refType="w" fact="0.3038"/>
          <dgm:constr type="t" for="ch" forName="text_accent_2" refType="h" fact="0.4101"/>
          <dgm:constr type="w" for="ch" forName="text_accent_2" refType="w" fact="0.0161"/>
          <dgm:constr type="h" for="ch" forName="text_accent_2" refType="h" fact="0.0252"/>
          <dgm:constr type="l" for="ch" forName="text_3" refType="w" fact="0.1093"/>
          <dgm:constr type="t" for="ch" forName="text_3" refType="h" fact="0.1192"/>
          <dgm:constr type="w" for="ch" forName="text_3" refType="w" fact="0.1341"/>
          <dgm:constr type="h" for="ch" forName="text_3" refType="h" fact="0.2099"/>
          <dgm:constr type="l" for="ch" forName="text_accent_3" refType="w" fact="0.1964"/>
          <dgm:constr type="t" for="ch" forName="text_accent_3" refType="h" fact="0.1249"/>
          <dgm:constr type="w" for="ch" forName="text_accent_3" refType="w" fact="0.0161"/>
          <dgm:constr type="h" for="ch" forName="text_accent_3" refType="h" fact="0.0252"/>
          <dgm:constr type="l" for="ch" forName="image_3" refType="w" fact="0.2151"/>
          <dgm:constr type="t" for="ch" forName="image_3" refType="h" fact="0.003"/>
          <dgm:constr type="w" for="ch" forName="image_3" refType="w" fact="0.1374"/>
          <dgm:constr type="h" for="ch" forName="image_3" refType="h" fact="0.2151"/>
          <dgm:constr type="l" for="ch" forName="image_accent_3" refType="w" fact="0.2208"/>
          <dgm:constr type="t" for="ch" forName="image_accent_3" refType="h" fact="0.0955"/>
          <dgm:constr type="w" for="ch" forName="image_accent_3" refType="w" fact="0.0161"/>
          <dgm:constr type="h" for="ch" forName="image_accent_3" refType="h" fact="0.0252"/>
          <dgm:constr type="l" for="ch" forName="text_4" refType="w" fact="0.3244"/>
          <dgm:constr type="t" for="ch" forName="text_4" refType="h" fact="0.1175"/>
          <dgm:constr type="w" for="ch" forName="text_4" refType="w" fact="0.1341"/>
          <dgm:constr type="h" for="ch" forName="text_4" refType="h" fact="0.2099"/>
          <dgm:constr type="l" for="ch" forName="text_accent_4" refType="w" fact="0.4397"/>
          <dgm:constr type="t" for="ch" forName="text_accent_4" refType="h" fact="0.2088"/>
          <dgm:constr type="w" for="ch" forName="text_accent_4" refType="w" fact="0.0161"/>
          <dgm:constr type="h" for="ch" forName="text_accent_4" refType="h" fact="0.0252"/>
          <dgm:constr type="l" for="ch" forName="image_4" refType="w" fact="0.4319"/>
          <dgm:constr type="t" for="ch" forName="image_4" refType="h" fact="0.2288"/>
          <dgm:constr type="w" for="ch" forName="image_4" refType="w" fact="0.1341"/>
          <dgm:constr type="h" for="ch" forName="image_4" refType="h" fact="0.2099"/>
          <dgm:constr type="l" for="ch" forName="image_accent_4" refType="w" fact="0.4626"/>
          <dgm:constr type="t" for="ch" forName="image_accent_4" refType="h" fact="0.2329"/>
          <dgm:constr type="w" for="ch" forName="image_accent_4" refType="w" fact="0.0161"/>
          <dgm:constr type="h" for="ch" forName="image_accent_4" refType="h" fact="0.0252"/>
          <dgm:constr type="l" for="ch" forName="text_5" refType="w" fact="0.4318"/>
          <dgm:constr type="t" for="ch" forName="text_5" refType="h" fact="0.0052"/>
          <dgm:constr type="w" for="ch" forName="text_5" refType="w" fact="0.1341"/>
          <dgm:constr type="h" for="ch" forName="text_5" refType="h" fact="0.2099"/>
          <dgm:constr type="l" for="ch" forName="text_accent_5" refType="w" fact="0.5471"/>
          <dgm:constr type="t" for="ch" forName="text_accent_5" refType="h" fact="0.0958"/>
          <dgm:constr type="w" for="ch" forName="text_accent_5" refType="w" fact="0.0161"/>
          <dgm:constr type="h" for="ch" forName="text_accent_5" refType="h" fact="0.0252"/>
          <dgm:constr type="l" for="ch" forName="image_5" refType="w" fact="0.5393"/>
          <dgm:constr type="t" for="ch" forName="image_5" refType="h" fact="0.1158"/>
          <dgm:constr type="w" for="ch" forName="image_5" refType="w" fact="0.1341"/>
          <dgm:constr type="h" for="ch" forName="image_5" refType="h" fact="0.2099"/>
          <dgm:constr type="l" for="ch" forName="image_accent_5" refType="w" fact="0.57"/>
          <dgm:constr type="t" for="ch" forName="image_accent_5" refType="h" fact="0.12"/>
          <dgm:constr type="w" for="ch" forName="image_accent_5" refType="w" fact="0.0161"/>
          <dgm:constr type="h" for="ch" forName="image_accent_5" refType="h" fact="0.0252"/>
          <dgm:constr type="l" for="ch" forName="text_6" refType="w" fact="0.5398"/>
          <dgm:constr type="t" for="ch" forName="text_6" refType="h" fact="0.3402"/>
          <dgm:constr type="w" for="ch" forName="text_6" refType="w" fact="0.1341"/>
          <dgm:constr type="h" for="ch" forName="text_6" refType="h" fact="0.2099"/>
          <dgm:constr type="l" for="ch" forName="text_accent_6" refType="w" fact="0.5713"/>
          <dgm:constr type="t" for="ch" forName="text_accent_6" refType="h" fact="0.5192"/>
          <dgm:constr type="w" for="ch" forName="text_accent_6" refType="w" fact="0.0161"/>
          <dgm:constr type="h" for="ch" forName="text_accent_6" refType="h" fact="0.0252"/>
          <dgm:constr type="l" for="ch" forName="image_6" refType="w" fact="0.4319"/>
          <dgm:constr type="t" for="ch" forName="image_6" refType="h" fact="0.4523"/>
          <dgm:constr type="w" for="ch" forName="image_6" refType="w" fact="0.1341"/>
          <dgm:constr type="h" for="ch" forName="image_6" refType="h" fact="0.2099"/>
          <dgm:constr type="l" for="ch" forName="image_accent_6" refType="w" fact="0.5462"/>
          <dgm:constr type="t" for="ch" forName="image_accent_6" refType="h" fact="0.5439"/>
          <dgm:constr type="w" for="ch" forName="image_accent_6" refType="w" fact="0.0161"/>
          <dgm:constr type="h" for="ch" forName="image_accent_6" refType="h" fact="0.0252"/>
          <dgm:constr type="l" for="ch" forName="image_7" refType="w" fact="0.1087"/>
          <dgm:constr type="t" for="ch" forName="image_7" refType="h" fact="0.5661"/>
          <dgm:constr type="w" for="ch" forName="image_7" refType="w" fact="0.1341"/>
          <dgm:constr type="h" for="ch" forName="image_7" refType="h" fact="0.2099"/>
          <dgm:constr type="l" for="ch" forName="image_accent_7" refType="w" fact="0.1958"/>
          <dgm:constr type="t" for="ch" forName="image_accent_7" refType="h" fact="0.5718"/>
          <dgm:constr type="w" for="ch" forName="image_accent_7" refType="w" fact="0.0161"/>
          <dgm:constr type="h" for="ch" forName="image_accent_7" refType="h" fact="0.0252"/>
          <dgm:constr type="l" for="ch" forName="text_7" refType="w" fact="0.2154"/>
          <dgm:constr type="t" for="ch" forName="text_7" refType="h" fact="0.4515"/>
          <dgm:constr type="w" for="ch" forName="text_7" refType="w" fact="0.1374"/>
          <dgm:constr type="h" for="ch" forName="text_7" refType="h" fact="0.2151"/>
          <dgm:constr type="l" for="ch" forName="text_accent_7" refType="w" fact="0.221"/>
          <dgm:constr type="t" for="ch" forName="text_accent_7" refType="h" fact="0.544"/>
          <dgm:constr type="w" for="ch" forName="text_accent_7" refType="w" fact="0.0161"/>
          <dgm:constr type="h" for="ch" forName="text_accent_7" refType="h" fact="0.0252"/>
          <dgm:constr type="l" for="ch" forName="image_8" refType="w" fact="0.5392"/>
          <dgm:constr type="t" for="ch" forName="image_8" refType="h" fact="0.5665"/>
          <dgm:constr type="w" for="ch" forName="image_8" refType="w" fact="0.1341"/>
          <dgm:constr type="h" for="ch" forName="image_8" refType="h" fact="0.2099"/>
          <dgm:constr type="l" for="ch" forName="image_accent_8" refType="w" fact="0.6545"/>
          <dgm:constr type="t" for="ch" forName="image_accent_8" refType="h" fact="0.6577"/>
          <dgm:constr type="w" for="ch" forName="image_accent_8" refType="w" fact="0.0161"/>
          <dgm:constr type="h" for="ch" forName="image_accent_8" refType="h" fact="0.0252"/>
          <dgm:constr type="l" for="ch" forName="text_8" refType="w" fact="0.6471"/>
          <dgm:constr type="t" for="ch" forName="text_8" refType="h" fact="0.4533"/>
          <dgm:constr type="w" for="ch" forName="text_8" refType="w" fact="0.1341"/>
          <dgm:constr type="h" for="ch" forName="text_8" refType="h" fact="0.2099"/>
          <dgm:constr type="l" for="ch" forName="text_accent_8" refType="w" fact="0.6788"/>
          <dgm:constr type="t" for="ch" forName="text_accent_8" refType="h" fact="0.6337"/>
          <dgm:constr type="w" for="ch" forName="text_accent_8" refType="w" fact="0.0161"/>
          <dgm:constr type="h" for="ch" forName="text_accent_8" refType="h" fact="0.0252"/>
          <dgm:constr type="l" for="ch" forName="image_9" refType="w" fact="0.6472"/>
          <dgm:constr type="t" for="ch" forName="image_9" refType="h" fact="0.2277"/>
          <dgm:constr type="w" for="ch" forName="image_9" refType="w" fact="0.1341"/>
          <dgm:constr type="h" for="ch" forName="image_9" refType="h" fact="0.2099"/>
          <dgm:constr type="l" for="ch" forName="image_accent_9" refType="w" fact="0.7343"/>
          <dgm:constr type="t" for="ch" forName="image_accent_9" refType="h" fact="0.2334"/>
          <dgm:constr type="w" for="ch" forName="image_accent_9" refType="w" fact="0.0161"/>
          <dgm:constr type="h" for="ch" forName="image_accent_9" refType="h" fact="0.0252"/>
          <dgm:constr type="l" for="ch" forName="text_9" refType="w" fact="0.6456"/>
          <dgm:constr type="t" for="ch" forName="text_9" refType="h" fact="0"/>
          <dgm:constr type="w" for="ch" forName="text_9" refType="w" fact="0.1374"/>
          <dgm:constr type="h" for="ch" forName="text_9" refType="h" fact="0.2151"/>
          <dgm:constr type="l" for="ch" forName="text_accent_9" refType="w" fact="0.7343"/>
          <dgm:constr type="t" for="ch" forName="text_accent_9" refType="h" fact="0.1829"/>
          <dgm:constr type="w" for="ch" forName="text_accent_9" refType="w" fact="0.0161"/>
          <dgm:constr type="h" for="ch" forName="text_accent_9" refType="h" fact="0.0252"/>
          <dgm:constr type="l" for="ch" forName="text_10" refType="w" fact="0.3239"/>
          <dgm:constr type="t" for="ch" forName="text_10" refType="h" fact="0.5665"/>
          <dgm:constr type="w" for="ch" forName="text_10" refType="w" fact="0.1341"/>
          <dgm:constr type="h" for="ch" forName="text_10" refType="h" fact="0.2099"/>
          <dgm:constr type="l" for="ch" forName="text_accent_10" refType="w" fact="0.3554"/>
          <dgm:constr type="t" for="ch" forName="text_accent_10" refType="h" fact="0.7455"/>
          <dgm:constr type="w" for="ch" forName="text_accent_10" refType="w" fact="0.0161"/>
          <dgm:constr type="h" for="ch" forName="text_accent_10" refType="h" fact="0.0252"/>
          <dgm:constr type="l" for="ch" forName="image_10" refType="w" fact="0.2161"/>
          <dgm:constr type="t" for="ch" forName="image_10" refType="h" fact="0.6787"/>
          <dgm:constr type="w" for="ch" forName="image_10" refType="w" fact="0.1341"/>
          <dgm:constr type="h" for="ch" forName="image_10" refType="h" fact="0.2099"/>
          <dgm:constr type="l" for="ch" forName="image_accent_10" refType="w" fact="0.3303"/>
          <dgm:constr type="t" for="ch" forName="image_accent_10" refType="h" fact="0.7703"/>
          <dgm:constr type="w" for="ch" forName="image_accent_10" refType="w" fact="0.0161"/>
          <dgm:constr type="h" for="ch" forName="image_accent_10" refType="h" fact="0.0252"/>
          <dgm:constr type="l" for="ch" forName="text_11" refType="w" fact="0.5396"/>
          <dgm:constr type="t" for="ch" forName="text_11" refType="h" fact="0.7901"/>
          <dgm:constr type="w" for="ch" forName="text_11" refType="w" fact="0.1341"/>
          <dgm:constr type="h" for="ch" forName="text_11" refType="h" fact="0.2099"/>
          <dgm:constr type="l" for="ch" forName="text_accent_11" refType="w" fact="0.5426"/>
          <dgm:constr type="t" for="ch" forName="text_accent_11" refType="h" fact="0.8825"/>
          <dgm:constr type="w" for="ch" forName="text_accent_11" refType="w" fact="0.0161"/>
          <dgm:constr type="h" for="ch" forName="text_accent_11" refType="h" fact="0.0252"/>
          <dgm:constr type="l" for="ch" forName="image_11" refType="w" fact="0.4302"/>
          <dgm:constr type="t" for="ch" forName="image_11" refType="h" fact="0.6764"/>
          <dgm:constr type="w" for="ch" forName="image_11" refType="w" fact="0.1374"/>
          <dgm:constr type="h" for="ch" forName="image_11" refType="h" fact="0.2151"/>
          <dgm:constr type="l" for="ch" forName="image_accent_11" refType="w" fact="0.5189"/>
          <dgm:constr type="t" for="ch" forName="image_accent_11" refType="h" fact="0.8593"/>
          <dgm:constr type="w" for="ch" forName="image_accent_11" refType="w" fact="0.0161"/>
          <dgm:constr type="h" for="ch" forName="image_accent_11" refType="h" fact="0.0252"/>
          <dgm:constr type="l" for="ch" forName="image_12" refType="w" fact="0.755"/>
          <dgm:constr type="t" for="ch" forName="image_12" refType="h" fact="0.5652"/>
          <dgm:constr type="w" for="ch" forName="image_12" refType="w" fact="0.1341"/>
          <dgm:constr type="h" for="ch" forName="image_12" refType="h" fact="0.2099"/>
          <dgm:constr type="l" for="ch" forName="image_accent_12" refType="w" fact="0.7865"/>
          <dgm:constr type="t" for="ch" forName="image_accent_12" refType="h" fact="0.7442"/>
          <dgm:constr type="w" for="ch" forName="image_accent_12" refType="w" fact="0.0161"/>
          <dgm:constr type="h" for="ch" forName="image_accent_12" refType="h" fact="0.0252"/>
          <dgm:constr type="l" for="ch" forName="text_12" refType="w" fact="0.6471"/>
          <dgm:constr type="t" for="ch" forName="text_12" refType="h" fact="0.6774"/>
          <dgm:constr type="w" for="ch" forName="text_12" refType="w" fact="0.1341"/>
          <dgm:constr type="h" for="ch" forName="text_12" refType="h" fact="0.2099"/>
          <dgm:constr type="l" for="ch" forName="text_accent_12" refType="w" fact="0.7614"/>
          <dgm:constr type="t" for="ch" forName="text_accent_12" refType="h" fact="0.769"/>
          <dgm:constr type="w" for="ch" forName="text_accent_12" refType="w" fact="0.0161"/>
          <dgm:constr type="h" for="ch" forName="text_accent_12" refType="h" fact="0.0252"/>
          <dgm:constr type="l" for="ch" forName="text_13" refType="w" fact="0.7556"/>
          <dgm:constr type="t" for="ch" forName="text_13" refType="h" fact="0.3404"/>
          <dgm:constr type="w" for="ch" forName="text_13" refType="w" fact="0.1341"/>
          <dgm:constr type="h" for="ch" forName="text_13" refType="h" fact="0.2099"/>
          <dgm:constr type="l" for="ch" forName="text_accent_13" refType="w" fact="0.8427"/>
          <dgm:constr type="t" for="ch" forName="text_accent_13" refType="h" fact="0.346"/>
          <dgm:constr type="w" for="ch" forName="text_accent_13" refType="w" fact="0.0161"/>
          <dgm:constr type="h" for="ch" forName="text_accent_13" refType="h" fact="0.0252"/>
          <dgm:constr type="l" for="ch" forName="image_13" refType="w" fact="0.754"/>
          <dgm:constr type="t" for="ch" forName="image_13" refType="h" fact="0.1127"/>
          <dgm:constr type="w" for="ch" forName="image_13" refType="w" fact="0.1374"/>
          <dgm:constr type="h" for="ch" forName="image_13" refType="h" fact="0.2151"/>
          <dgm:constr type="l" for="ch" forName="image_accent_13" refType="w" fact="0.8427"/>
          <dgm:constr type="t" for="ch" forName="image_accent_13" refType="h" fact="0.2956"/>
          <dgm:constr type="w" for="ch" forName="image_accent_13" refType="w" fact="0.0161"/>
          <dgm:constr type="h" for="ch" forName="image_accent_13" refType="h" fact="0.0252"/>
          <dgm:constr type="l" for="ch" forName="text_14" refType="w" fact="0.8641"/>
          <dgm:constr type="t" for="ch" forName="text_14" refType="h" fact="0.6768"/>
          <dgm:constr type="w" for="ch" forName="text_14" refType="w" fact="0.1341"/>
          <dgm:constr type="h" for="ch" forName="text_14" refType="h" fact="0.2099"/>
          <dgm:constr type="l" for="ch" forName="text_accent_14" refType="w" fact="0.9512"/>
          <dgm:constr type="t" for="ch" forName="text_accent_14" refType="h" fact="0.6825"/>
          <dgm:constr type="w" for="ch" forName="text_accent_14" refType="w" fact="0.0161"/>
          <dgm:constr type="h" for="ch" forName="text_accent_14" refType="h" fact="0.0252"/>
          <dgm:constr type="l" for="ch" forName="image_14" refType="w" fact="0.8626"/>
          <dgm:constr type="t" for="ch" forName="image_14" refType="h" fact="0.4491"/>
          <dgm:constr type="w" for="ch" forName="image_14" refType="w" fact="0.1374"/>
          <dgm:constr type="h" for="ch" forName="image_14" refType="h" fact="0.2151"/>
          <dgm:constr type="l" for="ch" forName="image_accent_14" refType="w" fact="0.9513"/>
          <dgm:constr type="t" for="ch" forName="image_accent_14" refType="h" fact="0.632"/>
          <dgm:constr type="w" for="ch" forName="image_accent_14" refType="w" fact="0.0161"/>
          <dgm:constr type="h" for="ch" forName="image_accent_14" refType="h" fact="0.0252"/>
        </dgm:constrLst>
      </dgm:if>
      <dgm:if name="Name16" axis="ch" ptType="node" func="cnt" op="equ" val="15">
        <dgm:alg type="composite">
          <dgm:param type="ar" val="1.8122"/>
        </dgm:alg>
        <dgm:constrLst>
          <dgm:constr type="primFontSz" for="des" ptType="node" op="equ" val="65"/>
          <dgm:constr type="l" for="ch" forName="text_1" refType="w" fact="0.1094"/>
          <dgm:constr type="t" for="ch" forName="text_1" refType="h" fact="0.3421"/>
          <dgm:constr type="w" for="ch" forName="text_1" refType="w" fact="0.1341"/>
          <dgm:constr type="h" for="ch" forName="text_1" refType="h" fact="0.2095"/>
          <dgm:constr type="l" for="ch" forName="text_accent_1" refType="w" fact="0.1124"/>
          <dgm:constr type="t" for="ch" forName="text_accent_1" refType="h" fact="0.4343"/>
          <dgm:constr type="w" for="ch" forName="text_accent_1" refType="w" fact="0.0161"/>
          <dgm:constr type="h" for="ch" forName="text_accent_1" refType="h" fact="0.0251"/>
          <dgm:constr type="l" for="ch" forName="image_1" refType="w" fact="0"/>
          <dgm:constr type="t" for="ch" forName="image_1" refType="h" fact="0.2285"/>
          <dgm:constr type="w" for="ch" forName="image_1" refType="w" fact="0.1374"/>
          <dgm:constr type="h" for="ch" forName="image_1" refType="h" fact="0.2147"/>
          <dgm:constr type="l" for="ch" forName="image_accent_1" refType="w" fact="0.0887"/>
          <dgm:constr type="t" for="ch" forName="image_accent_1" refType="h" fact="0.4111"/>
          <dgm:constr type="w" for="ch" forName="image_accent_1" refType="w" fact="0.0161"/>
          <dgm:constr type="h" for="ch" forName="image_accent_1" refType="h" fact="0.0251"/>
          <dgm:constr type="l" for="ch" forName="image_2" refType="w" fact="0.3245"/>
          <dgm:constr type="t" for="ch" forName="image_2" refType="h" fact="0.3421"/>
          <dgm:constr type="w" for="ch" forName="image_2" refType="w" fact="0.1341"/>
          <dgm:constr type="h" for="ch" forName="image_2" refType="h" fact="0.2095"/>
          <dgm:constr type="l" for="ch" forName="image_accent_2" refType="w" fact="0.3275"/>
          <dgm:constr type="t" for="ch" forName="image_accent_2" refType="h" fact="0.4343"/>
          <dgm:constr type="w" for="ch" forName="image_accent_2" refType="w" fact="0.0161"/>
          <dgm:constr type="h" for="ch" forName="image_accent_2" refType="h" fact="0.0251"/>
          <dgm:constr type="l" for="ch" forName="text_2" refType="w" fact="0.2151"/>
          <dgm:constr type="t" for="ch" forName="text_2" refType="h" fact="0.2285"/>
          <dgm:constr type="w" for="ch" forName="text_2" refType="w" fact="0.1374"/>
          <dgm:constr type="h" for="ch" forName="text_2" refType="h" fact="0.2147"/>
          <dgm:constr type="l" for="ch" forName="text_accent_2" refType="w" fact="0.3038"/>
          <dgm:constr type="t" for="ch" forName="text_accent_2" refType="h" fact="0.4111"/>
          <dgm:constr type="w" for="ch" forName="text_accent_2" refType="w" fact="0.0161"/>
          <dgm:constr type="h" for="ch" forName="text_accent_2" refType="h" fact="0.0251"/>
          <dgm:constr type="l" for="ch" forName="text_3" refType="w" fact="0.1093"/>
          <dgm:constr type="t" for="ch" forName="text_3" refType="h" fact="0.1207"/>
          <dgm:constr type="w" for="ch" forName="text_3" refType="w" fact="0.1341"/>
          <dgm:constr type="h" for="ch" forName="text_3" refType="h" fact="0.2095"/>
          <dgm:constr type="l" for="ch" forName="text_accent_3" refType="w" fact="0.1964"/>
          <dgm:constr type="t" for="ch" forName="text_accent_3" refType="h" fact="0.1264"/>
          <dgm:constr type="w" for="ch" forName="text_accent_3" refType="w" fact="0.0161"/>
          <dgm:constr type="h" for="ch" forName="text_accent_3" refType="h" fact="0.0251"/>
          <dgm:constr type="l" for="ch" forName="image_3" refType="w" fact="0.2151"/>
          <dgm:constr type="t" for="ch" forName="image_3" refType="h" fact="0.0048"/>
          <dgm:constr type="w" for="ch" forName="image_3" refType="w" fact="0.1374"/>
          <dgm:constr type="h" for="ch" forName="image_3" refType="h" fact="0.2147"/>
          <dgm:constr type="l" for="ch" forName="image_accent_3" refType="w" fact="0.2208"/>
          <dgm:constr type="t" for="ch" forName="image_accent_3" refType="h" fact="0.0971"/>
          <dgm:constr type="w" for="ch" forName="image_accent_3" refType="w" fact="0.0161"/>
          <dgm:constr type="h" for="ch" forName="image_accent_3" refType="h" fact="0.0251"/>
          <dgm:constr type="l" for="ch" forName="text_4" refType="w" fact="0.3243"/>
          <dgm:constr type="t" for="ch" forName="text_4" refType="h" fact="0.1191"/>
          <dgm:constr type="w" for="ch" forName="text_4" refType="w" fact="0.1341"/>
          <dgm:constr type="h" for="ch" forName="text_4" refType="h" fact="0.2095"/>
          <dgm:constr type="l" for="ch" forName="text_accent_4" refType="w" fact="0.4396"/>
          <dgm:constr type="t" for="ch" forName="text_accent_4" refType="h" fact="0.2101"/>
          <dgm:constr type="w" for="ch" forName="text_accent_4" refType="w" fact="0.0161"/>
          <dgm:constr type="h" for="ch" forName="text_accent_4" refType="h" fact="0.0251"/>
          <dgm:constr type="l" for="ch" forName="image_4" refType="w" fact="0.4319"/>
          <dgm:constr type="t" for="ch" forName="image_4" refType="h" fact="0.2301"/>
          <dgm:constr type="w" for="ch" forName="image_4" refType="w" fact="0.1341"/>
          <dgm:constr type="h" for="ch" forName="image_4" refType="h" fact="0.2095"/>
          <dgm:constr type="l" for="ch" forName="image_accent_4" refType="w" fact="0.4626"/>
          <dgm:constr type="t" for="ch" forName="image_accent_4" refType="h" fact="0.2342"/>
          <dgm:constr type="w" for="ch" forName="image_accent_4" refType="w" fact="0.0161"/>
          <dgm:constr type="h" for="ch" forName="image_accent_4" refType="h" fact="0.0251"/>
          <dgm:constr type="l" for="ch" forName="text_5" refType="w" fact="0.4317"/>
          <dgm:constr type="t" for="ch" forName="text_5" refType="h" fact="0.0069"/>
          <dgm:constr type="w" for="ch" forName="text_5" refType="w" fact="0.1341"/>
          <dgm:constr type="h" for="ch" forName="text_5" refType="h" fact="0.2095"/>
          <dgm:constr type="l" for="ch" forName="text_accent_5" refType="w" fact="0.547"/>
          <dgm:constr type="t" for="ch" forName="text_accent_5" refType="h" fact="0.0974"/>
          <dgm:constr type="w" for="ch" forName="text_accent_5" refType="w" fact="0.0161"/>
          <dgm:constr type="h" for="ch" forName="text_accent_5" refType="h" fact="0.0251"/>
          <dgm:constr type="l" for="ch" forName="image_5" refType="w" fact="0.5393"/>
          <dgm:constr type="t" for="ch" forName="image_5" refType="h" fact="0.1173"/>
          <dgm:constr type="w" for="ch" forName="image_5" refType="w" fact="0.1341"/>
          <dgm:constr type="h" for="ch" forName="image_5" refType="h" fact="0.2095"/>
          <dgm:constr type="l" for="ch" forName="image_accent_5" refType="w" fact="0.57"/>
          <dgm:constr type="t" for="ch" forName="image_accent_5" refType="h" fact="0.1215"/>
          <dgm:constr type="w" for="ch" forName="image_accent_5" refType="w" fact="0.0161"/>
          <dgm:constr type="h" for="ch" forName="image_accent_5" refType="h" fact="0.0251"/>
          <dgm:constr type="l" for="ch" forName="text_6" refType="w" fact="0.5397"/>
          <dgm:constr type="t" for="ch" forName="text_6" refType="h" fact="0.3413"/>
          <dgm:constr type="w" for="ch" forName="text_6" refType="w" fact="0.1341"/>
          <dgm:constr type="h" for="ch" forName="text_6" refType="h" fact="0.2095"/>
          <dgm:constr type="l" for="ch" forName="text_accent_6" refType="w" fact="0.5712"/>
          <dgm:constr type="t" for="ch" forName="text_accent_6" refType="h" fact="0.52"/>
          <dgm:constr type="w" for="ch" forName="text_accent_6" refType="w" fact="0.0161"/>
          <dgm:constr type="h" for="ch" forName="text_accent_6" refType="h" fact="0.0251"/>
          <dgm:constr type="l" for="ch" forName="image_6" refType="w" fact="0.4319"/>
          <dgm:constr type="t" for="ch" forName="image_6" refType="h" fact="0.4533"/>
          <dgm:constr type="w" for="ch" forName="image_6" refType="w" fact="0.1341"/>
          <dgm:constr type="h" for="ch" forName="image_6" refType="h" fact="0.2095"/>
          <dgm:constr type="l" for="ch" forName="image_accent_6" refType="w" fact="0.5461"/>
          <dgm:constr type="t" for="ch" forName="image_accent_6" refType="h" fact="0.5447"/>
          <dgm:constr type="w" for="ch" forName="image_accent_6" refType="w" fact="0.0161"/>
          <dgm:constr type="h" for="ch" forName="image_accent_6" refType="h" fact="0.0251"/>
          <dgm:constr type="l" for="ch" forName="image_7" refType="w" fact="0.1087"/>
          <dgm:constr type="t" for="ch" forName="image_7" refType="h" fact="0.5668"/>
          <dgm:constr type="w" for="ch" forName="image_7" refType="w" fact="0.1341"/>
          <dgm:constr type="h" for="ch" forName="image_7" refType="h" fact="0.2095"/>
          <dgm:constr type="l" for="ch" forName="image_accent_7" refType="w" fact="0.1958"/>
          <dgm:constr type="t" for="ch" forName="image_accent_7" refType="h" fact="0.5725"/>
          <dgm:constr type="w" for="ch" forName="image_accent_7" refType="w" fact="0.0161"/>
          <dgm:constr type="h" for="ch" forName="image_accent_7" refType="h" fact="0.0251"/>
          <dgm:constr type="l" for="ch" forName="text_7" refType="w" fact="0.2153"/>
          <dgm:constr type="t" for="ch" forName="text_7" refType="h" fact="0.4525"/>
          <dgm:constr type="w" for="ch" forName="text_7" refType="w" fact="0.1374"/>
          <dgm:constr type="h" for="ch" forName="text_7" refType="h" fact="0.2147"/>
          <dgm:constr type="l" for="ch" forName="text_accent_7" refType="w" fact="0.221"/>
          <dgm:constr type="t" for="ch" forName="text_accent_7" refType="h" fact="0.5448"/>
          <dgm:constr type="w" for="ch" forName="text_accent_7" refType="w" fact="0.0161"/>
          <dgm:constr type="h" for="ch" forName="text_accent_7" refType="h" fact="0.0251"/>
          <dgm:constr type="l" for="ch" forName="image_8" refType="w" fact="0.5391"/>
          <dgm:constr type="t" for="ch" forName="image_8" refType="h" fact="0.5673"/>
          <dgm:constr type="w" for="ch" forName="image_8" refType="w" fact="0.1341"/>
          <dgm:constr type="h" for="ch" forName="image_8" refType="h" fact="0.2095"/>
          <dgm:constr type="l" for="ch" forName="image_accent_8" refType="w" fact="0.6544"/>
          <dgm:constr type="t" for="ch" forName="image_accent_8" refType="h" fact="0.6583"/>
          <dgm:constr type="w" for="ch" forName="image_accent_8" refType="w" fact="0.0161"/>
          <dgm:constr type="h" for="ch" forName="image_accent_8" refType="h" fact="0.0251"/>
          <dgm:constr type="l" for="ch" forName="text_8" refType="w" fact="0.647"/>
          <dgm:constr type="t" for="ch" forName="text_8" refType="h" fact="0.4543"/>
          <dgm:constr type="w" for="ch" forName="text_8" refType="w" fact="0.1341"/>
          <dgm:constr type="h" for="ch" forName="text_8" refType="h" fact="0.2095"/>
          <dgm:constr type="l" for="ch" forName="text_accent_8" refType="w" fact="0.6787"/>
          <dgm:constr type="t" for="ch" forName="text_accent_8" refType="h" fact="0.6343"/>
          <dgm:constr type="w" for="ch" forName="text_accent_8" refType="w" fact="0.0161"/>
          <dgm:constr type="h" for="ch" forName="text_accent_8" refType="h" fact="0.0251"/>
          <dgm:constr type="l" for="ch" forName="image_9" refType="w" fact="0.6471"/>
          <dgm:constr type="t" for="ch" forName="image_9" refType="h" fact="0.229"/>
          <dgm:constr type="w" for="ch" forName="image_9" refType="w" fact="0.1341"/>
          <dgm:constr type="h" for="ch" forName="image_9" refType="h" fact="0.2095"/>
          <dgm:constr type="l" for="ch" forName="image_accent_9" refType="w" fact="0.7342"/>
          <dgm:constr type="t" for="ch" forName="image_accent_9" refType="h" fact="0.2347"/>
          <dgm:constr type="w" for="ch" forName="image_accent_9" refType="w" fact="0.0161"/>
          <dgm:constr type="h" for="ch" forName="image_accent_9" refType="h" fact="0.0251"/>
          <dgm:constr type="l" for="ch" forName="text_9" refType="w" fact="0.6455"/>
          <dgm:constr type="t" for="ch" forName="text_9" refType="h" fact="0.0017"/>
          <dgm:constr type="w" for="ch" forName="text_9" refType="w" fact="0.1374"/>
          <dgm:constr type="h" for="ch" forName="text_9" refType="h" fact="0.2147"/>
          <dgm:constr type="l" for="ch" forName="text_accent_9" refType="w" fact="0.7342"/>
          <dgm:constr type="t" for="ch" forName="text_accent_9" refType="h" fact="0.1844"/>
          <dgm:constr type="w" for="ch" forName="text_accent_9" refType="w" fact="0.0161"/>
          <dgm:constr type="h" for="ch" forName="text_accent_9" refType="h" fact="0.0251"/>
          <dgm:constr type="l" for="ch" forName="text_10" refType="w" fact="0.3238"/>
          <dgm:constr type="t" for="ch" forName="text_10" refType="h" fact="0.5673"/>
          <dgm:constr type="w" for="ch" forName="text_10" refType="w" fact="0.1341"/>
          <dgm:constr type="h" for="ch" forName="text_10" refType="h" fact="0.2095"/>
          <dgm:constr type="l" for="ch" forName="text_accent_10" refType="w" fact="0.3554"/>
          <dgm:constr type="t" for="ch" forName="text_accent_10" refType="h" fact="0.746"/>
          <dgm:constr type="w" for="ch" forName="text_accent_10" refType="w" fact="0.0161"/>
          <dgm:constr type="h" for="ch" forName="text_accent_10" refType="h" fact="0.0251"/>
          <dgm:constr type="l" for="ch" forName="image_10" refType="w" fact="0.216"/>
          <dgm:constr type="t" for="ch" forName="image_10" refType="h" fact="0.6792"/>
          <dgm:constr type="w" for="ch" forName="image_10" refType="w" fact="0.1341"/>
          <dgm:constr type="h" for="ch" forName="image_10" refType="h" fact="0.2095"/>
          <dgm:constr type="l" for="ch" forName="image_accent_10" refType="w" fact="0.3303"/>
          <dgm:constr type="t" for="ch" forName="image_accent_10" refType="h" fact="0.7707"/>
          <dgm:constr type="w" for="ch" forName="image_accent_10" refType="w" fact="0.0161"/>
          <dgm:constr type="h" for="ch" forName="image_accent_10" refType="h" fact="0.0251"/>
          <dgm:constr type="l" for="ch" forName="text_11" refType="w" fact="0.5395"/>
          <dgm:constr type="t" for="ch" forName="text_11" refType="h" fact="0.7905"/>
          <dgm:constr type="w" for="ch" forName="text_11" refType="w" fact="0.1341"/>
          <dgm:constr type="h" for="ch" forName="text_11" refType="h" fact="0.2095"/>
          <dgm:constr type="l" for="ch" forName="text_accent_11" refType="w" fact="0.5425"/>
          <dgm:constr type="t" for="ch" forName="text_accent_11" refType="h" fact="0.8827"/>
          <dgm:constr type="w" for="ch" forName="text_accent_11" refType="w" fact="0.0161"/>
          <dgm:constr type="h" for="ch" forName="text_accent_11" refType="h" fact="0.0251"/>
          <dgm:constr type="l" for="ch" forName="image_11" refType="w" fact="0.4302"/>
          <dgm:constr type="t" for="ch" forName="image_11" refType="h" fact="0.6769"/>
          <dgm:constr type="w" for="ch" forName="image_11" refType="w" fact="0.1374"/>
          <dgm:constr type="h" for="ch" forName="image_11" refType="h" fact="0.2147"/>
          <dgm:constr type="l" for="ch" forName="image_accent_11" refType="w" fact="0.5189"/>
          <dgm:constr type="t" for="ch" forName="image_accent_11" refType="h" fact="0.8596"/>
          <dgm:constr type="w" for="ch" forName="image_accent_11" refType="w" fact="0.0161"/>
          <dgm:constr type="h" for="ch" forName="image_accent_11" refType="h" fact="0.0251"/>
          <dgm:constr type="l" for="ch" forName="image_12" refType="w" fact="0.7549"/>
          <dgm:constr type="t" for="ch" forName="image_12" refType="h" fact="0.566"/>
          <dgm:constr type="w" for="ch" forName="image_12" refType="w" fact="0.1341"/>
          <dgm:constr type="h" for="ch" forName="image_12" refType="h" fact="0.2095"/>
          <dgm:constr type="l" for="ch" forName="image_accent_12" refType="w" fact="0.7864"/>
          <dgm:constr type="t" for="ch" forName="image_accent_12" refType="h" fact="0.7447"/>
          <dgm:constr type="w" for="ch" forName="image_accent_12" refType="w" fact="0.0161"/>
          <dgm:constr type="h" for="ch" forName="image_accent_12" refType="h" fact="0.0251"/>
          <dgm:constr type="l" for="ch" forName="text_12" refType="w" fact="0.6471"/>
          <dgm:constr type="t" for="ch" forName="text_12" refType="h" fact="0.678"/>
          <dgm:constr type="w" for="ch" forName="text_12" refType="w" fact="0.1341"/>
          <dgm:constr type="h" for="ch" forName="text_12" refType="h" fact="0.2095"/>
          <dgm:constr type="l" for="ch" forName="text_accent_12" refType="w" fact="0.7613"/>
          <dgm:constr type="t" for="ch" forName="text_accent_12" refType="h" fact="0.7694"/>
          <dgm:constr type="w" for="ch" forName="text_accent_12" refType="w" fact="0.0161"/>
          <dgm:constr type="h" for="ch" forName="text_accent_12" refType="h" fact="0.0251"/>
          <dgm:constr type="l" for="ch" forName="text_13" refType="w" fact="0.7555"/>
          <dgm:constr type="t" for="ch" forName="text_13" refType="h" fact="0.3415"/>
          <dgm:constr type="w" for="ch" forName="text_13" refType="w" fact="0.1341"/>
          <dgm:constr type="h" for="ch" forName="text_13" refType="h" fact="0.2095"/>
          <dgm:constr type="l" for="ch" forName="text_accent_13" refType="w" fact="0.8426"/>
          <dgm:constr type="t" for="ch" forName="text_accent_13" refType="h" fact="0.3472"/>
          <dgm:constr type="w" for="ch" forName="text_accent_13" refType="w" fact="0.0161"/>
          <dgm:constr type="h" for="ch" forName="text_accent_13" refType="h" fact="0.0251"/>
          <dgm:constr type="l" for="ch" forName="image_13" refType="w" fact="0.7539"/>
          <dgm:constr type="t" for="ch" forName="image_13" refType="h" fact="0.1142"/>
          <dgm:constr type="w" for="ch" forName="image_13" refType="w" fact="0.1374"/>
          <dgm:constr type="h" for="ch" forName="image_13" refType="h" fact="0.2147"/>
          <dgm:constr type="l" for="ch" forName="image_accent_13" refType="w" fact="0.8426"/>
          <dgm:constr type="t" for="ch" forName="image_accent_13" refType="h" fact="0.2968"/>
          <dgm:constr type="w" for="ch" forName="image_accent_13" refType="w" fact="0.0161"/>
          <dgm:constr type="h" for="ch" forName="image_accent_13" refType="h" fact="0.0251"/>
          <dgm:constr type="l" for="ch" forName="text_14" refType="w" fact="0.864"/>
          <dgm:constr type="t" for="ch" forName="text_14" refType="h" fact="0.6774"/>
          <dgm:constr type="w" for="ch" forName="text_14" refType="w" fact="0.1341"/>
          <dgm:constr type="h" for="ch" forName="text_14" refType="h" fact="0.2095"/>
          <dgm:constr type="l" for="ch" forName="text_accent_14" refType="w" fact="0.9511"/>
          <dgm:constr type="t" for="ch" forName="text_accent_14" refType="h" fact="0.683"/>
          <dgm:constr type="w" for="ch" forName="text_accent_14" refType="w" fact="0.0161"/>
          <dgm:constr type="h" for="ch" forName="text_accent_14" refType="h" fact="0.0251"/>
          <dgm:constr type="l" for="ch" forName="image_14" refType="w" fact="0.8625"/>
          <dgm:constr type="t" for="ch" forName="image_14" refType="h" fact="0.4501"/>
          <dgm:constr type="w" for="ch" forName="image_14" refType="w" fact="0.1374"/>
          <dgm:constr type="h" for="ch" forName="image_14" refType="h" fact="0.2147"/>
          <dgm:constr type="l" for="ch" forName="image_accent_14" refType="w" fact="0.9512"/>
          <dgm:constr type="t" for="ch" forName="image_accent_14" refType="h" fact="0.6327"/>
          <dgm:constr type="w" for="ch" forName="image_accent_14" refType="w" fact="0.0161"/>
          <dgm:constr type="h" for="ch" forName="image_accent_14" refType="h" fact="0.0251"/>
          <dgm:constr type="l" for="ch" forName="text_15" refType="w" fact="0.8642"/>
          <dgm:constr type="t" for="ch" forName="text_15" refType="h" fact="0.2273"/>
          <dgm:constr type="w" for="ch" forName="text_15" refType="w" fact="0.1341"/>
          <dgm:constr type="h" for="ch" forName="text_15" refType="h" fact="0.2095"/>
          <dgm:constr type="l" for="ch" forName="text_accent_15" refType="w" fact="0.9512"/>
          <dgm:constr type="t" for="ch" forName="text_accent_15" refType="h" fact="0.233"/>
          <dgm:constr type="w" for="ch" forName="text_accent_15" refType="w" fact="0.0161"/>
          <dgm:constr type="h" for="ch" forName="text_accent_15" refType="h" fact="0.0251"/>
          <dgm:constr type="l" for="ch" forName="image_15" refType="w" fact="0.8626"/>
          <dgm:constr type="t" for="ch" forName="image_15" refType="h" fact="0"/>
          <dgm:constr type="w" for="ch" forName="image_15" refType="w" fact="0.1374"/>
          <dgm:constr type="h" for="ch" forName="image_15" refType="h" fact="0.2147"/>
          <dgm:constr type="l" for="ch" forName="image_accent_15" refType="w" fact="0.9513"/>
          <dgm:constr type="t" for="ch" forName="image_accent_15" refType="h" fact="0.1826"/>
          <dgm:constr type="w" for="ch" forName="image_accent_15" refType="w" fact="0.0161"/>
          <dgm:constr type="h" for="ch" forName="image_accent_15" refType="h" fact="0.0251"/>
        </dgm:constrLst>
      </dgm:if>
      <dgm:if name="Name17" axis="ch" ptType="node" func="cnt" op="equ" val="16">
        <dgm:alg type="composite">
          <dgm:param type="ar" val="2.0101"/>
        </dgm:alg>
        <dgm:constrLst>
          <dgm:constr type="primFontSz" for="des" ptType="node" op="equ" val="65"/>
          <dgm:constr type="l" for="ch" forName="text_1" refType="w" fact="0.0986"/>
          <dgm:constr type="t" for="ch" forName="text_1" refType="h" fact="0.3421"/>
          <dgm:constr type="w" for="ch" forName="text_1" refType="w" fact="0.1209"/>
          <dgm:constr type="h" for="ch" forName="text_1" refType="h" fact="0.2095"/>
          <dgm:constr type="l" for="ch" forName="text_accent_1" refType="w" fact="0.1013"/>
          <dgm:constr type="t" for="ch" forName="text_accent_1" refType="h" fact="0.4343"/>
          <dgm:constr type="w" for="ch" forName="text_accent_1" refType="w" fact="0.0145"/>
          <dgm:constr type="h" for="ch" forName="text_accent_1" refType="h" fact="0.0251"/>
          <dgm:constr type="l" for="ch" forName="image_1" refType="w" fact="0"/>
          <dgm:constr type="t" for="ch" forName="image_1" refType="h" fact="0.2285"/>
          <dgm:constr type="w" for="ch" forName="image_1" refType="w" fact="0.1239"/>
          <dgm:constr type="h" for="ch" forName="image_1" refType="h" fact="0.2147"/>
          <dgm:constr type="l" for="ch" forName="image_accent_1" refType="w" fact="0.08"/>
          <dgm:constr type="t" for="ch" forName="image_accent_1" refType="h" fact="0.4111"/>
          <dgm:constr type="w" for="ch" forName="image_accent_1" refType="w" fact="0.0145"/>
          <dgm:constr type="h" for="ch" forName="image_accent_1" refType="h" fact="0.0251"/>
          <dgm:constr type="l" for="ch" forName="image_2" refType="w" fact="0.2925"/>
          <dgm:constr type="t" for="ch" forName="image_2" refType="h" fact="0.3421"/>
          <dgm:constr type="w" for="ch" forName="image_2" refType="w" fact="0.1209"/>
          <dgm:constr type="h" for="ch" forName="image_2" refType="h" fact="0.2095"/>
          <dgm:constr type="l" for="ch" forName="image_accent_2" refType="w" fact="0.2952"/>
          <dgm:constr type="t" for="ch" forName="image_accent_2" refType="h" fact="0.4343"/>
          <dgm:constr type="w" for="ch" forName="image_accent_2" refType="w" fact="0.0145"/>
          <dgm:constr type="h" for="ch" forName="image_accent_2" refType="h" fact="0.0251"/>
          <dgm:constr type="l" for="ch" forName="text_2" refType="w" fact="0.1939"/>
          <dgm:constr type="t" for="ch" forName="text_2" refType="h" fact="0.2285"/>
          <dgm:constr type="w" for="ch" forName="text_2" refType="w" fact="0.1239"/>
          <dgm:constr type="h" for="ch" forName="text_2" refType="h" fact="0.2147"/>
          <dgm:constr type="l" for="ch" forName="text_accent_2" refType="w" fact="0.2739"/>
          <dgm:constr type="t" for="ch" forName="text_accent_2" refType="h" fact="0.4111"/>
          <dgm:constr type="w" for="ch" forName="text_accent_2" refType="w" fact="0.0145"/>
          <dgm:constr type="h" for="ch" forName="text_accent_2" refType="h" fact="0.0251"/>
          <dgm:constr type="l" for="ch" forName="text_3" refType="w" fact="0.0986"/>
          <dgm:constr type="t" for="ch" forName="text_3" refType="h" fact="0.1207"/>
          <dgm:constr type="w" for="ch" forName="text_3" refType="w" fact="0.1209"/>
          <dgm:constr type="h" for="ch" forName="text_3" refType="h" fact="0.2095"/>
          <dgm:constr type="l" for="ch" forName="text_accent_3" refType="w" fact="0.1771"/>
          <dgm:constr type="t" for="ch" forName="text_accent_3" refType="h" fact="0.1264"/>
          <dgm:constr type="w" for="ch" forName="text_accent_3" refType="w" fact="0.0145"/>
          <dgm:constr type="h" for="ch" forName="text_accent_3" refType="h" fact="0.0251"/>
          <dgm:constr type="l" for="ch" forName="image_3" refType="w" fact="0.1939"/>
          <dgm:constr type="t" for="ch" forName="image_3" refType="h" fact="0.0048"/>
          <dgm:constr type="w" for="ch" forName="image_3" refType="w" fact="0.1239"/>
          <dgm:constr type="h" for="ch" forName="image_3" refType="h" fact="0.2147"/>
          <dgm:constr type="l" for="ch" forName="image_accent_3" refType="w" fact="0.199"/>
          <dgm:constr type="t" for="ch" forName="image_accent_3" refType="h" fact="0.0971"/>
          <dgm:constr type="w" for="ch" forName="image_accent_3" refType="w" fact="0.0145"/>
          <dgm:constr type="h" for="ch" forName="image_accent_3" refType="h" fact="0.0251"/>
          <dgm:constr type="l" for="ch" forName="text_4" refType="w" fact="0.2924"/>
          <dgm:constr type="t" for="ch" forName="text_4" refType="h" fact="0.1191"/>
          <dgm:constr type="w" for="ch" forName="text_4" refType="w" fact="0.1209"/>
          <dgm:constr type="h" for="ch" forName="text_4" refType="h" fact="0.2095"/>
          <dgm:constr type="l" for="ch" forName="text_accent_4" refType="w" fact="0.3963"/>
          <dgm:constr type="t" for="ch" forName="text_accent_4" refType="h" fact="0.2101"/>
          <dgm:constr type="w" for="ch" forName="text_accent_4" refType="w" fact="0.0145"/>
          <dgm:constr type="h" for="ch" forName="text_accent_4" refType="h" fact="0.0251"/>
          <dgm:constr type="l" for="ch" forName="image_4" refType="w" fact="0.3894"/>
          <dgm:constr type="t" for="ch" forName="image_4" refType="h" fact="0.2301"/>
          <dgm:constr type="w" for="ch" forName="image_4" refType="w" fact="0.1209"/>
          <dgm:constr type="h" for="ch" forName="image_4" refType="h" fact="0.2095"/>
          <dgm:constr type="l" for="ch" forName="image_accent_4" refType="w" fact="0.417"/>
          <dgm:constr type="t" for="ch" forName="image_accent_4" refType="h" fact="0.2342"/>
          <dgm:constr type="w" for="ch" forName="image_accent_4" refType="w" fact="0.0145"/>
          <dgm:constr type="h" for="ch" forName="image_accent_4" refType="h" fact="0.0251"/>
          <dgm:constr type="l" for="ch" forName="text_5" refType="w" fact="0.3892"/>
          <dgm:constr type="t" for="ch" forName="text_5" refType="h" fact="0.0069"/>
          <dgm:constr type="w" for="ch" forName="text_5" refType="w" fact="0.1209"/>
          <dgm:constr type="h" for="ch" forName="text_5" refType="h" fact="0.2095"/>
          <dgm:constr type="l" for="ch" forName="text_accent_5" refType="w" fact="0.4931"/>
          <dgm:constr type="t" for="ch" forName="text_accent_5" refType="h" fact="0.0974"/>
          <dgm:constr type="w" for="ch" forName="text_accent_5" refType="w" fact="0.0145"/>
          <dgm:constr type="h" for="ch" forName="text_accent_5" refType="h" fact="0.0251"/>
          <dgm:constr type="l" for="ch" forName="image_5" refType="w" fact="0.4862"/>
          <dgm:constr type="t" for="ch" forName="image_5" refType="h" fact="0.1173"/>
          <dgm:constr type="w" for="ch" forName="image_5" refType="w" fact="0.1209"/>
          <dgm:constr type="h" for="ch" forName="image_5" refType="h" fact="0.2095"/>
          <dgm:constr type="l" for="ch" forName="image_accent_5" refType="w" fact="0.5139"/>
          <dgm:constr type="t" for="ch" forName="image_accent_5" refType="h" fact="0.1215"/>
          <dgm:constr type="w" for="ch" forName="image_accent_5" refType="w" fact="0.0145"/>
          <dgm:constr type="h" for="ch" forName="image_accent_5" refType="h" fact="0.0251"/>
          <dgm:constr type="l" for="ch" forName="text_6" refType="w" fact="0.4866"/>
          <dgm:constr type="t" for="ch" forName="text_6" refType="h" fact="0.3413"/>
          <dgm:constr type="w" for="ch" forName="text_6" refType="w" fact="0.1209"/>
          <dgm:constr type="h" for="ch" forName="text_6" refType="h" fact="0.2095"/>
          <dgm:constr type="l" for="ch" forName="text_accent_6" refType="w" fact="0.515"/>
          <dgm:constr type="t" for="ch" forName="text_accent_6" refType="h" fact="0.52"/>
          <dgm:constr type="w" for="ch" forName="text_accent_6" refType="w" fact="0.0145"/>
          <dgm:constr type="h" for="ch" forName="text_accent_6" refType="h" fact="0.0251"/>
          <dgm:constr type="l" for="ch" forName="image_6" refType="w" fact="0.3894"/>
          <dgm:constr type="t" for="ch" forName="image_6" refType="h" fact="0.4533"/>
          <dgm:constr type="w" for="ch" forName="image_6" refType="w" fact="0.1209"/>
          <dgm:constr type="h" for="ch" forName="image_6" refType="h" fact="0.2095"/>
          <dgm:constr type="l" for="ch" forName="image_accent_6" refType="w" fact="0.4923"/>
          <dgm:constr type="t" for="ch" forName="image_accent_6" refType="h" fact="0.5447"/>
          <dgm:constr type="w" for="ch" forName="image_accent_6" refType="w" fact="0.0145"/>
          <dgm:constr type="h" for="ch" forName="image_accent_6" refType="h" fact="0.0251"/>
          <dgm:constr type="l" for="ch" forName="image_7" refType="w" fact="0.098"/>
          <dgm:constr type="t" for="ch" forName="image_7" refType="h" fact="0.5668"/>
          <dgm:constr type="w" for="ch" forName="image_7" refType="w" fact="0.1209"/>
          <dgm:constr type="h" for="ch" forName="image_7" refType="h" fact="0.2095"/>
          <dgm:constr type="l" for="ch" forName="image_accent_7" refType="w" fact="0.1765"/>
          <dgm:constr type="t" for="ch" forName="image_accent_7" refType="h" fact="0.5725"/>
          <dgm:constr type="w" for="ch" forName="image_accent_7" refType="w" fact="0.0145"/>
          <dgm:constr type="h" for="ch" forName="image_accent_7" refType="h" fact="0.0251"/>
          <dgm:constr type="l" for="ch" forName="text_7" refType="w" fact="0.1941"/>
          <dgm:constr type="t" for="ch" forName="text_7" refType="h" fact="0.4525"/>
          <dgm:constr type="w" for="ch" forName="text_7" refType="w" fact="0.1239"/>
          <dgm:constr type="h" for="ch" forName="text_7" refType="h" fact="0.2147"/>
          <dgm:constr type="l" for="ch" forName="text_accent_7" refType="w" fact="0.1992"/>
          <dgm:constr type="t" for="ch" forName="text_accent_7" refType="h" fact="0.5448"/>
          <dgm:constr type="w" for="ch" forName="text_accent_7" refType="w" fact="0.0145"/>
          <dgm:constr type="h" for="ch" forName="text_accent_7" refType="h" fact="0.0251"/>
          <dgm:constr type="l" for="ch" forName="image_8" refType="w" fact="0.486"/>
          <dgm:constr type="t" for="ch" forName="image_8" refType="h" fact="0.5673"/>
          <dgm:constr type="w" for="ch" forName="image_8" refType="w" fact="0.1209"/>
          <dgm:constr type="h" for="ch" forName="image_8" refType="h" fact="0.2095"/>
          <dgm:constr type="l" for="ch" forName="image_accent_8" refType="w" fact="0.59"/>
          <dgm:constr type="t" for="ch" forName="image_accent_8" refType="h" fact="0.6583"/>
          <dgm:constr type="w" for="ch" forName="image_accent_8" refType="w" fact="0.0145"/>
          <dgm:constr type="h" for="ch" forName="image_accent_8" refType="h" fact="0.0251"/>
          <dgm:constr type="l" for="ch" forName="text_8" refType="w" fact="0.5833"/>
          <dgm:constr type="t" for="ch" forName="text_8" refType="h" fact="0.4543"/>
          <dgm:constr type="w" for="ch" forName="text_8" refType="w" fact="0.1209"/>
          <dgm:constr type="h" for="ch" forName="text_8" refType="h" fact="0.2095"/>
          <dgm:constr type="l" for="ch" forName="text_accent_8" refType="w" fact="0.6119"/>
          <dgm:constr type="t" for="ch" forName="text_accent_8" refType="h" fact="0.6343"/>
          <dgm:constr type="w" for="ch" forName="text_accent_8" refType="w" fact="0.0145"/>
          <dgm:constr type="h" for="ch" forName="text_accent_8" refType="h" fact="0.0251"/>
          <dgm:constr type="l" for="ch" forName="image_9" refType="w" fact="0.5834"/>
          <dgm:constr type="t" for="ch" forName="image_9" refType="h" fact="0.229"/>
          <dgm:constr type="w" for="ch" forName="image_9" refType="w" fact="0.1209"/>
          <dgm:constr type="h" for="ch" forName="image_9" refType="h" fact="0.2095"/>
          <dgm:constr type="l" for="ch" forName="image_accent_9" refType="w" fact="0.6619"/>
          <dgm:constr type="t" for="ch" forName="image_accent_9" refType="h" fact="0.2347"/>
          <dgm:constr type="w" for="ch" forName="image_accent_9" refType="w" fact="0.0145"/>
          <dgm:constr type="h" for="ch" forName="image_accent_9" refType="h" fact="0.0251"/>
          <dgm:constr type="l" for="ch" forName="text_9" refType="w" fact="0.582"/>
          <dgm:constr type="t" for="ch" forName="text_9" refType="h" fact="0.0017"/>
          <dgm:constr type="w" for="ch" forName="text_9" refType="w" fact="0.1239"/>
          <dgm:constr type="h" for="ch" forName="text_9" refType="h" fact="0.2147"/>
          <dgm:constr type="l" for="ch" forName="text_accent_9" refType="w" fact="0.6619"/>
          <dgm:constr type="t" for="ch" forName="text_accent_9" refType="h" fact="0.1844"/>
          <dgm:constr type="w" for="ch" forName="text_accent_9" refType="w" fact="0.0145"/>
          <dgm:constr type="h" for="ch" forName="text_accent_9" refType="h" fact="0.0251"/>
          <dgm:constr type="l" for="ch" forName="text_10" refType="w" fact="0.292"/>
          <dgm:constr type="t" for="ch" forName="text_10" refType="h" fact="0.5673"/>
          <dgm:constr type="w" for="ch" forName="text_10" refType="w" fact="0.1209"/>
          <dgm:constr type="h" for="ch" forName="text_10" refType="h" fact="0.2095"/>
          <dgm:constr type="l" for="ch" forName="text_accent_10" refType="w" fact="0.3204"/>
          <dgm:constr type="t" for="ch" forName="text_accent_10" refType="h" fact="0.746"/>
          <dgm:constr type="w" for="ch" forName="text_accent_10" refType="w" fact="0.0145"/>
          <dgm:constr type="h" for="ch" forName="text_accent_10" refType="h" fact="0.0251"/>
          <dgm:constr type="l" for="ch" forName="image_10" refType="w" fact="0.1948"/>
          <dgm:constr type="t" for="ch" forName="image_10" refType="h" fact="0.6792"/>
          <dgm:constr type="w" for="ch" forName="image_10" refType="w" fact="0.1209"/>
          <dgm:constr type="h" for="ch" forName="image_10" refType="h" fact="0.2095"/>
          <dgm:constr type="l" for="ch" forName="image_accent_10" refType="w" fact="0.2977"/>
          <dgm:constr type="t" for="ch" forName="image_accent_10" refType="h" fact="0.7707"/>
          <dgm:constr type="w" for="ch" forName="image_accent_10" refType="w" fact="0.0145"/>
          <dgm:constr type="h" for="ch" forName="image_accent_10" refType="h" fact="0.0251"/>
          <dgm:constr type="l" for="ch" forName="text_11" refType="w" fact="0.4864"/>
          <dgm:constr type="t" for="ch" forName="text_11" refType="h" fact="0.7905"/>
          <dgm:constr type="w" for="ch" forName="text_11" refType="w" fact="0.1209"/>
          <dgm:constr type="h" for="ch" forName="text_11" refType="h" fact="0.2095"/>
          <dgm:constr type="l" for="ch" forName="text_accent_11" refType="w" fact="0.4891"/>
          <dgm:constr type="t" for="ch" forName="text_accent_11" refType="h" fact="0.8827"/>
          <dgm:constr type="w" for="ch" forName="text_accent_11" refType="w" fact="0.0145"/>
          <dgm:constr type="h" for="ch" forName="text_accent_11" refType="h" fact="0.0251"/>
          <dgm:constr type="l" for="ch" forName="image_11" refType="w" fact="0.3878"/>
          <dgm:constr type="t" for="ch" forName="image_11" refType="h" fact="0.6769"/>
          <dgm:constr type="w" for="ch" forName="image_11" refType="w" fact="0.1239"/>
          <dgm:constr type="h" for="ch" forName="image_11" refType="h" fact="0.2147"/>
          <dgm:constr type="l" for="ch" forName="image_accent_11" refType="w" fact="0.4678"/>
          <dgm:constr type="t" for="ch" forName="image_accent_11" refType="h" fact="0.8596"/>
          <dgm:constr type="w" for="ch" forName="image_accent_11" refType="w" fact="0.0145"/>
          <dgm:constr type="h" for="ch" forName="image_accent_11" refType="h" fact="0.0251"/>
          <dgm:constr type="l" for="ch" forName="image_12" refType="w" fact="0.6806"/>
          <dgm:constr type="t" for="ch" forName="image_12" refType="h" fact="0.566"/>
          <dgm:constr type="w" for="ch" forName="image_12" refType="w" fact="0.1209"/>
          <dgm:constr type="h" for="ch" forName="image_12" refType="h" fact="0.2095"/>
          <dgm:constr type="l" for="ch" forName="image_accent_12" refType="w" fact="0.709"/>
          <dgm:constr type="t" for="ch" forName="image_accent_12" refType="h" fact="0.7447"/>
          <dgm:constr type="w" for="ch" forName="image_accent_12" refType="w" fact="0.0145"/>
          <dgm:constr type="h" for="ch" forName="image_accent_12" refType="h" fact="0.0251"/>
          <dgm:constr type="l" for="ch" forName="text_12" refType="w" fact="0.5834"/>
          <dgm:constr type="t" for="ch" forName="text_12" refType="h" fact="0.678"/>
          <dgm:constr type="w" for="ch" forName="text_12" refType="w" fact="0.1209"/>
          <dgm:constr type="h" for="ch" forName="text_12" refType="h" fact="0.2095"/>
          <dgm:constr type="l" for="ch" forName="text_accent_12" refType="w" fact="0.6863"/>
          <dgm:constr type="t" for="ch" forName="text_accent_12" refType="h" fact="0.7694"/>
          <dgm:constr type="w" for="ch" forName="text_accent_12" refType="w" fact="0.0145"/>
          <dgm:constr type="h" for="ch" forName="text_accent_12" refType="h" fact="0.0251"/>
          <dgm:constr type="l" for="ch" forName="text_13" refType="w" fact="0.6811"/>
          <dgm:constr type="t" for="ch" forName="text_13" refType="h" fact="0.3415"/>
          <dgm:constr type="w" for="ch" forName="text_13" refType="w" fact="0.1209"/>
          <dgm:constr type="h" for="ch" forName="text_13" refType="h" fact="0.2095"/>
          <dgm:constr type="l" for="ch" forName="text_accent_13" refType="w" fact="0.7596"/>
          <dgm:constr type="t" for="ch" forName="text_accent_13" refType="h" fact="0.3472"/>
          <dgm:constr type="w" for="ch" forName="text_accent_13" refType="w" fact="0.0145"/>
          <dgm:constr type="h" for="ch" forName="text_accent_13" refType="h" fact="0.0251"/>
          <dgm:constr type="l" for="ch" forName="image_13" refType="w" fact="0.6797"/>
          <dgm:constr type="t" for="ch" forName="image_13" refType="h" fact="0.1142"/>
          <dgm:constr type="w" for="ch" forName="image_13" refType="w" fact="0.1239"/>
          <dgm:constr type="h" for="ch" forName="image_13" refType="h" fact="0.2147"/>
          <dgm:constr type="l" for="ch" forName="image_accent_13" refType="w" fact="0.7597"/>
          <dgm:constr type="t" for="ch" forName="image_accent_13" refType="h" fact="0.2968"/>
          <dgm:constr type="w" for="ch" forName="image_accent_13" refType="w" fact="0.0145"/>
          <dgm:constr type="h" for="ch" forName="image_accent_13" refType="h" fact="0.0251"/>
          <dgm:constr type="l" for="ch" forName="text_14" refType="w" fact="0.779"/>
          <dgm:constr type="t" for="ch" forName="text_14" refType="h" fact="0.6774"/>
          <dgm:constr type="w" for="ch" forName="text_14" refType="w" fact="0.1209"/>
          <dgm:constr type="h" for="ch" forName="text_14" refType="h" fact="0.2095"/>
          <dgm:constr type="l" for="ch" forName="text_accent_14" refType="w" fact="0.8575"/>
          <dgm:constr type="t" for="ch" forName="text_accent_14" refType="h" fact="0.683"/>
          <dgm:constr type="w" for="ch" forName="text_accent_14" refType="w" fact="0.0145"/>
          <dgm:constr type="h" for="ch" forName="text_accent_14" refType="h" fact="0.0251"/>
          <dgm:constr type="l" for="ch" forName="image_14" refType="w" fact="0.7781"/>
          <dgm:constr type="t" for="ch" forName="image_14" refType="h" fact="0.4501"/>
          <dgm:constr type="w" for="ch" forName="image_14" refType="w" fact="0.1239"/>
          <dgm:constr type="h" for="ch" forName="image_14" refType="h" fact="0.2147"/>
          <dgm:constr type="l" for="ch" forName="image_accent_14" refType="w" fact="0.8581"/>
          <dgm:constr type="t" for="ch" forName="image_accent_14" refType="h" fact="0.6327"/>
          <dgm:constr type="w" for="ch" forName="image_accent_14" refType="w" fact="0.0145"/>
          <dgm:constr type="h" for="ch" forName="image_accent_14" refType="h" fact="0.0251"/>
          <dgm:constr type="l" for="ch" forName="text_15" refType="w" fact="0.7791"/>
          <dgm:constr type="t" for="ch" forName="text_15" refType="h" fact="0.2273"/>
          <dgm:constr type="w" for="ch" forName="text_15" refType="w" fact="0.1209"/>
          <dgm:constr type="h" for="ch" forName="text_15" refType="h" fact="0.2095"/>
          <dgm:constr type="l" for="ch" forName="text_accent_15" refType="w" fact="0.8576"/>
          <dgm:constr type="t" for="ch" forName="text_accent_15" refType="h" fact="0.233"/>
          <dgm:constr type="w" for="ch" forName="text_accent_15" refType="w" fact="0.0145"/>
          <dgm:constr type="h" for="ch" forName="text_accent_15" refType="h" fact="0.0251"/>
          <dgm:constr type="l" for="ch" forName="image_15" refType="w" fact="0.7777"/>
          <dgm:constr type="t" for="ch" forName="image_15" refType="h" fact="0"/>
          <dgm:constr type="w" for="ch" forName="image_15" refType="w" fact="0.1239"/>
          <dgm:constr type="h" for="ch" forName="image_15" refType="h" fact="0.2147"/>
          <dgm:constr type="l" for="ch" forName="image_accent_15" refType="w" fact="0.8576"/>
          <dgm:constr type="t" for="ch" forName="image_accent_15" refType="h" fact="0.1826"/>
          <dgm:constr type="w" for="ch" forName="image_accent_15" refType="w" fact="0.0145"/>
          <dgm:constr type="h" for="ch" forName="image_accent_15" refType="h" fact="0.0251"/>
          <dgm:constr type="l" for="ch" forName="text_16" refType="w" fact="0.8775"/>
          <dgm:constr type="t" for="ch" forName="text_16" refType="h" fact="0.7895"/>
          <dgm:constr type="w" for="ch" forName="text_16" refType="w" fact="0.1209"/>
          <dgm:constr type="h" for="ch" forName="text_16" refType="h" fact="0.2095"/>
          <dgm:constr type="l" for="ch" forName="text_accent_16" refType="w" fact="0.956"/>
          <dgm:constr type="t" for="ch" forName="text_accent_16" refType="h" fact="0.7952"/>
          <dgm:constr type="w" for="ch" forName="text_accent_16" refType="w" fact="0.0145"/>
          <dgm:constr type="h" for="ch" forName="text_accent_16" refType="h" fact="0.0251"/>
          <dgm:constr type="l" for="ch" forName="image_16" refType="w" fact="0.8761"/>
          <dgm:constr type="t" for="ch" forName="image_16" refType="h" fact="0.5622"/>
          <dgm:constr type="w" for="ch" forName="image_16" refType="w" fact="0.1239"/>
          <dgm:constr type="h" for="ch" forName="image_16" refType="h" fact="0.2147"/>
          <dgm:constr type="l" for="ch" forName="image_accent_16" refType="w" fact="0.9561"/>
          <dgm:constr type="t" for="ch" forName="image_accent_16" refType="h" fact="0.7449"/>
          <dgm:constr type="w" for="ch" forName="image_accent_16" refType="w" fact="0.0145"/>
          <dgm:constr type="h" for="ch" forName="image_accent_16" refType="h" fact="0.0251"/>
        </dgm:constrLst>
      </dgm:if>
      <dgm:if name="Name18" axis="ch" ptType="node" func="cnt" op="equ" val="17">
        <dgm:alg type="composite">
          <dgm:param type="ar" val="2.0104"/>
        </dgm:alg>
        <dgm:constrLst>
          <dgm:constr type="primFontSz" for="des" ptType="node" op="equ" val="65"/>
          <dgm:constr type="l" for="ch" forName="text_1" refType="w" fact="0.0986"/>
          <dgm:constr type="t" for="ch" forName="text_1" refType="h" fact="0.3421"/>
          <dgm:constr type="w" for="ch" forName="text_1" refType="w" fact="0.1209"/>
          <dgm:constr type="h" for="ch" forName="text_1" refType="h" fact="0.2095"/>
          <dgm:constr type="l" for="ch" forName="text_accent_1" refType="w" fact="0.1013"/>
          <dgm:constr type="t" for="ch" forName="text_accent_1" refType="h" fact="0.4343"/>
          <dgm:constr type="w" for="ch" forName="text_accent_1" refType="w" fact="0.0145"/>
          <dgm:constr type="h" for="ch" forName="text_accent_1" refType="h" fact="0.0251"/>
          <dgm:constr type="l" for="ch" forName="image_1" refType="w" fact="0"/>
          <dgm:constr type="t" for="ch" forName="image_1" refType="h" fact="0.2285"/>
          <dgm:constr type="w" for="ch" forName="image_1" refType="w" fact="0.1239"/>
          <dgm:constr type="h" for="ch" forName="image_1" refType="h" fact="0.2147"/>
          <dgm:constr type="l" for="ch" forName="image_accent_1" refType="w" fact="0.0799"/>
          <dgm:constr type="t" for="ch" forName="image_accent_1" refType="h" fact="0.4111"/>
          <dgm:constr type="w" for="ch" forName="image_accent_1" refType="w" fact="0.0145"/>
          <dgm:constr type="h" for="ch" forName="image_accent_1" refType="h" fact="0.0251"/>
          <dgm:constr type="l" for="ch" forName="image_2" refType="w" fact="0.2925"/>
          <dgm:constr type="t" for="ch" forName="image_2" refType="h" fact="0.3421"/>
          <dgm:constr type="w" for="ch" forName="image_2" refType="w" fact="0.1209"/>
          <dgm:constr type="h" for="ch" forName="image_2" refType="h" fact="0.2095"/>
          <dgm:constr type="l" for="ch" forName="image_accent_2" refType="w" fact="0.2952"/>
          <dgm:constr type="t" for="ch" forName="image_accent_2" refType="h" fact="0.4343"/>
          <dgm:constr type="w" for="ch" forName="image_accent_2" refType="w" fact="0.0145"/>
          <dgm:constr type="h" for="ch" forName="image_accent_2" refType="h" fact="0.0251"/>
          <dgm:constr type="l" for="ch" forName="text_2" refType="w" fact="0.1939"/>
          <dgm:constr type="t" for="ch" forName="text_2" refType="h" fact="0.2285"/>
          <dgm:constr type="w" for="ch" forName="text_2" refType="w" fact="0.1239"/>
          <dgm:constr type="h" for="ch" forName="text_2" refType="h" fact="0.2147"/>
          <dgm:constr type="l" for="ch" forName="text_accent_2" refType="w" fact="0.2739"/>
          <dgm:constr type="t" for="ch" forName="text_accent_2" refType="h" fact="0.4111"/>
          <dgm:constr type="w" for="ch" forName="text_accent_2" refType="w" fact="0.0145"/>
          <dgm:constr type="h" for="ch" forName="text_accent_2" refType="h" fact="0.0251"/>
          <dgm:constr type="l" for="ch" forName="text_3" refType="w" fact="0.0986"/>
          <dgm:constr type="t" for="ch" forName="text_3" refType="h" fact="0.1207"/>
          <dgm:constr type="w" for="ch" forName="text_3" refType="w" fact="0.1209"/>
          <dgm:constr type="h" for="ch" forName="text_3" refType="h" fact="0.2095"/>
          <dgm:constr type="l" for="ch" forName="text_accent_3" refType="w" fact="0.1771"/>
          <dgm:constr type="t" for="ch" forName="text_accent_3" refType="h" fact="0.1264"/>
          <dgm:constr type="w" for="ch" forName="text_accent_3" refType="w" fact="0.0145"/>
          <dgm:constr type="h" for="ch" forName="text_accent_3" refType="h" fact="0.0251"/>
          <dgm:constr type="l" for="ch" forName="image_3" refType="w" fact="0.1939"/>
          <dgm:constr type="t" for="ch" forName="image_3" refType="h" fact="0.0048"/>
          <dgm:constr type="w" for="ch" forName="image_3" refType="w" fact="0.1239"/>
          <dgm:constr type="h" for="ch" forName="image_3" refType="h" fact="0.2147"/>
          <dgm:constr type="l" for="ch" forName="image_accent_3" refType="w" fact="0.199"/>
          <dgm:constr type="t" for="ch" forName="image_accent_3" refType="h" fact="0.0971"/>
          <dgm:constr type="w" for="ch" forName="image_accent_3" refType="w" fact="0.0145"/>
          <dgm:constr type="h" for="ch" forName="image_accent_3" refType="h" fact="0.0251"/>
          <dgm:constr type="l" for="ch" forName="text_4" refType="w" fact="0.2923"/>
          <dgm:constr type="t" for="ch" forName="text_4" refType="h" fact="0.1191"/>
          <dgm:constr type="w" for="ch" forName="text_4" refType="w" fact="0.1209"/>
          <dgm:constr type="h" for="ch" forName="text_4" refType="h" fact="0.2095"/>
          <dgm:constr type="l" for="ch" forName="text_accent_4" refType="w" fact="0.3963"/>
          <dgm:constr type="t" for="ch" forName="text_accent_4" refType="h" fact="0.2101"/>
          <dgm:constr type="w" for="ch" forName="text_accent_4" refType="w" fact="0.0145"/>
          <dgm:constr type="h" for="ch" forName="text_accent_4" refType="h" fact="0.0251"/>
          <dgm:constr type="l" for="ch" forName="image_4" refType="w" fact="0.3893"/>
          <dgm:constr type="t" for="ch" forName="image_4" refType="h" fact="0.2301"/>
          <dgm:constr type="w" for="ch" forName="image_4" refType="w" fact="0.1209"/>
          <dgm:constr type="h" for="ch" forName="image_4" refType="h" fact="0.2095"/>
          <dgm:constr type="l" for="ch" forName="image_accent_4" refType="w" fact="0.417"/>
          <dgm:constr type="t" for="ch" forName="image_accent_4" refType="h" fact="0.2342"/>
          <dgm:constr type="w" for="ch" forName="image_accent_4" refType="w" fact="0.0145"/>
          <dgm:constr type="h" for="ch" forName="image_accent_4" refType="h" fact="0.0251"/>
          <dgm:constr type="l" for="ch" forName="text_5" refType="w" fact="0.3891"/>
          <dgm:constr type="t" for="ch" forName="text_5" refType="h" fact="0.0069"/>
          <dgm:constr type="w" for="ch" forName="text_5" refType="w" fact="0.1209"/>
          <dgm:constr type="h" for="ch" forName="text_5" refType="h" fact="0.2095"/>
          <dgm:constr type="l" for="ch" forName="text_accent_5" refType="w" fact="0.4931"/>
          <dgm:constr type="t" for="ch" forName="text_accent_5" refType="h" fact="0.0974"/>
          <dgm:constr type="w" for="ch" forName="text_accent_5" refType="w" fact="0.0145"/>
          <dgm:constr type="h" for="ch" forName="text_accent_5" refType="h" fact="0.0251"/>
          <dgm:constr type="l" for="ch" forName="image_5" refType="w" fact="0.4861"/>
          <dgm:constr type="t" for="ch" forName="image_5" refType="h" fact="0.1173"/>
          <dgm:constr type="w" for="ch" forName="image_5" refType="w" fact="0.1209"/>
          <dgm:constr type="h" for="ch" forName="image_5" refType="h" fact="0.2095"/>
          <dgm:constr type="l" for="ch" forName="image_accent_5" refType="w" fact="0.5138"/>
          <dgm:constr type="t" for="ch" forName="image_accent_5" refType="h" fact="0.1215"/>
          <dgm:constr type="w" for="ch" forName="image_accent_5" refType="w" fact="0.0145"/>
          <dgm:constr type="h" for="ch" forName="image_accent_5" refType="h" fact="0.0251"/>
          <dgm:constr type="l" for="ch" forName="text_6" refType="w" fact="0.4865"/>
          <dgm:constr type="t" for="ch" forName="text_6" refType="h" fact="0.3413"/>
          <dgm:constr type="w" for="ch" forName="text_6" refType="w" fact="0.1209"/>
          <dgm:constr type="h" for="ch" forName="text_6" refType="h" fact="0.2095"/>
          <dgm:constr type="l" for="ch" forName="text_accent_6" refType="w" fact="0.5149"/>
          <dgm:constr type="t" for="ch" forName="text_accent_6" refType="h" fact="0.52"/>
          <dgm:constr type="w" for="ch" forName="text_accent_6" refType="w" fact="0.0145"/>
          <dgm:constr type="h" for="ch" forName="text_accent_6" refType="h" fact="0.0251"/>
          <dgm:constr type="l" for="ch" forName="image_6" refType="w" fact="0.3893"/>
          <dgm:constr type="t" for="ch" forName="image_6" refType="h" fact="0.4533"/>
          <dgm:constr type="w" for="ch" forName="image_6" refType="w" fact="0.1209"/>
          <dgm:constr type="h" for="ch" forName="image_6" refType="h" fact="0.2095"/>
          <dgm:constr type="l" for="ch" forName="image_accent_6" refType="w" fact="0.4923"/>
          <dgm:constr type="t" for="ch" forName="image_accent_6" refType="h" fact="0.5447"/>
          <dgm:constr type="w" for="ch" forName="image_accent_6" refType="w" fact="0.0145"/>
          <dgm:constr type="h" for="ch" forName="image_accent_6" refType="h" fact="0.0251"/>
          <dgm:constr type="l" for="ch" forName="image_7" refType="w" fact="0.098"/>
          <dgm:constr type="t" for="ch" forName="image_7" refType="h" fact="0.5668"/>
          <dgm:constr type="w" for="ch" forName="image_7" refType="w" fact="0.1209"/>
          <dgm:constr type="h" for="ch" forName="image_7" refType="h" fact="0.2095"/>
          <dgm:constr type="l" for="ch" forName="image_accent_7" refType="w" fact="0.1765"/>
          <dgm:constr type="t" for="ch" forName="image_accent_7" refType="h" fact="0.5725"/>
          <dgm:constr type="w" for="ch" forName="image_accent_7" refType="w" fact="0.0145"/>
          <dgm:constr type="h" for="ch" forName="image_accent_7" refType="h" fact="0.0251"/>
          <dgm:constr type="l" for="ch" forName="text_7" refType="w" fact="0.1941"/>
          <dgm:constr type="t" for="ch" forName="text_7" refType="h" fact="0.4525"/>
          <dgm:constr type="w" for="ch" forName="text_7" refType="w" fact="0.1239"/>
          <dgm:constr type="h" for="ch" forName="text_7" refType="h" fact="0.2147"/>
          <dgm:constr type="l" for="ch" forName="text_accent_7" refType="w" fact="0.1992"/>
          <dgm:constr type="t" for="ch" forName="text_accent_7" refType="h" fact="0.5448"/>
          <dgm:constr type="w" for="ch" forName="text_accent_7" refType="w" fact="0.0145"/>
          <dgm:constr type="h" for="ch" forName="text_accent_7" refType="h" fact="0.0251"/>
          <dgm:constr type="l" for="ch" forName="image_8" refType="w" fact="0.4859"/>
          <dgm:constr type="t" for="ch" forName="image_8" refType="h" fact="0.5673"/>
          <dgm:constr type="w" for="ch" forName="image_8" refType="w" fact="0.1209"/>
          <dgm:constr type="h" for="ch" forName="image_8" refType="h" fact="0.2095"/>
          <dgm:constr type="l" for="ch" forName="image_accent_8" refType="w" fact="0.5899"/>
          <dgm:constr type="t" for="ch" forName="image_accent_8" refType="h" fact="0.6583"/>
          <dgm:constr type="w" for="ch" forName="image_accent_8" refType="w" fact="0.0145"/>
          <dgm:constr type="h" for="ch" forName="image_accent_8" refType="h" fact="0.0251"/>
          <dgm:constr type="l" for="ch" forName="text_8" refType="w" fact="0.5832"/>
          <dgm:constr type="t" for="ch" forName="text_8" refType="h" fact="0.4543"/>
          <dgm:constr type="w" for="ch" forName="text_8" refType="w" fact="0.1209"/>
          <dgm:constr type="h" for="ch" forName="text_8" refType="h" fact="0.2095"/>
          <dgm:constr type="l" for="ch" forName="text_accent_8" refType="w" fact="0.6118"/>
          <dgm:constr type="t" for="ch" forName="text_accent_8" refType="h" fact="0.6343"/>
          <dgm:constr type="w" for="ch" forName="text_accent_8" refType="w" fact="0.0145"/>
          <dgm:constr type="h" for="ch" forName="text_accent_8" refType="h" fact="0.0251"/>
          <dgm:constr type="l" for="ch" forName="image_9" refType="w" fact="0.5833"/>
          <dgm:constr type="t" for="ch" forName="image_9" refType="h" fact="0.229"/>
          <dgm:constr type="w" for="ch" forName="image_9" refType="w" fact="0.1209"/>
          <dgm:constr type="h" for="ch" forName="image_9" refType="h" fact="0.2095"/>
          <dgm:constr type="l" for="ch" forName="image_accent_9" refType="w" fact="0.6618"/>
          <dgm:constr type="t" for="ch" forName="image_accent_9" refType="h" fact="0.2347"/>
          <dgm:constr type="w" for="ch" forName="image_accent_9" refType="w" fact="0.0145"/>
          <dgm:constr type="h" for="ch" forName="image_accent_9" refType="h" fact="0.0251"/>
          <dgm:constr type="l" for="ch" forName="text_9" refType="w" fact="0.5819"/>
          <dgm:constr type="t" for="ch" forName="text_9" refType="h" fact="0.0017"/>
          <dgm:constr type="w" for="ch" forName="text_9" refType="w" fact="0.1239"/>
          <dgm:constr type="h" for="ch" forName="text_9" refType="h" fact="0.2147"/>
          <dgm:constr type="l" for="ch" forName="text_accent_9" refType="w" fact="0.6618"/>
          <dgm:constr type="t" for="ch" forName="text_accent_9" refType="h" fact="0.1844"/>
          <dgm:constr type="w" for="ch" forName="text_accent_9" refType="w" fact="0.0145"/>
          <dgm:constr type="h" for="ch" forName="text_accent_9" refType="h" fact="0.0251"/>
          <dgm:constr type="l" for="ch" forName="text_10" refType="w" fact="0.2919"/>
          <dgm:constr type="t" for="ch" forName="text_10" refType="h" fact="0.5673"/>
          <dgm:constr type="w" for="ch" forName="text_10" refType="w" fact="0.1209"/>
          <dgm:constr type="h" for="ch" forName="text_10" refType="h" fact="0.2095"/>
          <dgm:constr type="l" for="ch" forName="text_accent_10" refType="w" fact="0.3204"/>
          <dgm:constr type="t" for="ch" forName="text_accent_10" refType="h" fact="0.746"/>
          <dgm:constr type="w" for="ch" forName="text_accent_10" refType="w" fact="0.0145"/>
          <dgm:constr type="h" for="ch" forName="text_accent_10" refType="h" fact="0.0251"/>
          <dgm:constr type="l" for="ch" forName="image_10" refType="w" fact="0.1947"/>
          <dgm:constr type="t" for="ch" forName="image_10" refType="h" fact="0.6792"/>
          <dgm:constr type="w" for="ch" forName="image_10" refType="w" fact="0.1209"/>
          <dgm:constr type="h" for="ch" forName="image_10" refType="h" fact="0.2095"/>
          <dgm:constr type="l" for="ch" forName="image_accent_10" refType="w" fact="0.2977"/>
          <dgm:constr type="t" for="ch" forName="image_accent_10" refType="h" fact="0.7707"/>
          <dgm:constr type="w" for="ch" forName="image_accent_10" refType="w" fact="0.0145"/>
          <dgm:constr type="h" for="ch" forName="image_accent_10" refType="h" fact="0.0251"/>
          <dgm:constr type="l" for="ch" forName="text_11" refType="w" fact="0.4864"/>
          <dgm:constr type="t" for="ch" forName="text_11" refType="h" fact="0.7905"/>
          <dgm:constr type="w" for="ch" forName="text_11" refType="w" fact="0.1209"/>
          <dgm:constr type="h" for="ch" forName="text_11" refType="h" fact="0.2095"/>
          <dgm:constr type="l" for="ch" forName="text_accent_11" refType="w" fact="0.4891"/>
          <dgm:constr type="t" for="ch" forName="text_accent_11" refType="h" fact="0.8827"/>
          <dgm:constr type="w" for="ch" forName="text_accent_11" refType="w" fact="0.0145"/>
          <dgm:constr type="h" for="ch" forName="text_accent_11" refType="h" fact="0.0251"/>
          <dgm:constr type="l" for="ch" forName="image_11" refType="w" fact="0.3878"/>
          <dgm:constr type="t" for="ch" forName="image_11" refType="h" fact="0.6769"/>
          <dgm:constr type="w" for="ch" forName="image_11" refType="w" fact="0.1239"/>
          <dgm:constr type="h" for="ch" forName="image_11" refType="h" fact="0.2147"/>
          <dgm:constr type="l" for="ch" forName="image_accent_11" refType="w" fact="0.4677"/>
          <dgm:constr type="t" for="ch" forName="image_accent_11" refType="h" fact="0.8596"/>
          <dgm:constr type="w" for="ch" forName="image_accent_11" refType="w" fact="0.0145"/>
          <dgm:constr type="h" for="ch" forName="image_accent_11" refType="h" fact="0.0251"/>
          <dgm:constr type="l" for="ch" forName="image_12" refType="w" fact="0.6805"/>
          <dgm:constr type="t" for="ch" forName="image_12" refType="h" fact="0.566"/>
          <dgm:constr type="w" for="ch" forName="image_12" refType="w" fact="0.1209"/>
          <dgm:constr type="h" for="ch" forName="image_12" refType="h" fact="0.2095"/>
          <dgm:constr type="l" for="ch" forName="image_accent_12" refType="w" fact="0.7089"/>
          <dgm:constr type="t" for="ch" forName="image_accent_12" refType="h" fact="0.7447"/>
          <dgm:constr type="w" for="ch" forName="image_accent_12" refType="w" fact="0.0145"/>
          <dgm:constr type="h" for="ch" forName="image_accent_12" refType="h" fact="0.0251"/>
          <dgm:constr type="l" for="ch" forName="text_12" refType="w" fact="0.5833"/>
          <dgm:constr type="t" for="ch" forName="text_12" refType="h" fact="0.678"/>
          <dgm:constr type="w" for="ch" forName="text_12" refType="w" fact="0.1209"/>
          <dgm:constr type="h" for="ch" forName="text_12" refType="h" fact="0.2095"/>
          <dgm:constr type="l" for="ch" forName="text_accent_12" refType="w" fact="0.6862"/>
          <dgm:constr type="t" for="ch" forName="text_accent_12" refType="h" fact="0.7694"/>
          <dgm:constr type="w" for="ch" forName="text_accent_12" refType="w" fact="0.0145"/>
          <dgm:constr type="h" for="ch" forName="text_accent_12" refType="h" fact="0.0251"/>
          <dgm:constr type="l" for="ch" forName="text_13" refType="w" fact="0.681"/>
          <dgm:constr type="t" for="ch" forName="text_13" refType="h" fact="0.3415"/>
          <dgm:constr type="w" for="ch" forName="text_13" refType="w" fact="0.1209"/>
          <dgm:constr type="h" for="ch" forName="text_13" refType="h" fact="0.2095"/>
          <dgm:constr type="l" for="ch" forName="text_accent_13" refType="w" fact="0.7595"/>
          <dgm:constr type="t" for="ch" forName="text_accent_13" refType="h" fact="0.3472"/>
          <dgm:constr type="w" for="ch" forName="text_accent_13" refType="w" fact="0.0145"/>
          <dgm:constr type="h" for="ch" forName="text_accent_13" refType="h" fact="0.0251"/>
          <dgm:constr type="l" for="ch" forName="image_13" refType="w" fact="0.6796"/>
          <dgm:constr type="t" for="ch" forName="image_13" refType="h" fact="0.1142"/>
          <dgm:constr type="w" for="ch" forName="image_13" refType="w" fact="0.1239"/>
          <dgm:constr type="h" for="ch" forName="image_13" refType="h" fact="0.2147"/>
          <dgm:constr type="l" for="ch" forName="image_accent_13" refType="w" fact="0.7596"/>
          <dgm:constr type="t" for="ch" forName="image_accent_13" refType="h" fact="0.2968"/>
          <dgm:constr type="w" for="ch" forName="image_accent_13" refType="w" fact="0.0145"/>
          <dgm:constr type="h" for="ch" forName="image_accent_13" refType="h" fact="0.0251"/>
          <dgm:constr type="l" for="ch" forName="text_14" refType="w" fact="0.7789"/>
          <dgm:constr type="t" for="ch" forName="text_14" refType="h" fact="0.6774"/>
          <dgm:constr type="w" for="ch" forName="text_14" refType="w" fact="0.1209"/>
          <dgm:constr type="h" for="ch" forName="text_14" refType="h" fact="0.2095"/>
          <dgm:constr type="l" for="ch" forName="text_accent_14" refType="w" fact="0.8574"/>
          <dgm:constr type="t" for="ch" forName="text_accent_14" refType="h" fact="0.683"/>
          <dgm:constr type="w" for="ch" forName="text_accent_14" refType="w" fact="0.0145"/>
          <dgm:constr type="h" for="ch" forName="text_accent_14" refType="h" fact="0.0251"/>
          <dgm:constr type="l" for="ch" forName="image_14" refType="w" fact="0.778"/>
          <dgm:constr type="t" for="ch" forName="image_14" refType="h" fact="0.4501"/>
          <dgm:constr type="w" for="ch" forName="image_14" refType="w" fact="0.1239"/>
          <dgm:constr type="h" for="ch" forName="image_14" refType="h" fact="0.2147"/>
          <dgm:constr type="l" for="ch" forName="image_accent_14" refType="w" fact="0.858"/>
          <dgm:constr type="t" for="ch" forName="image_accent_14" refType="h" fact="0.6327"/>
          <dgm:constr type="w" for="ch" forName="image_accent_14" refType="w" fact="0.0145"/>
          <dgm:constr type="h" for="ch" forName="image_accent_14" refType="h" fact="0.0251"/>
          <dgm:constr type="l" for="ch" forName="text_15" refType="w" fact="0.779"/>
          <dgm:constr type="t" for="ch" forName="text_15" refType="h" fact="0.2273"/>
          <dgm:constr type="w" for="ch" forName="text_15" refType="w" fact="0.1209"/>
          <dgm:constr type="h" for="ch" forName="text_15" refType="h" fact="0.2095"/>
          <dgm:constr type="l" for="ch" forName="text_accent_15" refType="w" fact="0.8575"/>
          <dgm:constr type="t" for="ch" forName="text_accent_15" refType="h" fact="0.233"/>
          <dgm:constr type="w" for="ch" forName="text_accent_15" refType="w" fact="0.0145"/>
          <dgm:constr type="h" for="ch" forName="text_accent_15" refType="h" fact="0.0251"/>
          <dgm:constr type="l" for="ch" forName="image_15" refType="w" fact="0.7776"/>
          <dgm:constr type="t" for="ch" forName="image_15" refType="h" fact="0"/>
          <dgm:constr type="w" for="ch" forName="image_15" refType="w" fact="0.1239"/>
          <dgm:constr type="h" for="ch" forName="image_15" refType="h" fact="0.2147"/>
          <dgm:constr type="l" for="ch" forName="image_accent_15" refType="w" fact="0.8575"/>
          <dgm:constr type="t" for="ch" forName="image_accent_15" refType="h" fact="0.1826"/>
          <dgm:constr type="w" for="ch" forName="image_accent_15" refType="w" fact="0.0145"/>
          <dgm:constr type="h" for="ch" forName="image_accent_15" refType="h" fact="0.0251"/>
          <dgm:constr type="l" for="ch" forName="text_16" refType="w" fact="0.8774"/>
          <dgm:constr type="t" for="ch" forName="text_16" refType="h" fact="0.7895"/>
          <dgm:constr type="w" for="ch" forName="text_16" refType="w" fact="0.1209"/>
          <dgm:constr type="h" for="ch" forName="text_16" refType="h" fact="0.2095"/>
          <dgm:constr type="l" for="ch" forName="text_accent_16" refType="w" fact="0.9559"/>
          <dgm:constr type="t" for="ch" forName="text_accent_16" refType="h" fact="0.7952"/>
          <dgm:constr type="w" for="ch" forName="text_accent_16" refType="w" fact="0.0145"/>
          <dgm:constr type="h" for="ch" forName="text_accent_16" refType="h" fact="0.0251"/>
          <dgm:constr type="l" for="ch" forName="image_16" refType="w" fact="0.876"/>
          <dgm:constr type="t" for="ch" forName="image_16" refType="h" fact="0.5622"/>
          <dgm:constr type="w" for="ch" forName="image_16" refType="w" fact="0.1239"/>
          <dgm:constr type="h" for="ch" forName="image_16" refType="h" fact="0.2147"/>
          <dgm:constr type="l" for="ch" forName="image_accent_16" refType="w" fact="0.956"/>
          <dgm:constr type="t" for="ch" forName="image_accent_16" refType="h" fact="0.7449"/>
          <dgm:constr type="w" for="ch" forName="image_accent_16" refType="w" fact="0.0145"/>
          <dgm:constr type="h" for="ch" forName="image_accent_16" refType="h" fact="0.0251"/>
          <dgm:constr type="l" for="ch" forName="text_17" refType="w" fact="0.8776"/>
          <dgm:constr type="t" for="ch" forName="text_17" refType="h" fact="0.3388"/>
          <dgm:constr type="w" for="ch" forName="text_17" refType="w" fact="0.1209"/>
          <dgm:constr type="h" for="ch" forName="text_17" refType="h" fact="0.2095"/>
          <dgm:constr type="l" for="ch" forName="text_accent_17" refType="w" fact="0.9561"/>
          <dgm:constr type="t" for="ch" forName="text_accent_17" refType="h" fact="0.3445"/>
          <dgm:constr type="w" for="ch" forName="text_accent_17" refType="w" fact="0.0145"/>
          <dgm:constr type="h" for="ch" forName="text_accent_17" refType="h" fact="0.0251"/>
          <dgm:constr type="l" for="ch" forName="image_17" refType="w" fact="0.8761"/>
          <dgm:constr type="t" for="ch" forName="image_17" refType="h" fact="0.1115"/>
          <dgm:constr type="w" for="ch" forName="image_17" refType="w" fact="0.1239"/>
          <dgm:constr type="h" for="ch" forName="image_17" refType="h" fact="0.2147"/>
          <dgm:constr type="l" for="ch" forName="image_accent_17" refType="w" fact="0.9561"/>
          <dgm:constr type="t" for="ch" forName="image_accent_17" refType="h" fact="0.2941"/>
          <dgm:constr type="w" for="ch" forName="image_accent_17" refType="w" fact="0.0145"/>
          <dgm:constr type="h" for="ch" forName="image_accent_17" refType="h" fact="0.0251"/>
        </dgm:constrLst>
      </dgm:if>
      <dgm:if name="Name19" axis="ch" ptType="node" func="cnt" op="equ" val="18">
        <dgm:alg type="composite">
          <dgm:param type="ar" val="2.2083"/>
        </dgm:alg>
        <dgm:constrLst>
          <dgm:constr type="primFontSz" for="des" ptType="node" op="equ" val="65"/>
          <dgm:constr type="l" for="ch" forName="text_1" refType="w" fact="0.0898"/>
          <dgm:constr type="t" for="ch" forName="text_1" refType="h" fact="0.3421"/>
          <dgm:constr type="w" for="ch" forName="text_1" refType="w" fact="0.11"/>
          <dgm:constr type="h" for="ch" forName="text_1" refType="h" fact="0.2095"/>
          <dgm:constr type="l" for="ch" forName="text_accent_1" refType="w" fact="0.0922"/>
          <dgm:constr type="t" for="ch" forName="text_accent_1" refType="h" fact="0.4343"/>
          <dgm:constr type="w" for="ch" forName="text_accent_1" refType="w" fact="0.0132"/>
          <dgm:constr type="h" for="ch" forName="text_accent_1" refType="h" fact="0.0251"/>
          <dgm:constr type="l" for="ch" forName="image_1" refType="w" fact="0"/>
          <dgm:constr type="t" for="ch" forName="image_1" refType="h" fact="0.2285"/>
          <dgm:constr type="w" for="ch" forName="image_1" refType="w" fact="0.1128"/>
          <dgm:constr type="h" for="ch" forName="image_1" refType="h" fact="0.2147"/>
          <dgm:constr type="l" for="ch" forName="image_accent_1" refType="w" fact="0.0728"/>
          <dgm:constr type="t" for="ch" forName="image_accent_1" refType="h" fact="0.4111"/>
          <dgm:constr type="w" for="ch" forName="image_accent_1" refType="w" fact="0.0132"/>
          <dgm:constr type="h" for="ch" forName="image_accent_1" refType="h" fact="0.0251"/>
          <dgm:constr type="l" for="ch" forName="image_2" refType="w" fact="0.2663"/>
          <dgm:constr type="t" for="ch" forName="image_2" refType="h" fact="0.3421"/>
          <dgm:constr type="w" for="ch" forName="image_2" refType="w" fact="0.11"/>
          <dgm:constr type="h" for="ch" forName="image_2" refType="h" fact="0.2095"/>
          <dgm:constr type="l" for="ch" forName="image_accent_2" refType="w" fact="0.2687"/>
          <dgm:constr type="t" for="ch" forName="image_accent_2" refType="h" fact="0.4343"/>
          <dgm:constr type="w" for="ch" forName="image_accent_2" refType="w" fact="0.0132"/>
          <dgm:constr type="h" for="ch" forName="image_accent_2" refType="h" fact="0.0251"/>
          <dgm:constr type="l" for="ch" forName="text_2" refType="w" fact="0.1765"/>
          <dgm:constr type="t" for="ch" forName="text_2" refType="h" fact="0.2285"/>
          <dgm:constr type="w" for="ch" forName="text_2" refType="w" fact="0.1128"/>
          <dgm:constr type="h" for="ch" forName="text_2" refType="h" fact="0.2147"/>
          <dgm:constr type="l" for="ch" forName="text_accent_2" refType="w" fact="0.2493"/>
          <dgm:constr type="t" for="ch" forName="text_accent_2" refType="h" fact="0.4111"/>
          <dgm:constr type="w" for="ch" forName="text_accent_2" refType="w" fact="0.0132"/>
          <dgm:constr type="h" for="ch" forName="text_accent_2" refType="h" fact="0.0251"/>
          <dgm:constr type="l" for="ch" forName="text_3" refType="w" fact="0.0897"/>
          <dgm:constr type="t" for="ch" forName="text_3" refType="h" fact="0.1207"/>
          <dgm:constr type="w" for="ch" forName="text_3" refType="w" fact="0.11"/>
          <dgm:constr type="h" for="ch" forName="text_3" refType="h" fact="0.2095"/>
          <dgm:constr type="l" for="ch" forName="text_accent_3" refType="w" fact="0.1612"/>
          <dgm:constr type="t" for="ch" forName="text_accent_3" refType="h" fact="0.1264"/>
          <dgm:constr type="w" for="ch" forName="text_accent_3" refType="w" fact="0.0132"/>
          <dgm:constr type="h" for="ch" forName="text_accent_3" refType="h" fact="0.0251"/>
          <dgm:constr type="l" for="ch" forName="image_3" refType="w" fact="0.1765"/>
          <dgm:constr type="t" for="ch" forName="image_3" refType="h" fact="0.0048"/>
          <dgm:constr type="w" for="ch" forName="image_3" refType="w" fact="0.1128"/>
          <dgm:constr type="h" for="ch" forName="image_3" refType="h" fact="0.2147"/>
          <dgm:constr type="l" for="ch" forName="image_accent_3" refType="w" fact="0.1812"/>
          <dgm:constr type="t" for="ch" forName="image_accent_3" refType="h" fact="0.0971"/>
          <dgm:constr type="w" for="ch" forName="image_accent_3" refType="w" fact="0.0132"/>
          <dgm:constr type="h" for="ch" forName="image_accent_3" refType="h" fact="0.0251"/>
          <dgm:constr type="l" for="ch" forName="text_4" refType="w" fact="0.2661"/>
          <dgm:constr type="t" for="ch" forName="text_4" refType="h" fact="0.1191"/>
          <dgm:constr type="w" for="ch" forName="text_4" refType="w" fact="0.11"/>
          <dgm:constr type="h" for="ch" forName="text_4" refType="h" fact="0.2095"/>
          <dgm:constr type="l" for="ch" forName="text_accent_4" refType="w" fact="0.3608"/>
          <dgm:constr type="t" for="ch" forName="text_accent_4" refType="h" fact="0.2101"/>
          <dgm:constr type="w" for="ch" forName="text_accent_4" refType="w" fact="0.0132"/>
          <dgm:constr type="h" for="ch" forName="text_accent_4" refType="h" fact="0.0251"/>
          <dgm:constr type="l" for="ch" forName="image_4" refType="w" fact="0.3544"/>
          <dgm:constr type="t" for="ch" forName="image_4" refType="h" fact="0.2301"/>
          <dgm:constr type="w" for="ch" forName="image_4" refType="w" fact="0.11"/>
          <dgm:constr type="h" for="ch" forName="image_4" refType="h" fact="0.2095"/>
          <dgm:constr type="l" for="ch" forName="image_accent_4" refType="w" fact="0.3796"/>
          <dgm:constr type="t" for="ch" forName="image_accent_4" refType="h" fact="0.2342"/>
          <dgm:constr type="w" for="ch" forName="image_accent_4" refType="w" fact="0.0132"/>
          <dgm:constr type="h" for="ch" forName="image_accent_4" refType="h" fact="0.0251"/>
          <dgm:constr type="l" for="ch" forName="text_5" refType="w" fact="0.3543"/>
          <dgm:constr type="t" for="ch" forName="text_5" refType="h" fact="0.0069"/>
          <dgm:constr type="w" for="ch" forName="text_5" refType="w" fact="0.11"/>
          <dgm:constr type="h" for="ch" forName="text_5" refType="h" fact="0.2095"/>
          <dgm:constr type="l" for="ch" forName="text_accent_5" refType="w" fact="0.4489"/>
          <dgm:constr type="t" for="ch" forName="text_accent_5" refType="h" fact="0.0974"/>
          <dgm:constr type="w" for="ch" forName="text_accent_5" refType="w" fact="0.0132"/>
          <dgm:constr type="h" for="ch" forName="text_accent_5" refType="h" fact="0.0251"/>
          <dgm:constr type="l" for="ch" forName="image_5" refType="w" fact="0.4425"/>
          <dgm:constr type="t" for="ch" forName="image_5" refType="h" fact="0.1173"/>
          <dgm:constr type="w" for="ch" forName="image_5" refType="w" fact="0.11"/>
          <dgm:constr type="h" for="ch" forName="image_5" refType="h" fact="0.2095"/>
          <dgm:constr type="l" for="ch" forName="image_accent_5" refType="w" fact="0.4677"/>
          <dgm:constr type="t" for="ch" forName="image_accent_5" refType="h" fact="0.1215"/>
          <dgm:constr type="w" for="ch" forName="image_accent_5" refType="w" fact="0.0132"/>
          <dgm:constr type="h" for="ch" forName="image_accent_5" refType="h" fact="0.0251"/>
          <dgm:constr type="l" for="ch" forName="text_6" refType="w" fact="0.4429"/>
          <dgm:constr type="t" for="ch" forName="text_6" refType="h" fact="0.3413"/>
          <dgm:constr type="w" for="ch" forName="text_6" refType="w" fact="0.11"/>
          <dgm:constr type="h" for="ch" forName="text_6" refType="h" fact="0.2095"/>
          <dgm:constr type="l" for="ch" forName="text_accent_6" refType="w" fact="0.4688"/>
          <dgm:constr type="t" for="ch" forName="text_accent_6" refType="h" fact="0.52"/>
          <dgm:constr type="w" for="ch" forName="text_accent_6" refType="w" fact="0.0132"/>
          <dgm:constr type="h" for="ch" forName="text_accent_6" refType="h" fact="0.0251"/>
          <dgm:constr type="l" for="ch" forName="image_6" refType="w" fact="0.3544"/>
          <dgm:constr type="t" for="ch" forName="image_6" refType="h" fact="0.4533"/>
          <dgm:constr type="w" for="ch" forName="image_6" refType="w" fact="0.11"/>
          <dgm:constr type="h" for="ch" forName="image_6" refType="h" fact="0.2095"/>
          <dgm:constr type="l" for="ch" forName="image_accent_6" refType="w" fact="0.4482"/>
          <dgm:constr type="t" for="ch" forName="image_accent_6" refType="h" fact="0.5447"/>
          <dgm:constr type="w" for="ch" forName="image_accent_6" refType="w" fact="0.0132"/>
          <dgm:constr type="h" for="ch" forName="image_accent_6" refType="h" fact="0.0251"/>
          <dgm:constr type="l" for="ch" forName="image_7" refType="w" fact="0.0892"/>
          <dgm:constr type="t" for="ch" forName="image_7" refType="h" fact="0.5668"/>
          <dgm:constr type="w" for="ch" forName="image_7" refType="w" fact="0.11"/>
          <dgm:constr type="h" for="ch" forName="image_7" refType="h" fact="0.2095"/>
          <dgm:constr type="l" for="ch" forName="image_accent_7" refType="w" fact="0.1607"/>
          <dgm:constr type="t" for="ch" forName="image_accent_7" refType="h" fact="0.5725"/>
          <dgm:constr type="w" for="ch" forName="image_accent_7" refType="w" fact="0.0132"/>
          <dgm:constr type="h" for="ch" forName="image_accent_7" refType="h" fact="0.0251"/>
          <dgm:constr type="l" for="ch" forName="text_7" refType="w" fact="0.1767"/>
          <dgm:constr type="t" for="ch" forName="text_7" refType="h" fact="0.4525"/>
          <dgm:constr type="w" for="ch" forName="text_7" refType="w" fact="0.1128"/>
          <dgm:constr type="h" for="ch" forName="text_7" refType="h" fact="0.2147"/>
          <dgm:constr type="l" for="ch" forName="text_accent_7" refType="w" fact="0.1814"/>
          <dgm:constr type="t" for="ch" forName="text_accent_7" refType="h" fact="0.5448"/>
          <dgm:constr type="w" for="ch" forName="text_accent_7" refType="w" fact="0.0132"/>
          <dgm:constr type="h" for="ch" forName="text_accent_7" refType="h" fact="0.0251"/>
          <dgm:constr type="l" for="ch" forName="image_8" refType="w" fact="0.4424"/>
          <dgm:constr type="t" for="ch" forName="image_8" refType="h" fact="0.5673"/>
          <dgm:constr type="w" for="ch" forName="image_8" refType="w" fact="0.11"/>
          <dgm:constr type="h" for="ch" forName="image_8" refType="h" fact="0.2095"/>
          <dgm:constr type="l" for="ch" forName="image_accent_8" refType="w" fact="0.537"/>
          <dgm:constr type="t" for="ch" forName="image_accent_8" refType="h" fact="0.6583"/>
          <dgm:constr type="w" for="ch" forName="image_accent_8" refType="w" fact="0.0132"/>
          <dgm:constr type="h" for="ch" forName="image_accent_8" refType="h" fact="0.0251"/>
          <dgm:constr type="l" for="ch" forName="text_8" refType="w" fact="0.531"/>
          <dgm:constr type="t" for="ch" forName="text_8" refType="h" fact="0.4543"/>
          <dgm:constr type="w" for="ch" forName="text_8" refType="w" fact="0.11"/>
          <dgm:constr type="h" for="ch" forName="text_8" refType="h" fact="0.2095"/>
          <dgm:constr type="l" for="ch" forName="text_accent_8" refType="w" fact="0.557"/>
          <dgm:constr type="t" for="ch" forName="text_accent_8" refType="h" fact="0.6343"/>
          <dgm:constr type="w" for="ch" forName="text_accent_8" refType="w" fact="0.0132"/>
          <dgm:constr type="h" for="ch" forName="text_accent_8" refType="h" fact="0.0251"/>
          <dgm:constr type="l" for="ch" forName="image_9" refType="w" fact="0.531"/>
          <dgm:constr type="t" for="ch" forName="image_9" refType="h" fact="0.229"/>
          <dgm:constr type="w" for="ch" forName="image_9" refType="w" fact="0.11"/>
          <dgm:constr type="h" for="ch" forName="image_9" refType="h" fact="0.2095"/>
          <dgm:constr type="l" for="ch" forName="image_accent_9" refType="w" fact="0.6025"/>
          <dgm:constr type="t" for="ch" forName="image_accent_9" refType="h" fact="0.2347"/>
          <dgm:constr type="w" for="ch" forName="image_accent_9" refType="w" fact="0.0132"/>
          <dgm:constr type="h" for="ch" forName="image_accent_9" refType="h" fact="0.0251"/>
          <dgm:constr type="l" for="ch" forName="text_9" refType="w" fact="0.5297"/>
          <dgm:constr type="t" for="ch" forName="text_9" refType="h" fact="0.0017"/>
          <dgm:constr type="w" for="ch" forName="text_9" refType="w" fact="0.1128"/>
          <dgm:constr type="h" for="ch" forName="text_9" refType="h" fact="0.2147"/>
          <dgm:constr type="l" for="ch" forName="text_accent_9" refType="w" fact="0.6025"/>
          <dgm:constr type="t" for="ch" forName="text_accent_9" refType="h" fact="0.1844"/>
          <dgm:constr type="w" for="ch" forName="text_accent_9" refType="w" fact="0.0132"/>
          <dgm:constr type="h" for="ch" forName="text_accent_9" refType="h" fact="0.0251"/>
          <dgm:constr type="l" for="ch" forName="text_10" refType="w" fact="0.2658"/>
          <dgm:constr type="t" for="ch" forName="text_10" refType="h" fact="0.5673"/>
          <dgm:constr type="w" for="ch" forName="text_10" refType="w" fact="0.11"/>
          <dgm:constr type="h" for="ch" forName="text_10" refType="h" fact="0.2095"/>
          <dgm:constr type="l" for="ch" forName="text_accent_10" refType="w" fact="0.2917"/>
          <dgm:constr type="t" for="ch" forName="text_accent_10" refType="h" fact="0.746"/>
          <dgm:constr type="w" for="ch" forName="text_accent_10" refType="w" fact="0.0132"/>
          <dgm:constr type="h" for="ch" forName="text_accent_10" refType="h" fact="0.0251"/>
          <dgm:constr type="l" for="ch" forName="image_10" refType="w" fact="0.1773"/>
          <dgm:constr type="t" for="ch" forName="image_10" refType="h" fact="0.6792"/>
          <dgm:constr type="w" for="ch" forName="image_10" refType="w" fact="0.11"/>
          <dgm:constr type="h" for="ch" forName="image_10" refType="h" fact="0.2095"/>
          <dgm:constr type="l" for="ch" forName="image_accent_10" refType="w" fact="0.271"/>
          <dgm:constr type="t" for="ch" forName="image_accent_10" refType="h" fact="0.7707"/>
          <dgm:constr type="w" for="ch" forName="image_accent_10" refType="w" fact="0.0132"/>
          <dgm:constr type="h" for="ch" forName="image_accent_10" refType="h" fact="0.0251"/>
          <dgm:constr type="l" for="ch" forName="text_11" refType="w" fact="0.4428"/>
          <dgm:constr type="t" for="ch" forName="text_11" refType="h" fact="0.7905"/>
          <dgm:constr type="w" for="ch" forName="text_11" refType="w" fact="0.11"/>
          <dgm:constr type="h" for="ch" forName="text_11" refType="h" fact="0.2095"/>
          <dgm:constr type="l" for="ch" forName="text_accent_11" refType="w" fact="0.4452"/>
          <dgm:constr type="t" for="ch" forName="text_accent_11" refType="h" fact="0.8827"/>
          <dgm:constr type="w" for="ch" forName="text_accent_11" refType="w" fact="0.0132"/>
          <dgm:constr type="h" for="ch" forName="text_accent_11" refType="h" fact="0.0251"/>
          <dgm:constr type="l" for="ch" forName="image_11" refType="w" fact="0.353"/>
          <dgm:constr type="t" for="ch" forName="image_11" refType="h" fact="0.6769"/>
          <dgm:constr type="w" for="ch" forName="image_11" refType="w" fact="0.1128"/>
          <dgm:constr type="h" for="ch" forName="image_11" refType="h" fact="0.2147"/>
          <dgm:constr type="l" for="ch" forName="image_accent_11" refType="w" fact="0.4258"/>
          <dgm:constr type="t" for="ch" forName="image_accent_11" refType="h" fact="0.8596"/>
          <dgm:constr type="w" for="ch" forName="image_accent_11" refType="w" fact="0.0132"/>
          <dgm:constr type="h" for="ch" forName="image_accent_11" refType="h" fact="0.0251"/>
          <dgm:constr type="l" for="ch" forName="image_12" refType="w" fact="0.6195"/>
          <dgm:constr type="t" for="ch" forName="image_12" refType="h" fact="0.566"/>
          <dgm:constr type="w" for="ch" forName="image_12" refType="w" fact="0.11"/>
          <dgm:constr type="h" for="ch" forName="image_12" refType="h" fact="0.2095"/>
          <dgm:constr type="l" for="ch" forName="image_accent_12" refType="w" fact="0.6454"/>
          <dgm:constr type="t" for="ch" forName="image_accent_12" refType="h" fact="0.7447"/>
          <dgm:constr type="w" for="ch" forName="image_accent_12" refType="w" fact="0.0132"/>
          <dgm:constr type="h" for="ch" forName="image_accent_12" refType="h" fact="0.0251"/>
          <dgm:constr type="l" for="ch" forName="text_12" refType="w" fact="0.531"/>
          <dgm:constr type="t" for="ch" forName="text_12" refType="h" fact="0.678"/>
          <dgm:constr type="w" for="ch" forName="text_12" refType="w" fact="0.11"/>
          <dgm:constr type="h" for="ch" forName="text_12" refType="h" fact="0.2095"/>
          <dgm:constr type="l" for="ch" forName="text_accent_12" refType="w" fact="0.6248"/>
          <dgm:constr type="t" for="ch" forName="text_accent_12" refType="h" fact="0.7694"/>
          <dgm:constr type="w" for="ch" forName="text_accent_12" refType="w" fact="0.0132"/>
          <dgm:constr type="h" for="ch" forName="text_accent_12" refType="h" fact="0.0251"/>
          <dgm:constr type="l" for="ch" forName="text_13" refType="w" fact="0.62"/>
          <dgm:constr type="t" for="ch" forName="text_13" refType="h" fact="0.3415"/>
          <dgm:constr type="w" for="ch" forName="text_13" refType="w" fact="0.11"/>
          <dgm:constr type="h" for="ch" forName="text_13" refType="h" fact="0.2095"/>
          <dgm:constr type="l" for="ch" forName="text_accent_13" refType="w" fact="0.6915"/>
          <dgm:constr type="t" for="ch" forName="text_accent_13" refType="h" fact="0.3472"/>
          <dgm:constr type="w" for="ch" forName="text_accent_13" refType="w" fact="0.0132"/>
          <dgm:constr type="h" for="ch" forName="text_accent_13" refType="h" fact="0.0251"/>
          <dgm:constr type="l" for="ch" forName="image_13" refType="w" fact="0.6187"/>
          <dgm:constr type="t" for="ch" forName="image_13" refType="h" fact="0.1142"/>
          <dgm:constr type="w" for="ch" forName="image_13" refType="w" fact="0.1128"/>
          <dgm:constr type="h" for="ch" forName="image_13" refType="h" fact="0.2147"/>
          <dgm:constr type="l" for="ch" forName="image_accent_13" refType="w" fact="0.6915"/>
          <dgm:constr type="t" for="ch" forName="image_accent_13" refType="h" fact="0.2968"/>
          <dgm:constr type="w" for="ch" forName="image_accent_13" refType="w" fact="0.0132"/>
          <dgm:constr type="h" for="ch" forName="image_accent_13" refType="h" fact="0.0251"/>
          <dgm:constr type="l" for="ch" forName="text_14" refType="w" fact="0.7091"/>
          <dgm:constr type="t" for="ch" forName="text_14" refType="h" fact="0.6774"/>
          <dgm:constr type="w" for="ch" forName="text_14" refType="w" fact="0.11"/>
          <dgm:constr type="h" for="ch" forName="text_14" refType="h" fact="0.2095"/>
          <dgm:constr type="l" for="ch" forName="text_accent_14" refType="w" fact="0.7805"/>
          <dgm:constr type="t" for="ch" forName="text_accent_14" refType="h" fact="0.683"/>
          <dgm:constr type="w" for="ch" forName="text_accent_14" refType="w" fact="0.0132"/>
          <dgm:constr type="h" for="ch" forName="text_accent_14" refType="h" fact="0.0251"/>
          <dgm:constr type="l" for="ch" forName="image_14" refType="w" fact="0.7083"/>
          <dgm:constr type="t" for="ch" forName="image_14" refType="h" fact="0.4501"/>
          <dgm:constr type="w" for="ch" forName="image_14" refType="w" fact="0.1128"/>
          <dgm:constr type="h" for="ch" forName="image_14" refType="h" fact="0.2147"/>
          <dgm:constr type="l" for="ch" forName="image_accent_14" refType="w" fact="0.7811"/>
          <dgm:constr type="t" for="ch" forName="image_accent_14" refType="h" fact="0.6327"/>
          <dgm:constr type="w" for="ch" forName="image_accent_14" refType="w" fact="0.0132"/>
          <dgm:constr type="h" for="ch" forName="image_accent_14" refType="h" fact="0.0251"/>
          <dgm:constr type="l" for="ch" forName="text_15" refType="w" fact="0.7092"/>
          <dgm:constr type="t" for="ch" forName="text_15" refType="h" fact="0.2273"/>
          <dgm:constr type="w" for="ch" forName="text_15" refType="w" fact="0.11"/>
          <dgm:constr type="h" for="ch" forName="text_15" refType="h" fact="0.2095"/>
          <dgm:constr type="l" for="ch" forName="text_accent_15" refType="w" fact="0.7806"/>
          <dgm:constr type="t" for="ch" forName="text_accent_15" refType="h" fact="0.233"/>
          <dgm:constr type="w" for="ch" forName="text_accent_15" refType="w" fact="0.0132"/>
          <dgm:constr type="h" for="ch" forName="text_accent_15" refType="h" fact="0.0251"/>
          <dgm:constr type="l" for="ch" forName="image_15" refType="w" fact="0.7079"/>
          <dgm:constr type="t" for="ch" forName="image_15" refType="h" fact="0"/>
          <dgm:constr type="w" for="ch" forName="image_15" refType="w" fact="0.1128"/>
          <dgm:constr type="h" for="ch" forName="image_15" refType="h" fact="0.2147"/>
          <dgm:constr type="l" for="ch" forName="image_accent_15" refType="w" fact="0.7807"/>
          <dgm:constr type="t" for="ch" forName="image_accent_15" refType="h" fact="0.1826"/>
          <dgm:constr type="w" for="ch" forName="image_accent_15" refType="w" fact="0.0132"/>
          <dgm:constr type="h" for="ch" forName="image_accent_15" refType="h" fact="0.0251"/>
          <dgm:constr type="l" for="ch" forName="text_16" refType="w" fact="0.7988"/>
          <dgm:constr type="t" for="ch" forName="text_16" refType="h" fact="0.7895"/>
          <dgm:constr type="w" for="ch" forName="text_16" refType="w" fact="0.11"/>
          <dgm:constr type="h" for="ch" forName="text_16" refType="h" fact="0.2095"/>
          <dgm:constr type="l" for="ch" forName="text_accent_16" refType="w" fact="0.8703"/>
          <dgm:constr type="t" for="ch" forName="text_accent_16" refType="h" fact="0.7952"/>
          <dgm:constr type="w" for="ch" forName="text_accent_16" refType="w" fact="0.0132"/>
          <dgm:constr type="h" for="ch" forName="text_accent_16" refType="h" fact="0.0251"/>
          <dgm:constr type="l" for="ch" forName="image_16" refType="w" fact="0.7975"/>
          <dgm:constr type="t" for="ch" forName="image_16" refType="h" fact="0.5622"/>
          <dgm:constr type="w" for="ch" forName="image_16" refType="w" fact="0.1128"/>
          <dgm:constr type="h" for="ch" forName="image_16" refType="h" fact="0.2147"/>
          <dgm:constr type="l" for="ch" forName="image_accent_16" refType="w" fact="0.8703"/>
          <dgm:constr type="t" for="ch" forName="image_accent_16" refType="h" fact="0.7449"/>
          <dgm:constr type="w" for="ch" forName="image_accent_16" refType="w" fact="0.0132"/>
          <dgm:constr type="h" for="ch" forName="image_accent_16" refType="h" fact="0.0251"/>
          <dgm:constr type="l" for="ch" forName="text_17" refType="w" fact="0.7989"/>
          <dgm:constr type="t" for="ch" forName="text_17" refType="h" fact="0.3388"/>
          <dgm:constr type="w" for="ch" forName="text_17" refType="w" fact="0.11"/>
          <dgm:constr type="h" for="ch" forName="text_17" refType="h" fact="0.2095"/>
          <dgm:constr type="l" for="ch" forName="text_accent_17" refType="w" fact="0.8704"/>
          <dgm:constr type="t" for="ch" forName="text_accent_17" refType="h" fact="0.3445"/>
          <dgm:constr type="w" for="ch" forName="text_accent_17" refType="w" fact="0.0132"/>
          <dgm:constr type="h" for="ch" forName="text_accent_17" refType="h" fact="0.0251"/>
          <dgm:constr type="l" for="ch" forName="image_17" refType="w" fact="0.7976"/>
          <dgm:constr type="t" for="ch" forName="image_17" refType="h" fact="0.1115"/>
          <dgm:constr type="w" for="ch" forName="image_17" refType="w" fact="0.1128"/>
          <dgm:constr type="h" for="ch" forName="image_17" refType="h" fact="0.2147"/>
          <dgm:constr type="l" for="ch" forName="image_accent_17" refType="w" fact="0.8704"/>
          <dgm:constr type="t" for="ch" forName="image_accent_17" refType="h" fact="0.2941"/>
          <dgm:constr type="w" for="ch" forName="image_accent_17" refType="w" fact="0.0132"/>
          <dgm:constr type="h" for="ch" forName="image_accent_17" refType="h" fact="0.0251"/>
          <dgm:constr type="l" for="ch" forName="image_18" refType="w" fact="0.8885"/>
          <dgm:constr type="t" for="ch" forName="image_18" refType="h" fact="0.6772"/>
          <dgm:constr type="w" for="ch" forName="image_18" refType="w" fact="0.11"/>
          <dgm:constr type="h" for="ch" forName="image_18" refType="h" fact="0.2095"/>
          <dgm:constr type="l" for="ch" forName="image_accent_18" refType="w" fact="0.96"/>
          <dgm:constr type="t" for="ch" forName="image_accent_18" refType="h" fact="0.6829"/>
          <dgm:constr type="w" for="ch" forName="image_accent_18" refType="w" fact="0.0132"/>
          <dgm:constr type="h" for="ch" forName="image_accent_18" refType="h" fact="0.0251"/>
          <dgm:constr type="l" for="ch" forName="text_18" refType="w" fact="0.8872"/>
          <dgm:constr type="t" for="ch" forName="text_18" refType="h" fact="0.45"/>
          <dgm:constr type="w" for="ch" forName="text_18" refType="w" fact="0.1128"/>
          <dgm:constr type="h" for="ch" forName="text_18" refType="h" fact="0.2147"/>
          <dgm:constr type="l" for="ch" forName="text_accent_18" refType="w" fact="0.96"/>
          <dgm:constr type="t" for="ch" forName="text_accent_18" refType="h" fact="0.6326"/>
          <dgm:constr type="w" for="ch" forName="text_accent_18" refType="w" fact="0.0132"/>
          <dgm:constr type="h" for="ch" forName="text_accent_18" refType="h" fact="0.0251"/>
        </dgm:constrLst>
      </dgm:if>
      <dgm:if name="Name20" axis="ch" ptType="node" func="cnt" op="equ" val="19">
        <dgm:alg type="composite">
          <dgm:param type="ar" val="2.2045"/>
        </dgm:alg>
        <dgm:constrLst>
          <dgm:constr type="primFontSz" for="des" ptType="node" op="equ" val="65"/>
          <dgm:constr type="l" for="ch" forName="text_1" refType="w" fact="0.0898"/>
          <dgm:constr type="t" for="ch" forName="text_1" refType="h" fact="0.3432"/>
          <dgm:constr type="w" for="ch" forName="text_1" refType="w" fact="0.11"/>
          <dgm:constr type="h" for="ch" forName="text_1" refType="h" fact="0.2091"/>
          <dgm:constr type="l" for="ch" forName="text_accent_1" refType="w" fact="0.0922"/>
          <dgm:constr type="t" for="ch" forName="text_accent_1" refType="h" fact="0.4352"/>
          <dgm:constr type="w" for="ch" forName="text_accent_1" refType="w" fact="0.0132"/>
          <dgm:constr type="h" for="ch" forName="text_accent_1" refType="h" fact="0.0251"/>
          <dgm:constr type="l" for="ch" forName="image_1" refType="w" fact="0"/>
          <dgm:constr type="t" for="ch" forName="image_1" refType="h" fact="0.2298"/>
          <dgm:constr type="w" for="ch" forName="image_1" refType="w" fact="0.1128"/>
          <dgm:constr type="h" for="ch" forName="image_1" refType="h" fact="0.2143"/>
          <dgm:constr type="l" for="ch" forName="image_accent_1" refType="w" fact="0.0728"/>
          <dgm:constr type="t" for="ch" forName="image_accent_1" refType="h" fact="0.4121"/>
          <dgm:constr type="w" for="ch" forName="image_accent_1" refType="w" fact="0.0132"/>
          <dgm:constr type="h" for="ch" forName="image_accent_1" refType="h" fact="0.0251"/>
          <dgm:constr type="l" for="ch" forName="image_2" refType="w" fact="0.2663"/>
          <dgm:constr type="t" for="ch" forName="image_2" refType="h" fact="0.3432"/>
          <dgm:constr type="w" for="ch" forName="image_2" refType="w" fact="0.11"/>
          <dgm:constr type="h" for="ch" forName="image_2" refType="h" fact="0.2091"/>
          <dgm:constr type="l" for="ch" forName="image_accent_2" refType="w" fact="0.2687"/>
          <dgm:constr type="t" for="ch" forName="image_accent_2" refType="h" fact="0.4352"/>
          <dgm:constr type="w" for="ch" forName="image_accent_2" refType="w" fact="0.0132"/>
          <dgm:constr type="h" for="ch" forName="image_accent_2" refType="h" fact="0.0251"/>
          <dgm:constr type="l" for="ch" forName="text_2" refType="w" fact="0.1765"/>
          <dgm:constr type="t" for="ch" forName="text_2" refType="h" fact="0.2298"/>
          <dgm:constr type="w" for="ch" forName="text_2" refType="w" fact="0.1128"/>
          <dgm:constr type="h" for="ch" forName="text_2" refType="h" fact="0.2143"/>
          <dgm:constr type="l" for="ch" forName="text_accent_2" refType="w" fact="0.2493"/>
          <dgm:constr type="t" for="ch" forName="text_accent_2" refType="h" fact="0.4121"/>
          <dgm:constr type="w" for="ch" forName="text_accent_2" refType="w" fact="0.0132"/>
          <dgm:constr type="h" for="ch" forName="text_accent_2" refType="h" fact="0.0251"/>
          <dgm:constr type="l" for="ch" forName="text_3" refType="w" fact="0.0897"/>
          <dgm:constr type="t" for="ch" forName="text_3" refType="h" fact="0.1222"/>
          <dgm:constr type="w" for="ch" forName="text_3" refType="w" fact="0.11"/>
          <dgm:constr type="h" for="ch" forName="text_3" refType="h" fact="0.2091"/>
          <dgm:constr type="l" for="ch" forName="text_accent_3" refType="w" fact="0.1612"/>
          <dgm:constr type="t" for="ch" forName="text_accent_3" refType="h" fact="0.1279"/>
          <dgm:constr type="w" for="ch" forName="text_accent_3" refType="w" fact="0.0132"/>
          <dgm:constr type="h" for="ch" forName="text_accent_3" refType="h" fact="0.0251"/>
          <dgm:constr type="l" for="ch" forName="image_3" refType="w" fact="0.1765"/>
          <dgm:constr type="t" for="ch" forName="image_3" refType="h" fact="0.0065"/>
          <dgm:constr type="w" for="ch" forName="image_3" refType="w" fact="0.1128"/>
          <dgm:constr type="h" for="ch" forName="image_3" refType="h" fact="0.2143"/>
          <dgm:constr type="l" for="ch" forName="image_accent_3" refType="w" fact="0.1812"/>
          <dgm:constr type="t" for="ch" forName="image_accent_3" refType="h" fact="0.0986"/>
          <dgm:constr type="w" for="ch" forName="image_accent_3" refType="w" fact="0.0132"/>
          <dgm:constr type="h" for="ch" forName="image_accent_3" refType="h" fact="0.0251"/>
          <dgm:constr type="l" for="ch" forName="text_4" refType="w" fact="0.2661"/>
          <dgm:constr type="t" for="ch" forName="text_4" refType="h" fact="0.1206"/>
          <dgm:constr type="w" for="ch" forName="text_4" refType="w" fact="0.11"/>
          <dgm:constr type="h" for="ch" forName="text_4" refType="h" fact="0.2091"/>
          <dgm:constr type="l" for="ch" forName="text_accent_4" refType="w" fact="0.3608"/>
          <dgm:constr type="t" for="ch" forName="text_accent_4" refType="h" fact="0.2115"/>
          <dgm:constr type="w" for="ch" forName="text_accent_4" refType="w" fact="0.0132"/>
          <dgm:constr type="h" for="ch" forName="text_accent_4" refType="h" fact="0.0251"/>
          <dgm:constr type="l" for="ch" forName="image_4" refType="w" fact="0.3544"/>
          <dgm:constr type="t" for="ch" forName="image_4" refType="h" fact="0.2314"/>
          <dgm:constr type="w" for="ch" forName="image_4" refType="w" fact="0.11"/>
          <dgm:constr type="h" for="ch" forName="image_4" refType="h" fact="0.2091"/>
          <dgm:constr type="l" for="ch" forName="image_accent_4" refType="w" fact="0.3796"/>
          <dgm:constr type="t" for="ch" forName="image_accent_4" refType="h" fact="0.2355"/>
          <dgm:constr type="w" for="ch" forName="image_accent_4" refType="w" fact="0.0132"/>
          <dgm:constr type="h" for="ch" forName="image_accent_4" refType="h" fact="0.0251"/>
          <dgm:constr type="l" for="ch" forName="text_5" refType="w" fact="0.3543"/>
          <dgm:constr type="t" for="ch" forName="text_5" refType="h" fact="0.0086"/>
          <dgm:constr type="w" for="ch" forName="text_5" refType="w" fact="0.11"/>
          <dgm:constr type="h" for="ch" forName="text_5" refType="h" fact="0.2091"/>
          <dgm:constr type="l" for="ch" forName="text_accent_5" refType="w" fact="0.4489"/>
          <dgm:constr type="t" for="ch" forName="text_accent_5" refType="h" fact="0.0989"/>
          <dgm:constr type="w" for="ch" forName="text_accent_5" refType="w" fact="0.0132"/>
          <dgm:constr type="h" for="ch" forName="text_accent_5" refType="h" fact="0.0251"/>
          <dgm:constr type="l" for="ch" forName="image_5" refType="w" fact="0.4425"/>
          <dgm:constr type="t" for="ch" forName="image_5" refType="h" fact="0.1188"/>
          <dgm:constr type="w" for="ch" forName="image_5" refType="w" fact="0.11"/>
          <dgm:constr type="h" for="ch" forName="image_5" refType="h" fact="0.2091"/>
          <dgm:constr type="l" for="ch" forName="image_accent_5" refType="w" fact="0.4677"/>
          <dgm:constr type="t" for="ch" forName="image_accent_5" refType="h" fact="0.123"/>
          <dgm:constr type="w" for="ch" forName="image_accent_5" refType="w" fact="0.0132"/>
          <dgm:constr type="h" for="ch" forName="image_accent_5" refType="h" fact="0.0251"/>
          <dgm:constr type="l" for="ch" forName="text_6" refType="w" fact="0.4429"/>
          <dgm:constr type="t" for="ch" forName="text_6" refType="h" fact="0.3424"/>
          <dgm:constr type="w" for="ch" forName="text_6" refType="w" fact="0.11"/>
          <dgm:constr type="h" for="ch" forName="text_6" refType="h" fact="0.2091"/>
          <dgm:constr type="l" for="ch" forName="text_accent_6" refType="w" fact="0.4688"/>
          <dgm:constr type="t" for="ch" forName="text_accent_6" refType="h" fact="0.5208"/>
          <dgm:constr type="w" for="ch" forName="text_accent_6" refType="w" fact="0.0132"/>
          <dgm:constr type="h" for="ch" forName="text_accent_6" refType="h" fact="0.0251"/>
          <dgm:constr type="l" for="ch" forName="image_6" refType="w" fact="0.3544"/>
          <dgm:constr type="t" for="ch" forName="image_6" refType="h" fact="0.4542"/>
          <dgm:constr type="w" for="ch" forName="image_6" refType="w" fact="0.11"/>
          <dgm:constr type="h" for="ch" forName="image_6" refType="h" fact="0.2091"/>
          <dgm:constr type="l" for="ch" forName="image_accent_6" refType="w" fact="0.4482"/>
          <dgm:constr type="t" for="ch" forName="image_accent_6" refType="h" fact="0.5455"/>
          <dgm:constr type="w" for="ch" forName="image_accent_6" refType="w" fact="0.0132"/>
          <dgm:constr type="h" for="ch" forName="image_accent_6" refType="h" fact="0.0251"/>
          <dgm:constr type="l" for="ch" forName="image_7" refType="w" fact="0.0892"/>
          <dgm:constr type="t" for="ch" forName="image_7" refType="h" fact="0.5676"/>
          <dgm:constr type="w" for="ch" forName="image_7" refType="w" fact="0.11"/>
          <dgm:constr type="h" for="ch" forName="image_7" refType="h" fact="0.2091"/>
          <dgm:constr type="l" for="ch" forName="image_accent_7" refType="w" fact="0.1607"/>
          <dgm:constr type="t" for="ch" forName="image_accent_7" refType="h" fact="0.5732"/>
          <dgm:constr type="w" for="ch" forName="image_accent_7" refType="w" fact="0.0132"/>
          <dgm:constr type="h" for="ch" forName="image_accent_7" refType="h" fact="0.0251"/>
          <dgm:constr type="l" for="ch" forName="text_7" refType="w" fact="0.1767"/>
          <dgm:constr type="t" for="ch" forName="text_7" refType="h" fact="0.4534"/>
          <dgm:constr type="w" for="ch" forName="text_7" refType="w" fact="0.1128"/>
          <dgm:constr type="h" for="ch" forName="text_7" refType="h" fact="0.2143"/>
          <dgm:constr type="l" for="ch" forName="text_accent_7" refType="w" fact="0.1814"/>
          <dgm:constr type="t" for="ch" forName="text_accent_7" refType="h" fact="0.5456"/>
          <dgm:constr type="w" for="ch" forName="text_accent_7" refType="w" fact="0.0132"/>
          <dgm:constr type="h" for="ch" forName="text_accent_7" refType="h" fact="0.0251"/>
          <dgm:constr type="l" for="ch" forName="image_8" refType="w" fact="0.4424"/>
          <dgm:constr type="t" for="ch" forName="image_8" refType="h" fact="0.568"/>
          <dgm:constr type="w" for="ch" forName="image_8" refType="w" fact="0.11"/>
          <dgm:constr type="h" for="ch" forName="image_8" refType="h" fact="0.2091"/>
          <dgm:constr type="l" for="ch" forName="image_accent_8" refType="w" fact="0.537"/>
          <dgm:constr type="t" for="ch" forName="image_accent_8" refType="h" fact="0.6589"/>
          <dgm:constr type="w" for="ch" forName="image_accent_8" refType="w" fact="0.0132"/>
          <dgm:constr type="h" for="ch" forName="image_accent_8" refType="h" fact="0.0251"/>
          <dgm:constr type="l" for="ch" forName="text_8" refType="w" fact="0.531"/>
          <dgm:constr type="t" for="ch" forName="text_8" refType="h" fact="0.4552"/>
          <dgm:constr type="w" for="ch" forName="text_8" refType="w" fact="0.11"/>
          <dgm:constr type="h" for="ch" forName="text_8" refType="h" fact="0.2091"/>
          <dgm:constr type="l" for="ch" forName="text_accent_8" refType="w" fact="0.557"/>
          <dgm:constr type="t" for="ch" forName="text_accent_8" refType="h" fact="0.6349"/>
          <dgm:constr type="w" for="ch" forName="text_accent_8" refType="w" fact="0.0132"/>
          <dgm:constr type="h" for="ch" forName="text_accent_8" refType="h" fact="0.0251"/>
          <dgm:constr type="l" for="ch" forName="image_9" refType="w" fact="0.531"/>
          <dgm:constr type="t" for="ch" forName="image_9" refType="h" fact="0.2304"/>
          <dgm:constr type="w" for="ch" forName="image_9" refType="w" fact="0.11"/>
          <dgm:constr type="h" for="ch" forName="image_9" refType="h" fact="0.2091"/>
          <dgm:constr type="l" for="ch" forName="image_accent_9" refType="w" fact="0.6025"/>
          <dgm:constr type="t" for="ch" forName="image_accent_9" refType="h" fact="0.236"/>
          <dgm:constr type="w" for="ch" forName="image_accent_9" refType="w" fact="0.0132"/>
          <dgm:constr type="h" for="ch" forName="image_accent_9" refType="h" fact="0.0251"/>
          <dgm:constr type="l" for="ch" forName="text_9" refType="w" fact="0.5297"/>
          <dgm:constr type="t" for="ch" forName="text_9" refType="h" fact="0.0034"/>
          <dgm:constr type="w" for="ch" forName="text_9" refType="w" fact="0.1128"/>
          <dgm:constr type="h" for="ch" forName="text_9" refType="h" fact="0.2143"/>
          <dgm:constr type="l" for="ch" forName="text_accent_9" refType="w" fact="0.6025"/>
          <dgm:constr type="t" for="ch" forName="text_accent_9" refType="h" fact="0.1858"/>
          <dgm:constr type="w" for="ch" forName="text_accent_9" refType="w" fact="0.0132"/>
          <dgm:constr type="h" for="ch" forName="text_accent_9" refType="h" fact="0.0251"/>
          <dgm:constr type="l" for="ch" forName="text_10" refType="w" fact="0.2658"/>
          <dgm:constr type="t" for="ch" forName="text_10" refType="h" fact="0.568"/>
          <dgm:constr type="w" for="ch" forName="text_10" refType="w" fact="0.11"/>
          <dgm:constr type="h" for="ch" forName="text_10" refType="h" fact="0.2091"/>
          <dgm:constr type="l" for="ch" forName="text_accent_10" refType="w" fact="0.2917"/>
          <dgm:constr type="t" for="ch" forName="text_accent_10" refType="h" fact="0.7464"/>
          <dgm:constr type="w" for="ch" forName="text_accent_10" refType="w" fact="0.0132"/>
          <dgm:constr type="h" for="ch" forName="text_accent_10" refType="h" fact="0.0251"/>
          <dgm:constr type="l" for="ch" forName="image_10" refType="w" fact="0.1773"/>
          <dgm:constr type="t" for="ch" forName="image_10" refType="h" fact="0.6798"/>
          <dgm:constr type="w" for="ch" forName="image_10" refType="w" fact="0.11"/>
          <dgm:constr type="h" for="ch" forName="image_10" refType="h" fact="0.2091"/>
          <dgm:constr type="l" for="ch" forName="image_accent_10" refType="w" fact="0.271"/>
          <dgm:constr type="t" for="ch" forName="image_accent_10" refType="h" fact="0.7711"/>
          <dgm:constr type="w" for="ch" forName="image_accent_10" refType="w" fact="0.0132"/>
          <dgm:constr type="h" for="ch" forName="image_accent_10" refType="h" fact="0.0251"/>
          <dgm:constr type="l" for="ch" forName="text_11" refType="w" fact="0.4428"/>
          <dgm:constr type="t" for="ch" forName="text_11" refType="h" fact="0.7909"/>
          <dgm:constr type="w" for="ch" forName="text_11" refType="w" fact="0.11"/>
          <dgm:constr type="h" for="ch" forName="text_11" refType="h" fact="0.2091"/>
          <dgm:constr type="l" for="ch" forName="text_accent_11" refType="w" fact="0.4452"/>
          <dgm:constr type="t" for="ch" forName="text_accent_11" refType="h" fact="0.8829"/>
          <dgm:constr type="w" for="ch" forName="text_accent_11" refType="w" fact="0.0132"/>
          <dgm:constr type="h" for="ch" forName="text_accent_11" refType="h" fact="0.0251"/>
          <dgm:constr type="l" for="ch" forName="image_11" refType="w" fact="0.353"/>
          <dgm:constr type="t" for="ch" forName="image_11" refType="h" fact="0.6775"/>
          <dgm:constr type="w" for="ch" forName="image_11" refType="w" fact="0.1128"/>
          <dgm:constr type="h" for="ch" forName="image_11" refType="h" fact="0.2143"/>
          <dgm:constr type="l" for="ch" forName="image_accent_11" refType="w" fact="0.4258"/>
          <dgm:constr type="t" for="ch" forName="image_accent_11" refType="h" fact="0.8598"/>
          <dgm:constr type="w" for="ch" forName="image_accent_11" refType="w" fact="0.0132"/>
          <dgm:constr type="h" for="ch" forName="image_accent_11" refType="h" fact="0.0251"/>
          <dgm:constr type="l" for="ch" forName="image_12" refType="w" fact="0.6195"/>
          <dgm:constr type="t" for="ch" forName="image_12" refType="h" fact="0.5667"/>
          <dgm:constr type="w" for="ch" forName="image_12" refType="w" fact="0.11"/>
          <dgm:constr type="h" for="ch" forName="image_12" refType="h" fact="0.2091"/>
          <dgm:constr type="l" for="ch" forName="image_accent_12" refType="w" fact="0.6454"/>
          <dgm:constr type="t" for="ch" forName="image_accent_12" refType="h" fact="0.7451"/>
          <dgm:constr type="w" for="ch" forName="image_accent_12" refType="w" fact="0.0132"/>
          <dgm:constr type="h" for="ch" forName="image_accent_12" refType="h" fact="0.0251"/>
          <dgm:constr type="l" for="ch" forName="text_12" refType="w" fact="0.531"/>
          <dgm:constr type="t" for="ch" forName="text_12" refType="h" fact="0.6785"/>
          <dgm:constr type="w" for="ch" forName="text_12" refType="w" fact="0.11"/>
          <dgm:constr type="h" for="ch" forName="text_12" refType="h" fact="0.2091"/>
          <dgm:constr type="l" for="ch" forName="text_accent_12" refType="w" fact="0.6248"/>
          <dgm:constr type="t" for="ch" forName="text_accent_12" refType="h" fact="0.7698"/>
          <dgm:constr type="w" for="ch" forName="text_accent_12" refType="w" fact="0.0132"/>
          <dgm:constr type="h" for="ch" forName="text_accent_12" refType="h" fact="0.0251"/>
          <dgm:constr type="l" for="ch" forName="text_13" refType="w" fact="0.62"/>
          <dgm:constr type="t" for="ch" forName="text_13" refType="h" fact="0.3426"/>
          <dgm:constr type="w" for="ch" forName="text_13" refType="w" fact="0.11"/>
          <dgm:constr type="h" for="ch" forName="text_13" refType="h" fact="0.2091"/>
          <dgm:constr type="l" for="ch" forName="text_accent_13" refType="w" fact="0.6915"/>
          <dgm:constr type="t" for="ch" forName="text_accent_13" refType="h" fact="0.3483"/>
          <dgm:constr type="w" for="ch" forName="text_accent_13" refType="w" fact="0.0132"/>
          <dgm:constr type="h" for="ch" forName="text_accent_13" refType="h" fact="0.0251"/>
          <dgm:constr type="l" for="ch" forName="image_13" refType="w" fact="0.6187"/>
          <dgm:constr type="t" for="ch" forName="image_13" refType="h" fact="0.1157"/>
          <dgm:constr type="w" for="ch" forName="image_13" refType="w" fact="0.1128"/>
          <dgm:constr type="h" for="ch" forName="image_13" refType="h" fact="0.2143"/>
          <dgm:constr type="l" for="ch" forName="image_accent_13" refType="w" fact="0.6915"/>
          <dgm:constr type="t" for="ch" forName="image_accent_13" refType="h" fact="0.298"/>
          <dgm:constr type="w" for="ch" forName="image_accent_13" refType="w" fact="0.0132"/>
          <dgm:constr type="h" for="ch" forName="image_accent_13" refType="h" fact="0.0251"/>
          <dgm:constr type="l" for="ch" forName="text_14" refType="w" fact="0.7091"/>
          <dgm:constr type="t" for="ch" forName="text_14" refType="h" fact="0.6779"/>
          <dgm:constr type="w" for="ch" forName="text_14" refType="w" fact="0.11"/>
          <dgm:constr type="h" for="ch" forName="text_14" refType="h" fact="0.2091"/>
          <dgm:constr type="l" for="ch" forName="text_accent_14" refType="w" fact="0.7805"/>
          <dgm:constr type="t" for="ch" forName="text_accent_14" refType="h" fact="0.6836"/>
          <dgm:constr type="w" for="ch" forName="text_accent_14" refType="w" fact="0.0132"/>
          <dgm:constr type="h" for="ch" forName="text_accent_14" refType="h" fact="0.0251"/>
          <dgm:constr type="l" for="ch" forName="image_14" refType="w" fact="0.7083"/>
          <dgm:constr type="t" for="ch" forName="image_14" refType="h" fact="0.451"/>
          <dgm:constr type="w" for="ch" forName="image_14" refType="w" fact="0.1128"/>
          <dgm:constr type="h" for="ch" forName="image_14" refType="h" fact="0.2143"/>
          <dgm:constr type="l" for="ch" forName="image_accent_14" refType="w" fact="0.7811"/>
          <dgm:constr type="t" for="ch" forName="image_accent_14" refType="h" fact="0.6333"/>
          <dgm:constr type="w" for="ch" forName="image_accent_14" refType="w" fact="0.0132"/>
          <dgm:constr type="h" for="ch" forName="image_accent_14" refType="h" fact="0.0251"/>
          <dgm:constr type="l" for="ch" forName="text_15" refType="w" fact="0.7092"/>
          <dgm:constr type="t" for="ch" forName="text_15" refType="h" fact="0.2286"/>
          <dgm:constr type="w" for="ch" forName="text_15" refType="w" fact="0.11"/>
          <dgm:constr type="h" for="ch" forName="text_15" refType="h" fact="0.2091"/>
          <dgm:constr type="l" for="ch" forName="text_accent_15" refType="w" fact="0.7806"/>
          <dgm:constr type="t" for="ch" forName="text_accent_15" refType="h" fact="0.2343"/>
          <dgm:constr type="w" for="ch" forName="text_accent_15" refType="w" fact="0.0132"/>
          <dgm:constr type="h" for="ch" forName="text_accent_15" refType="h" fact="0.0251"/>
          <dgm:constr type="l" for="ch" forName="image_15" refType="w" fact="0.7079"/>
          <dgm:constr type="t" for="ch" forName="image_15" refType="h" fact="0.0017"/>
          <dgm:constr type="w" for="ch" forName="image_15" refType="w" fact="0.1128"/>
          <dgm:constr type="h" for="ch" forName="image_15" refType="h" fact="0.2143"/>
          <dgm:constr type="l" for="ch" forName="image_accent_15" refType="w" fact="0.7807"/>
          <dgm:constr type="t" for="ch" forName="image_accent_15" refType="h" fact="0.184"/>
          <dgm:constr type="w" for="ch" forName="image_accent_15" refType="w" fact="0.0132"/>
          <dgm:constr type="h" for="ch" forName="image_accent_15" refType="h" fact="0.0251"/>
          <dgm:constr type="l" for="ch" forName="text_16" refType="w" fact="0.7988"/>
          <dgm:constr type="t" for="ch" forName="text_16" refType="h" fact="0.7899"/>
          <dgm:constr type="w" for="ch" forName="text_16" refType="w" fact="0.11"/>
          <dgm:constr type="h" for="ch" forName="text_16" refType="h" fact="0.2091"/>
          <dgm:constr type="l" for="ch" forName="text_accent_16" refType="w" fact="0.8703"/>
          <dgm:constr type="t" for="ch" forName="text_accent_16" refType="h" fact="0.7955"/>
          <dgm:constr type="w" for="ch" forName="text_accent_16" refType="w" fact="0.0132"/>
          <dgm:constr type="h" for="ch" forName="text_accent_16" refType="h" fact="0.0251"/>
          <dgm:constr type="l" for="ch" forName="image_16" refType="w" fact="0.7975"/>
          <dgm:constr type="t" for="ch" forName="image_16" refType="h" fact="0.563"/>
          <dgm:constr type="w" for="ch" forName="image_16" refType="w" fact="0.1128"/>
          <dgm:constr type="h" for="ch" forName="image_16" refType="h" fact="0.2143"/>
          <dgm:constr type="l" for="ch" forName="image_accent_16" refType="w" fact="0.8703"/>
          <dgm:constr type="t" for="ch" forName="image_accent_16" refType="h" fact="0.7453"/>
          <dgm:constr type="w" for="ch" forName="image_accent_16" refType="w" fact="0.0132"/>
          <dgm:constr type="h" for="ch" forName="image_accent_16" refType="h" fact="0.0251"/>
          <dgm:constr type="l" for="ch" forName="text_17" refType="w" fact="0.7989"/>
          <dgm:constr type="t" for="ch" forName="text_17" refType="h" fact="0.3399"/>
          <dgm:constr type="w" for="ch" forName="text_17" refType="w" fact="0.11"/>
          <dgm:constr type="h" for="ch" forName="text_17" refType="h" fact="0.2091"/>
          <dgm:constr type="l" for="ch" forName="text_accent_17" refType="w" fact="0.8704"/>
          <dgm:constr type="t" for="ch" forName="text_accent_17" refType="h" fact="0.3456"/>
          <dgm:constr type="w" for="ch" forName="text_accent_17" refType="w" fact="0.0132"/>
          <dgm:constr type="h" for="ch" forName="text_accent_17" refType="h" fact="0.0251"/>
          <dgm:constr type="l" for="ch" forName="image_17" refType="w" fact="0.7976"/>
          <dgm:constr type="t" for="ch" forName="image_17" refType="h" fact="0.113"/>
          <dgm:constr type="w" for="ch" forName="image_17" refType="w" fact="0.1128"/>
          <dgm:constr type="h" for="ch" forName="image_17" refType="h" fact="0.2143"/>
          <dgm:constr type="l" for="ch" forName="image_accent_17" refType="w" fact="0.8704"/>
          <dgm:constr type="t" for="ch" forName="image_accent_17" refType="h" fact="0.2953"/>
          <dgm:constr type="w" for="ch" forName="image_accent_17" refType="w" fact="0.0132"/>
          <dgm:constr type="h" for="ch" forName="image_accent_17" refType="h" fact="0.0251"/>
          <dgm:constr type="l" for="ch" forName="image_18" refType="w" fact="0.8885"/>
          <dgm:constr type="t" for="ch" forName="image_18" refType="h" fact="0.6778"/>
          <dgm:constr type="w" for="ch" forName="image_18" refType="w" fact="0.11"/>
          <dgm:constr type="h" for="ch" forName="image_18" refType="h" fact="0.2091"/>
          <dgm:constr type="l" for="ch" forName="image_accent_18" refType="w" fact="0.96"/>
          <dgm:constr type="t" for="ch" forName="image_accent_18" refType="h" fact="0.6835"/>
          <dgm:constr type="w" for="ch" forName="image_accent_18" refType="w" fact="0.0132"/>
          <dgm:constr type="h" for="ch" forName="image_accent_18" refType="h" fact="0.0251"/>
          <dgm:constr type="l" for="ch" forName="text_18" refType="w" fact="0.8872"/>
          <dgm:constr type="t" for="ch" forName="text_18" refType="h" fact="0.4509"/>
          <dgm:constr type="w" for="ch" forName="text_18" refType="w" fact="0.1128"/>
          <dgm:constr type="h" for="ch" forName="text_18" refType="h" fact="0.2143"/>
          <dgm:constr type="l" for="ch" forName="text_accent_18" refType="w" fact="0.96"/>
          <dgm:constr type="t" for="ch" forName="text_accent_18" refType="h" fact="0.6332"/>
          <dgm:constr type="w" for="ch" forName="text_accent_18" refType="w" fact="0.0132"/>
          <dgm:constr type="h" for="ch" forName="text_accent_18" refType="h" fact="0.0251"/>
          <dgm:constr type="l" for="ch" forName="text_19" refType="w" fact="0.8885"/>
          <dgm:constr type="t" for="ch" forName="text_19" refType="h" fact="0.2269"/>
          <dgm:constr type="w" for="ch" forName="text_19" refType="w" fact="0.11"/>
          <dgm:constr type="h" for="ch" forName="text_19" refType="h" fact="0.2091"/>
          <dgm:constr type="l" for="ch" forName="text_accent_19" refType="w" fact="0.96"/>
          <dgm:constr type="t" for="ch" forName="text_accent_19" refType="h" fact="0.2326"/>
          <dgm:constr type="w" for="ch" forName="text_accent_19" refType="w" fact="0.0132"/>
          <dgm:constr type="h" for="ch" forName="text_accent_19" refType="h" fact="0.0251"/>
          <dgm:constr type="l" for="ch" forName="image_19" refType="w" fact="0.8872"/>
          <dgm:constr type="t" for="ch" forName="image_19" refType="h" fact="0"/>
          <dgm:constr type="w" for="ch" forName="image_19" refType="w" fact="0.1128"/>
          <dgm:constr type="h" for="ch" forName="image_19" refType="h" fact="0.2143"/>
          <dgm:constr type="l" for="ch" forName="image_accent_19" refType="w" fact="0.96"/>
          <dgm:constr type="t" for="ch" forName="image_accent_19" refType="h" fact="0.1823"/>
          <dgm:constr type="w" for="ch" forName="image_accent_19" refType="w" fact="0.0132"/>
          <dgm:constr type="h" for="ch" forName="image_accent_19" refType="h" fact="0.0251"/>
        </dgm:constrLst>
      </dgm:if>
      <dgm:if name="Name21" axis="ch" ptType="node" func="cnt" op="equ" val="20">
        <dgm:alg type="composite">
          <dgm:param type="ar" val="2.2055"/>
        </dgm:alg>
        <dgm:constrLst>
          <dgm:constr type="primFontSz" for="des" ptType="node" op="equ" val="65"/>
          <dgm:constr type="l" for="ch" forName="text_1" refType="w" fact="0.0913"/>
          <dgm:constr type="t" for="ch" forName="text_1" refType="h" fact="0.3428"/>
          <dgm:constr type="w" for="ch" forName="text_1" refType="w" fact="0.1098"/>
          <dgm:constr type="h" for="ch" forName="text_1" refType="h" fact="0.2089"/>
          <dgm:constr type="l" for="ch" forName="text_accent_1" refType="w" fact="0.0937"/>
          <dgm:constr type="t" for="ch" forName="text_accent_1" refType="h" fact="0.4347"/>
          <dgm:constr type="w" for="ch" forName="text_accent_1" refType="w" fact="0.0132"/>
          <dgm:constr type="h" for="ch" forName="text_accent_1" refType="h" fact="0.025"/>
          <dgm:constr type="l" for="ch" forName="image_1" refType="w" fact="0.0016"/>
          <dgm:constr type="t" for="ch" forName="image_1" refType="h" fact="0.2295"/>
          <dgm:constr type="w" for="ch" forName="image_1" refType="w" fact="0.1126"/>
          <dgm:constr type="h" for="ch" forName="image_1" refType="h" fact="0.2141"/>
          <dgm:constr type="l" for="ch" forName="image_accent_1" refType="w" fact="0.0743"/>
          <dgm:constr type="t" for="ch" forName="image_accent_1" refType="h" fact="0.4116"/>
          <dgm:constr type="w" for="ch" forName="image_accent_1" refType="w" fact="0.0132"/>
          <dgm:constr type="h" for="ch" forName="image_accent_1" refType="h" fact="0.025"/>
          <dgm:constr type="l" for="ch" forName="image_2" refType="w" fact="0.2675"/>
          <dgm:constr type="t" for="ch" forName="image_2" refType="h" fact="0.3428"/>
          <dgm:constr type="w" for="ch" forName="image_2" refType="w" fact="0.1098"/>
          <dgm:constr type="h" for="ch" forName="image_2" refType="h" fact="0.2089"/>
          <dgm:constr type="l" for="ch" forName="image_accent_2" refType="w" fact="0.2699"/>
          <dgm:constr type="t" for="ch" forName="image_accent_2" refType="h" fact="0.4347"/>
          <dgm:constr type="w" for="ch" forName="image_accent_2" refType="w" fact="0.0132"/>
          <dgm:constr type="h" for="ch" forName="image_accent_2" refType="h" fact="0.025"/>
          <dgm:constr type="l" for="ch" forName="text_2" refType="w" fact="0.1779"/>
          <dgm:constr type="t" for="ch" forName="text_2" refType="h" fact="0.2295"/>
          <dgm:constr type="w" for="ch" forName="text_2" refType="w" fact="0.1126"/>
          <dgm:constr type="h" for="ch" forName="text_2" refType="h" fact="0.2141"/>
          <dgm:constr type="l" for="ch" forName="text_accent_2" refType="w" fact="0.2505"/>
          <dgm:constr type="t" for="ch" forName="text_accent_2" refType="h" fact="0.4116"/>
          <dgm:constr type="w" for="ch" forName="text_accent_2" refType="w" fact="0.0132"/>
          <dgm:constr type="h" for="ch" forName="text_accent_2" refType="h" fact="0.025"/>
          <dgm:constr type="l" for="ch" forName="text_3" refType="w" fact="0.0912"/>
          <dgm:constr type="t" for="ch" forName="text_3" refType="h" fact="0.1221"/>
          <dgm:constr type="w" for="ch" forName="text_3" refType="w" fact="0.1098"/>
          <dgm:constr type="h" for="ch" forName="text_3" refType="h" fact="0.2089"/>
          <dgm:constr type="l" for="ch" forName="text_accent_3" refType="w" fact="0.1626"/>
          <dgm:constr type="t" for="ch" forName="text_accent_3" refType="h" fact="0.1277"/>
          <dgm:constr type="w" for="ch" forName="text_accent_3" refType="w" fact="0.0132"/>
          <dgm:constr type="h" for="ch" forName="text_accent_3" refType="h" fact="0.025"/>
          <dgm:constr type="l" for="ch" forName="image_3" refType="w" fact="0.1779"/>
          <dgm:constr type="t" for="ch" forName="image_3" refType="h" fact="0.0065"/>
          <dgm:constr type="w" for="ch" forName="image_3" refType="w" fact="0.1126"/>
          <dgm:constr type="h" for="ch" forName="image_3" refType="h" fact="0.2141"/>
          <dgm:constr type="l" for="ch" forName="image_accent_3" refType="w" fact="0.1825"/>
          <dgm:constr type="t" for="ch" forName="image_accent_3" refType="h" fact="0.0985"/>
          <dgm:constr type="w" for="ch" forName="image_accent_3" refType="w" fact="0.0132"/>
          <dgm:constr type="h" for="ch" forName="image_accent_3" refType="h" fact="0.025"/>
          <dgm:constr type="l" for="ch" forName="text_4" refType="w" fact="0.2674"/>
          <dgm:constr type="t" for="ch" forName="text_4" refType="h" fact="0.1204"/>
          <dgm:constr type="w" for="ch" forName="text_4" refType="w" fact="0.1098"/>
          <dgm:constr type="h" for="ch" forName="text_4" refType="h" fact="0.2089"/>
          <dgm:constr type="l" for="ch" forName="text_accent_4" refType="w" fact="0.3618"/>
          <dgm:constr type="t" for="ch" forName="text_accent_4" refType="h" fact="0.2112"/>
          <dgm:constr type="w" for="ch" forName="text_accent_4" refType="w" fact="0.0132"/>
          <dgm:constr type="h" for="ch" forName="text_accent_4" refType="h" fact="0.025"/>
          <dgm:constr type="l" for="ch" forName="image_4" refType="w" fact="0.3555"/>
          <dgm:constr type="t" for="ch" forName="image_4" refType="h" fact="0.2311"/>
          <dgm:constr type="w" for="ch" forName="image_4" refType="w" fact="0.1098"/>
          <dgm:constr type="h" for="ch" forName="image_4" refType="h" fact="0.2089"/>
          <dgm:constr type="l" for="ch" forName="image_accent_4" refType="w" fact="0.3806"/>
          <dgm:constr type="t" for="ch" forName="image_accent_4" refType="h" fact="0.2353"/>
          <dgm:constr type="w" for="ch" forName="image_accent_4" refType="w" fact="0.0132"/>
          <dgm:constr type="h" for="ch" forName="image_accent_4" refType="h" fact="0.025"/>
          <dgm:constr type="l" for="ch" forName="text_5" refType="w" fact="0.3553"/>
          <dgm:constr type="t" for="ch" forName="text_5" refType="h" fact="0.0086"/>
          <dgm:constr type="w" for="ch" forName="text_5" refType="w" fact="0.1098"/>
          <dgm:constr type="h" for="ch" forName="text_5" refType="h" fact="0.2089"/>
          <dgm:constr type="l" for="ch" forName="text_accent_5" refType="w" fact="0.4498"/>
          <dgm:constr type="t" for="ch" forName="text_accent_5" refType="h" fact="0.0988"/>
          <dgm:constr type="w" for="ch" forName="text_accent_5" refType="w" fact="0.0132"/>
          <dgm:constr type="h" for="ch" forName="text_accent_5" refType="h" fact="0.025"/>
          <dgm:constr type="l" for="ch" forName="image_5" refType="w" fact="0.4435"/>
          <dgm:constr type="t" for="ch" forName="image_5" refType="h" fact="0.1187"/>
          <dgm:constr type="w" for="ch" forName="image_5" refType="w" fact="0.1098"/>
          <dgm:constr type="h" for="ch" forName="image_5" refType="h" fact="0.2089"/>
          <dgm:constr type="l" for="ch" forName="image_accent_5" refType="w" fact="0.4686"/>
          <dgm:constr type="t" for="ch" forName="image_accent_5" refType="h" fact="0.1228"/>
          <dgm:constr type="w" for="ch" forName="image_accent_5" refType="w" fact="0.0132"/>
          <dgm:constr type="h" for="ch" forName="image_accent_5" refType="h" fact="0.025"/>
          <dgm:constr type="l" for="ch" forName="text_6" refType="w" fact="0.4438"/>
          <dgm:constr type="t" for="ch" forName="text_6" refType="h" fact="0.342"/>
          <dgm:constr type="w" for="ch" forName="text_6" refType="w" fact="0.1098"/>
          <dgm:constr type="h" for="ch" forName="text_6" refType="h" fact="0.2089"/>
          <dgm:constr type="l" for="ch" forName="text_accent_6" refType="w" fact="0.4697"/>
          <dgm:constr type="t" for="ch" forName="text_accent_6" refType="h" fact="0.5202"/>
          <dgm:constr type="w" for="ch" forName="text_accent_6" refType="w" fact="0.0132"/>
          <dgm:constr type="h" for="ch" forName="text_accent_6" refType="h" fact="0.025"/>
          <dgm:constr type="l" for="ch" forName="image_6" refType="w" fact="0.3555"/>
          <dgm:constr type="t" for="ch" forName="image_6" refType="h" fact="0.4537"/>
          <dgm:constr type="w" for="ch" forName="image_6" refType="w" fact="0.1098"/>
          <dgm:constr type="h" for="ch" forName="image_6" refType="h" fact="0.2089"/>
          <dgm:constr type="l" for="ch" forName="image_accent_6" refType="w" fact="0.4491"/>
          <dgm:constr type="t" for="ch" forName="image_accent_6" refType="h" fact="0.5448"/>
          <dgm:constr type="w" for="ch" forName="image_accent_6" refType="w" fact="0.0132"/>
          <dgm:constr type="h" for="ch" forName="image_accent_6" refType="h" fact="0.025"/>
          <dgm:constr type="l" for="ch" forName="image_7" refType="w" fact="0.0907"/>
          <dgm:constr type="t" for="ch" forName="image_7" refType="h" fact="0.5669"/>
          <dgm:constr type="w" for="ch" forName="image_7" refType="w" fact="0.1098"/>
          <dgm:constr type="h" for="ch" forName="image_7" refType="h" fact="0.2089"/>
          <dgm:constr type="l" for="ch" forName="image_accent_7" refType="w" fact="0.1621"/>
          <dgm:constr type="t" for="ch" forName="image_accent_7" refType="h" fact="0.5726"/>
          <dgm:constr type="w" for="ch" forName="image_accent_7" refType="w" fact="0.0132"/>
          <dgm:constr type="h" for="ch" forName="image_accent_7" refType="h" fact="0.025"/>
          <dgm:constr type="l" for="ch" forName="text_7" refType="w" fact="0.1781"/>
          <dgm:constr type="t" for="ch" forName="text_7" refType="h" fact="0.4528"/>
          <dgm:constr type="w" for="ch" forName="text_7" refType="w" fact="0.1126"/>
          <dgm:constr type="h" for="ch" forName="text_7" refType="h" fact="0.2141"/>
          <dgm:constr type="l" for="ch" forName="text_accent_7" refType="w" fact="0.1827"/>
          <dgm:constr type="t" for="ch" forName="text_accent_7" refType="h" fact="0.5449"/>
          <dgm:constr type="w" for="ch" forName="text_accent_7" refType="w" fact="0.0132"/>
          <dgm:constr type="h" for="ch" forName="text_accent_7" refType="h" fact="0.025"/>
          <dgm:constr type="l" for="ch" forName="image_8" refType="w" fact="0.4433"/>
          <dgm:constr type="t" for="ch" forName="image_8" refType="h" fact="0.5673"/>
          <dgm:constr type="w" for="ch" forName="image_8" refType="w" fact="0.1098"/>
          <dgm:constr type="h" for="ch" forName="image_8" refType="h" fact="0.2089"/>
          <dgm:constr type="l" for="ch" forName="image_accent_8" refType="w" fact="0.5378"/>
          <dgm:constr type="t" for="ch" forName="image_accent_8" refType="h" fact="0.6581"/>
          <dgm:constr type="w" for="ch" forName="image_accent_8" refType="w" fact="0.0132"/>
          <dgm:constr type="h" for="ch" forName="image_accent_8" refType="h" fact="0.025"/>
          <dgm:constr type="l" for="ch" forName="text_8" refType="w" fact="0.5318"/>
          <dgm:constr type="t" for="ch" forName="text_8" refType="h" fact="0.4546"/>
          <dgm:constr type="w" for="ch" forName="text_8" refType="w" fact="0.1098"/>
          <dgm:constr type="h" for="ch" forName="text_8" refType="h" fact="0.2089"/>
          <dgm:constr type="l" for="ch" forName="text_accent_8" refType="w" fact="0.5577"/>
          <dgm:constr type="t" for="ch" forName="text_accent_8" refType="h" fact="0.6342"/>
          <dgm:constr type="w" for="ch" forName="text_accent_8" refType="w" fact="0.0132"/>
          <dgm:constr type="h" for="ch" forName="text_accent_8" refType="h" fact="0.025"/>
          <dgm:constr type="l" for="ch" forName="image_9" refType="w" fact="0.5318"/>
          <dgm:constr type="t" for="ch" forName="image_9" refType="h" fact="0.2301"/>
          <dgm:constr type="w" for="ch" forName="image_9" refType="w" fact="0.1098"/>
          <dgm:constr type="h" for="ch" forName="image_9" refType="h" fact="0.2089"/>
          <dgm:constr type="l" for="ch" forName="image_accent_9" refType="w" fact="0.6031"/>
          <dgm:constr type="t" for="ch" forName="image_accent_9" refType="h" fact="0.2357"/>
          <dgm:constr type="w" for="ch" forName="image_accent_9" refType="w" fact="0.0132"/>
          <dgm:constr type="h" for="ch" forName="image_accent_9" refType="h" fact="0.025"/>
          <dgm:constr type="l" for="ch" forName="text_9" refType="w" fact="0.5305"/>
          <dgm:constr type="t" for="ch" forName="text_9" refType="h" fact="0.0034"/>
          <dgm:constr type="w" for="ch" forName="text_9" refType="w" fact="0.1126"/>
          <dgm:constr type="h" for="ch" forName="text_9" refType="h" fact="0.2141"/>
          <dgm:constr type="l" for="ch" forName="text_accent_9" refType="w" fact="0.6032"/>
          <dgm:constr type="t" for="ch" forName="text_accent_9" refType="h" fact="0.1855"/>
          <dgm:constr type="w" for="ch" forName="text_accent_9" refType="w" fact="0.0132"/>
          <dgm:constr type="h" for="ch" forName="text_accent_9" refType="h" fact="0.025"/>
          <dgm:constr type="l" for="ch" forName="text_10" refType="w" fact="0.267"/>
          <dgm:constr type="t" for="ch" forName="text_10" refType="h" fact="0.5673"/>
          <dgm:constr type="w" for="ch" forName="text_10" refType="w" fact="0.1098"/>
          <dgm:constr type="h" for="ch" forName="text_10" refType="h" fact="0.2089"/>
          <dgm:constr type="l" for="ch" forName="text_accent_10" refType="w" fact="0.2928"/>
          <dgm:constr type="t" for="ch" forName="text_accent_10" refType="h" fact="0.7455"/>
          <dgm:constr type="w" for="ch" forName="text_accent_10" refType="w" fact="0.0132"/>
          <dgm:constr type="h" for="ch" forName="text_accent_10" refType="h" fact="0.025"/>
          <dgm:constr type="l" for="ch" forName="image_10" refType="w" fact="0.1786"/>
          <dgm:constr type="t" for="ch" forName="image_10" refType="h" fact="0.679"/>
          <dgm:constr type="w" for="ch" forName="image_10" refType="w" fact="0.1098"/>
          <dgm:constr type="h" for="ch" forName="image_10" refType="h" fact="0.2089"/>
          <dgm:constr type="l" for="ch" forName="image_accent_10" refType="w" fact="0.2722"/>
          <dgm:constr type="t" for="ch" forName="image_accent_10" refType="h" fact="0.7701"/>
          <dgm:constr type="w" for="ch" forName="image_accent_10" refType="w" fact="0.0132"/>
          <dgm:constr type="h" for="ch" forName="image_accent_10" refType="h" fact="0.025"/>
          <dgm:constr type="l" for="ch" forName="text_11" refType="w" fact="0.4437"/>
          <dgm:constr type="t" for="ch" forName="text_11" refType="h" fact="0.7899"/>
          <dgm:constr type="w" for="ch" forName="text_11" refType="w" fact="0.1098"/>
          <dgm:constr type="h" for="ch" forName="text_11" refType="h" fact="0.2089"/>
          <dgm:constr type="l" for="ch" forName="text_accent_11" refType="w" fact="0.4462"/>
          <dgm:constr type="t" for="ch" forName="text_accent_11" refType="h" fact="0.8819"/>
          <dgm:constr type="w" for="ch" forName="text_accent_11" refType="w" fact="0.0132"/>
          <dgm:constr type="h" for="ch" forName="text_accent_11" refType="h" fact="0.025"/>
          <dgm:constr type="l" for="ch" forName="image_11" refType="w" fact="0.3541"/>
          <dgm:constr type="t" for="ch" forName="image_11" refType="h" fact="0.6767"/>
          <dgm:constr type="w" for="ch" forName="image_11" refType="w" fact="0.1126"/>
          <dgm:constr type="h" for="ch" forName="image_11" refType="h" fact="0.2141"/>
          <dgm:constr type="l" for="ch" forName="image_accent_11" refType="w" fact="0.4268"/>
          <dgm:constr type="t" for="ch" forName="image_accent_11" refType="h" fact="0.8588"/>
          <dgm:constr type="w" for="ch" forName="image_accent_11" refType="w" fact="0.0132"/>
          <dgm:constr type="h" for="ch" forName="image_accent_11" refType="h" fact="0.025"/>
          <dgm:constr type="l" for="ch" forName="image_12" refType="w" fact="0.6201"/>
          <dgm:constr type="t" for="ch" forName="image_12" refType="h" fact="0.5661"/>
          <dgm:constr type="w" for="ch" forName="image_12" refType="w" fact="0.1098"/>
          <dgm:constr type="h" for="ch" forName="image_12" refType="h" fact="0.2089"/>
          <dgm:constr type="l" for="ch" forName="image_accent_12" refType="w" fact="0.646"/>
          <dgm:constr type="t" for="ch" forName="image_accent_12" refType="h" fact="0.7442"/>
          <dgm:constr type="w" for="ch" forName="image_accent_12" refType="w" fact="0.0132"/>
          <dgm:constr type="h" for="ch" forName="image_accent_12" refType="h" fact="0.025"/>
          <dgm:constr type="l" for="ch" forName="text_12" refType="w" fact="0.5318"/>
          <dgm:constr type="t" for="ch" forName="text_12" refType="h" fact="0.6777"/>
          <dgm:constr type="w" for="ch" forName="text_12" refType="w" fact="0.1098"/>
          <dgm:constr type="h" for="ch" forName="text_12" refType="h" fact="0.2089"/>
          <dgm:constr type="l" for="ch" forName="text_accent_12" refType="w" fact="0.6254"/>
          <dgm:constr type="t" for="ch" forName="text_accent_12" refType="h" fact="0.7689"/>
          <dgm:constr type="w" for="ch" forName="text_accent_12" refType="w" fact="0.0132"/>
          <dgm:constr type="h" for="ch" forName="text_accent_12" refType="h" fact="0.025"/>
          <dgm:constr type="l" for="ch" forName="text_13" refType="w" fact="0.6206"/>
          <dgm:constr type="t" for="ch" forName="text_13" refType="h" fact="0.3422"/>
          <dgm:constr type="w" for="ch" forName="text_13" refType="w" fact="0.1098"/>
          <dgm:constr type="h" for="ch" forName="text_13" refType="h" fact="0.2089"/>
          <dgm:constr type="l" for="ch" forName="text_accent_13" refType="w" fact="0.692"/>
          <dgm:constr type="t" for="ch" forName="text_accent_13" refType="h" fact="0.3479"/>
          <dgm:constr type="w" for="ch" forName="text_accent_13" refType="w" fact="0.0132"/>
          <dgm:constr type="h" for="ch" forName="text_accent_13" refType="h" fact="0.025"/>
          <dgm:constr type="l" for="ch" forName="image_13" refType="w" fact="0.6193"/>
          <dgm:constr type="t" for="ch" forName="image_13" refType="h" fact="0.1156"/>
          <dgm:constr type="w" for="ch" forName="image_13" refType="w" fact="0.1126"/>
          <dgm:constr type="h" for="ch" forName="image_13" refType="h" fact="0.2141"/>
          <dgm:constr type="l" for="ch" forName="image_accent_13" refType="w" fact="0.692"/>
          <dgm:constr type="t" for="ch" forName="image_accent_13" refType="h" fact="0.2977"/>
          <dgm:constr type="w" for="ch" forName="image_accent_13" refType="w" fact="0.0132"/>
          <dgm:constr type="h" for="ch" forName="image_accent_13" refType="h" fact="0.025"/>
          <dgm:constr type="l" for="ch" forName="text_14" refType="w" fact="0.7095"/>
          <dgm:constr type="t" for="ch" forName="text_14" refType="h" fact="0.6771"/>
          <dgm:constr type="w" for="ch" forName="text_14" refType="w" fact="0.1098"/>
          <dgm:constr type="h" for="ch" forName="text_14" refType="h" fact="0.2089"/>
          <dgm:constr type="l" for="ch" forName="text_accent_14" refType="w" fact="0.7809"/>
          <dgm:constr type="t" for="ch" forName="text_accent_14" refType="h" fact="0.6827"/>
          <dgm:constr type="w" for="ch" forName="text_accent_14" refType="w" fact="0.0132"/>
          <dgm:constr type="h" for="ch" forName="text_accent_14" refType="h" fact="0.025"/>
          <dgm:constr type="l" for="ch" forName="image_14" refType="w" fact="0.7088"/>
          <dgm:constr type="t" for="ch" forName="image_14" refType="h" fact="0.4505"/>
          <dgm:constr type="w" for="ch" forName="image_14" refType="w" fact="0.1126"/>
          <dgm:constr type="h" for="ch" forName="image_14" refType="h" fact="0.2141"/>
          <dgm:constr type="l" for="ch" forName="image_accent_14" refType="w" fact="0.7814"/>
          <dgm:constr type="t" for="ch" forName="image_accent_14" refType="h" fact="0.6326"/>
          <dgm:constr type="w" for="ch" forName="image_accent_14" refType="w" fact="0.0132"/>
          <dgm:constr type="h" for="ch" forName="image_accent_14" refType="h" fact="0.025"/>
          <dgm:constr type="l" for="ch" forName="text_15" refType="w" fact="0.7097"/>
          <dgm:constr type="t" for="ch" forName="text_15" refType="h" fact="0.2283"/>
          <dgm:constr type="w" for="ch" forName="text_15" refType="w" fact="0.1098"/>
          <dgm:constr type="h" for="ch" forName="text_15" refType="h" fact="0.2089"/>
          <dgm:constr type="l" for="ch" forName="text_accent_15" refType="w" fact="0.781"/>
          <dgm:constr type="t" for="ch" forName="text_accent_15" refType="h" fact="0.234"/>
          <dgm:constr type="w" for="ch" forName="text_accent_15" refType="w" fact="0.0132"/>
          <dgm:constr type="h" for="ch" forName="text_accent_15" refType="h" fact="0.025"/>
          <dgm:constr type="l" for="ch" forName="image_15" refType="w" fact="0.7084"/>
          <dgm:constr type="t" for="ch" forName="image_15" refType="h" fact="0.0017"/>
          <dgm:constr type="w" for="ch" forName="image_15" refType="w" fact="0.1126"/>
          <dgm:constr type="h" for="ch" forName="image_15" refType="h" fact="0.2141"/>
          <dgm:constr type="l" for="ch" forName="image_accent_15" refType="w" fact="0.781"/>
          <dgm:constr type="t" for="ch" forName="image_accent_15" refType="h" fact="0.1838"/>
          <dgm:constr type="w" for="ch" forName="image_accent_15" refType="w" fact="0.0132"/>
          <dgm:constr type="h" for="ch" forName="image_accent_15" refType="h" fact="0.025"/>
          <dgm:constr type="l" for="ch" forName="text_16" refType="w" fact="0.7991"/>
          <dgm:constr type="t" for="ch" forName="text_16" refType="h" fact="0.789"/>
          <dgm:constr type="w" for="ch" forName="text_16" refType="w" fact="0.1098"/>
          <dgm:constr type="h" for="ch" forName="text_16" refType="h" fact="0.2089"/>
          <dgm:constr type="l" for="ch" forName="text_accent_16" refType="w" fact="0.8705"/>
          <dgm:constr type="t" for="ch" forName="text_accent_16" refType="h" fact="0.7946"/>
          <dgm:constr type="w" for="ch" forName="text_accent_16" refType="w" fact="0.0132"/>
          <dgm:constr type="h" for="ch" forName="text_accent_16" refType="h" fact="0.025"/>
          <dgm:constr type="l" for="ch" forName="image_16" refType="w" fact="0.7978"/>
          <dgm:constr type="t" for="ch" forName="image_16" refType="h" fact="0.5623"/>
          <dgm:constr type="w" for="ch" forName="image_16" refType="w" fact="0.1126"/>
          <dgm:constr type="h" for="ch" forName="image_16" refType="h" fact="0.2141"/>
          <dgm:constr type="l" for="ch" forName="image_accent_16" refType="w" fact="0.8705"/>
          <dgm:constr type="t" for="ch" forName="image_accent_16" refType="h" fact="0.7444"/>
          <dgm:constr type="w" for="ch" forName="image_accent_16" refType="w" fact="0.0132"/>
          <dgm:constr type="h" for="ch" forName="image_accent_16" refType="h" fact="0.025"/>
          <dgm:constr type="l" for="ch" forName="text_17" refType="w" fact="0.7992"/>
          <dgm:constr type="t" for="ch" forName="text_17" refType="h" fact="0.3395"/>
          <dgm:constr type="w" for="ch" forName="text_17" refType="w" fact="0.1098"/>
          <dgm:constr type="h" for="ch" forName="text_17" refType="h" fact="0.2089"/>
          <dgm:constr type="l" for="ch" forName="text_accent_17" refType="w" fact="0.8706"/>
          <dgm:constr type="t" for="ch" forName="text_accent_17" refType="h" fact="0.3452"/>
          <dgm:constr type="w" for="ch" forName="text_accent_17" refType="w" fact="0.0132"/>
          <dgm:constr type="h" for="ch" forName="text_accent_17" refType="h" fact="0.025"/>
          <dgm:constr type="l" for="ch" forName="image_17" refType="w" fact="0.798"/>
          <dgm:constr type="t" for="ch" forName="image_17" refType="h" fact="0.1129"/>
          <dgm:constr type="w" for="ch" forName="image_17" refType="w" fact="0.1126"/>
          <dgm:constr type="h" for="ch" forName="image_17" refType="h" fact="0.2141"/>
          <dgm:constr type="l" for="ch" forName="image_accent_17" refType="w" fact="0.8706"/>
          <dgm:constr type="t" for="ch" forName="image_accent_17" refType="h" fact="0.295"/>
          <dgm:constr type="w" for="ch" forName="image_accent_17" refType="w" fact="0.0132"/>
          <dgm:constr type="h" for="ch" forName="image_accent_17" refType="h" fact="0.025"/>
          <dgm:constr type="l" for="ch" forName="image_18" refType="w" fact="0.8887"/>
          <dgm:constr type="t" for="ch" forName="image_18" refType="h" fact="0.677"/>
          <dgm:constr type="w" for="ch" forName="image_18" refType="w" fact="0.1098"/>
          <dgm:constr type="h" for="ch" forName="image_18" refType="h" fact="0.2089"/>
          <dgm:constr type="l" for="ch" forName="image_accent_18" refType="w" fact="0.9601"/>
          <dgm:constr type="t" for="ch" forName="image_accent_18" refType="h" fact="0.6826"/>
          <dgm:constr type="w" for="ch" forName="image_accent_18" refType="w" fact="0.0132"/>
          <dgm:constr type="h" for="ch" forName="image_accent_18" refType="h" fact="0.025"/>
          <dgm:constr type="l" for="ch" forName="text_18" refType="w" fact="0.8874"/>
          <dgm:constr type="t" for="ch" forName="text_18" refType="h" fact="0.4504"/>
          <dgm:constr type="w" for="ch" forName="text_18" refType="w" fact="0.1126"/>
          <dgm:constr type="h" for="ch" forName="text_18" refType="h" fact="0.2141"/>
          <dgm:constr type="l" for="ch" forName="text_accent_18" refType="w" fact="0.9601"/>
          <dgm:constr type="t" for="ch" forName="text_accent_18" refType="h" fact="0.6325"/>
          <dgm:constr type="w" for="ch" forName="text_accent_18" refType="w" fact="0.0132"/>
          <dgm:constr type="h" for="ch" forName="text_accent_18" refType="h" fact="0.025"/>
          <dgm:constr type="l" for="ch" forName="text_19" refType="w" fact="0.8887"/>
          <dgm:constr type="t" for="ch" forName="text_19" refType="h" fact="0.2266"/>
          <dgm:constr type="w" for="ch" forName="text_19" refType="w" fact="0.1098"/>
          <dgm:constr type="h" for="ch" forName="text_19" refType="h" fact="0.2089"/>
          <dgm:constr type="l" for="ch" forName="text_accent_19" refType="w" fact="0.96"/>
          <dgm:constr type="t" for="ch" forName="text_accent_19" refType="h" fact="0.2323"/>
          <dgm:constr type="w" for="ch" forName="text_accent_19" refType="w" fact="0.0132"/>
          <dgm:constr type="h" for="ch" forName="text_accent_19" refType="h" fact="0.025"/>
          <dgm:constr type="l" for="ch" forName="image_19" refType="w" fact="0.8874"/>
          <dgm:constr type="t" for="ch" forName="image_19" refType="h" fact="0"/>
          <dgm:constr type="w" for="ch" forName="image_19" refType="w" fact="0.1126"/>
          <dgm:constr type="h" for="ch" forName="image_19" refType="h" fact="0.2141"/>
          <dgm:constr type="l" for="ch" forName="image_accent_19" refType="w" fact="0.9601"/>
          <dgm:constr type="t" for="ch" forName="image_accent_19" refType="h" fact="0.1821"/>
          <dgm:constr type="w" for="ch" forName="image_accent_19" refType="w" fact="0.0132"/>
          <dgm:constr type="h" for="ch" forName="image_accent_19" refType="h" fact="0.025"/>
          <dgm:constr type="l" for="ch" forName="image_20" refType="w" fact="0.0896"/>
          <dgm:constr type="t" for="ch" forName="image_20" refType="h" fact="0.7911"/>
          <dgm:constr type="w" for="ch" forName="image_20" refType="w" fact="0.1098"/>
          <dgm:constr type="h" for="ch" forName="image_20" refType="h" fact="0.2089"/>
          <dgm:constr type="l" for="ch" forName="image_accent_20" refType="w" fact="0.0921"/>
          <dgm:constr type="t" for="ch" forName="image_accent_20" refType="h" fact="0.883"/>
          <dgm:constr type="w" for="ch" forName="image_accent_20" refType="w" fact="0.0132"/>
          <dgm:constr type="h" for="ch" forName="image_accent_20" refType="h" fact="0.025"/>
          <dgm:constr type="l" for="ch" forName="text_20" refType="w" fact="0"/>
          <dgm:constr type="t" for="ch" forName="text_20" refType="h" fact="0.6779"/>
          <dgm:constr type="w" for="ch" forName="text_20" refType="w" fact="0.1126"/>
          <dgm:constr type="h" for="ch" forName="text_20" refType="h" fact="0.2141"/>
          <dgm:constr type="l" for="ch" forName="text_accent_20" refType="w" fact="0.0727"/>
          <dgm:constr type="t" for="ch" forName="text_accent_20" refType="h" fact="0.86"/>
          <dgm:constr type="w" for="ch" forName="text_accent_20" refType="w" fact="0.0132"/>
          <dgm:constr type="h" for="ch" forName="text_accent_20" refType="h" fact="0.025"/>
        </dgm:constrLst>
      </dgm:if>
      <dgm:else name="Name22">
        <dgm:alg type="composite">
          <dgm:param type="ar" val="2.4035"/>
        </dgm:alg>
        <dgm:constrLst>
          <dgm:constr type="primFontSz" for="des" ptType="node" op="equ" val="65"/>
          <dgm:constr type="l" for="ch" forName="text_1" refType="w" fact="0.0837"/>
          <dgm:constr type="t" for="ch" forName="text_1" refType="h" fact="0.3428"/>
          <dgm:constr type="w" for="ch" forName="text_1" refType="w" fact="0.1008"/>
          <dgm:constr type="h" for="ch" forName="text_1" refType="h" fact="0.2089"/>
          <dgm:constr type="l" for="ch" forName="text_accent_1" refType="w" fact="0.086"/>
          <dgm:constr type="t" for="ch" forName="text_accent_1" refType="h" fact="0.4347"/>
          <dgm:constr type="w" for="ch" forName="text_accent_1" refType="w" fact="0.0121"/>
          <dgm:constr type="h" for="ch" forName="text_accent_1" refType="h" fact="0.025"/>
          <dgm:constr type="l" for="ch" forName="image_1" refType="w" fact="0.0015"/>
          <dgm:constr type="t" for="ch" forName="image_1" refType="h" fact="0.2295"/>
          <dgm:constr type="w" for="ch" forName="image_1" refType="w" fact="0.1033"/>
          <dgm:constr type="h" for="ch" forName="image_1" refType="h" fact="0.2141"/>
          <dgm:constr type="l" for="ch" forName="image_accent_1" refType="w" fact="0.0682"/>
          <dgm:constr type="t" for="ch" forName="image_accent_1" refType="h" fact="0.4116"/>
          <dgm:constr type="w" for="ch" forName="image_accent_1" refType="w" fact="0.0121"/>
          <dgm:constr type="h" for="ch" forName="image_accent_1" refType="h" fact="0.025"/>
          <dgm:constr type="l" for="ch" forName="image_2" refType="w" fact="0.2455"/>
          <dgm:constr type="t" for="ch" forName="image_2" refType="h" fact="0.3428"/>
          <dgm:constr type="w" for="ch" forName="image_2" refType="w" fact="0.1008"/>
          <dgm:constr type="h" for="ch" forName="image_2" refType="h" fact="0.2089"/>
          <dgm:constr type="l" for="ch" forName="image_accent_2" refType="w" fact="0.2477"/>
          <dgm:constr type="t" for="ch" forName="image_accent_2" refType="h" fact="0.4347"/>
          <dgm:constr type="w" for="ch" forName="image_accent_2" refType="w" fact="0.0121"/>
          <dgm:constr type="h" for="ch" forName="image_accent_2" refType="h" fact="0.025"/>
          <dgm:constr type="l" for="ch" forName="text_2" refType="w" fact="0.1632"/>
          <dgm:constr type="t" for="ch" forName="text_2" refType="h" fact="0.2295"/>
          <dgm:constr type="w" for="ch" forName="text_2" refType="w" fact="0.1033"/>
          <dgm:constr type="h" for="ch" forName="text_2" refType="h" fact="0.2141"/>
          <dgm:constr type="l" for="ch" forName="text_accent_2" refType="w" fact="0.2299"/>
          <dgm:constr type="t" for="ch" forName="text_accent_2" refType="h" fact="0.4116"/>
          <dgm:constr type="w" for="ch" forName="text_accent_2" refType="w" fact="0.0121"/>
          <dgm:constr type="h" for="ch" forName="text_accent_2" refType="h" fact="0.025"/>
          <dgm:constr type="l" for="ch" forName="text_3" refType="w" fact="0.0837"/>
          <dgm:constr type="t" for="ch" forName="text_3" refType="h" fact="0.1221"/>
          <dgm:constr type="w" for="ch" forName="text_3" refType="w" fact="0.1008"/>
          <dgm:constr type="h" for="ch" forName="text_3" refType="h" fact="0.2089"/>
          <dgm:constr type="l" for="ch" forName="text_accent_3" refType="w" fact="0.1492"/>
          <dgm:constr type="t" for="ch" forName="text_accent_3" refType="h" fact="0.1277"/>
          <dgm:constr type="w" for="ch" forName="text_accent_3" refType="w" fact="0.0121"/>
          <dgm:constr type="h" for="ch" forName="text_accent_3" refType="h" fact="0.025"/>
          <dgm:constr type="l" for="ch" forName="image_3" refType="w" fact="0.1632"/>
          <dgm:constr type="t" for="ch" forName="image_3" refType="h" fact="0.0065"/>
          <dgm:constr type="w" for="ch" forName="image_3" refType="w" fact="0.1033"/>
          <dgm:constr type="h" for="ch" forName="image_3" refType="h" fact="0.2141"/>
          <dgm:constr type="l" for="ch" forName="image_accent_3" refType="w" fact="0.1675"/>
          <dgm:constr type="t" for="ch" forName="image_accent_3" refType="h" fact="0.0985"/>
          <dgm:constr type="w" for="ch" forName="image_accent_3" refType="w" fact="0.0121"/>
          <dgm:constr type="h" for="ch" forName="image_accent_3" refType="h" fact="0.025"/>
          <dgm:constr type="l" for="ch" forName="text_4" refType="w" fact="0.2453"/>
          <dgm:constr type="t" for="ch" forName="text_4" refType="h" fact="0.1204"/>
          <dgm:constr type="w" for="ch" forName="text_4" refType="w" fact="0.1008"/>
          <dgm:constr type="h" for="ch" forName="text_4" refType="h" fact="0.2089"/>
          <dgm:constr type="l" for="ch" forName="text_accent_4" refType="w" fact="0.332"/>
          <dgm:constr type="t" for="ch" forName="text_accent_4" refType="h" fact="0.2112"/>
          <dgm:constr type="w" for="ch" forName="text_accent_4" refType="w" fact="0.0121"/>
          <dgm:constr type="h" for="ch" forName="text_accent_4" refType="h" fact="0.025"/>
          <dgm:constr type="l" for="ch" forName="image_4" refType="w" fact="0.3262"/>
          <dgm:constr type="t" for="ch" forName="image_4" refType="h" fact="0.2311"/>
          <dgm:constr type="w" for="ch" forName="image_4" refType="w" fact="0.1008"/>
          <dgm:constr type="h" for="ch" forName="image_4" refType="h" fact="0.2089"/>
          <dgm:constr type="l" for="ch" forName="image_accent_4" refType="w" fact="0.3493"/>
          <dgm:constr type="t" for="ch" forName="image_accent_4" refType="h" fact="0.2353"/>
          <dgm:constr type="w" for="ch" forName="image_accent_4" refType="w" fact="0.0121"/>
          <dgm:constr type="h" for="ch" forName="image_accent_4" refType="h" fact="0.025"/>
          <dgm:constr type="l" for="ch" forName="text_5" refType="w" fact="0.3261"/>
          <dgm:constr type="t" for="ch" forName="text_5" refType="h" fact="0.0086"/>
          <dgm:constr type="w" for="ch" forName="text_5" refType="w" fact="0.1008"/>
          <dgm:constr type="h" for="ch" forName="text_5" refType="h" fact="0.2089"/>
          <dgm:constr type="l" for="ch" forName="text_accent_5" refType="w" fact="0.4128"/>
          <dgm:constr type="t" for="ch" forName="text_accent_5" refType="h" fact="0.0988"/>
          <dgm:constr type="w" for="ch" forName="text_accent_5" refType="w" fact="0.0121"/>
          <dgm:constr type="h" for="ch" forName="text_accent_5" refType="h" fact="0.025"/>
          <dgm:constr type="l" for="ch" forName="image_5" refType="w" fact="0.4069"/>
          <dgm:constr type="t" for="ch" forName="image_5" refType="h" fact="0.1187"/>
          <dgm:constr type="w" for="ch" forName="image_5" refType="w" fact="0.1008"/>
          <dgm:constr type="h" for="ch" forName="image_5" refType="h" fact="0.2089"/>
          <dgm:constr type="l" for="ch" forName="image_accent_5" refType="w" fact="0.43"/>
          <dgm:constr type="t" for="ch" forName="image_accent_5" refType="h" fact="0.1228"/>
          <dgm:constr type="w" for="ch" forName="image_accent_5" refType="w" fact="0.0121"/>
          <dgm:constr type="h" for="ch" forName="image_accent_5" refType="h" fact="0.025"/>
          <dgm:constr type="l" for="ch" forName="text_6" refType="w" fact="0.4073"/>
          <dgm:constr type="t" for="ch" forName="text_6" refType="h" fact="0.342"/>
          <dgm:constr type="w" for="ch" forName="text_6" refType="w" fact="0.1008"/>
          <dgm:constr type="h" for="ch" forName="text_6" refType="h" fact="0.2089"/>
          <dgm:constr type="l" for="ch" forName="text_accent_6" refType="w" fact="0.431"/>
          <dgm:constr type="t" for="ch" forName="text_accent_6" refType="h" fact="0.5202"/>
          <dgm:constr type="w" for="ch" forName="text_accent_6" refType="w" fact="0.0121"/>
          <dgm:constr type="h" for="ch" forName="text_accent_6" refType="h" fact="0.025"/>
          <dgm:constr type="l" for="ch" forName="image_6" refType="w" fact="0.3262"/>
          <dgm:constr type="t" for="ch" forName="image_6" refType="h" fact="0.4537"/>
          <dgm:constr type="w" for="ch" forName="image_6" refType="w" fact="0.1008"/>
          <dgm:constr type="h" for="ch" forName="image_6" refType="h" fact="0.2089"/>
          <dgm:constr type="l" for="ch" forName="image_accent_6" refType="w" fact="0.4121"/>
          <dgm:constr type="t" for="ch" forName="image_accent_6" refType="h" fact="0.5448"/>
          <dgm:constr type="w" for="ch" forName="image_accent_6" refType="w" fact="0.0121"/>
          <dgm:constr type="h" for="ch" forName="image_accent_6" refType="h" fact="0.025"/>
          <dgm:constr type="l" for="ch" forName="image_7" refType="w" fact="0.0832"/>
          <dgm:constr type="t" for="ch" forName="image_7" refType="h" fact="0.5669"/>
          <dgm:constr type="w" for="ch" forName="image_7" refType="w" fact="0.1008"/>
          <dgm:constr type="h" for="ch" forName="image_7" refType="h" fact="0.2089"/>
          <dgm:constr type="l" for="ch" forName="image_accent_7" refType="w" fact="0.1487"/>
          <dgm:constr type="t" for="ch" forName="image_accent_7" refType="h" fact="0.5726"/>
          <dgm:constr type="w" for="ch" forName="image_accent_7" refType="w" fact="0.0121"/>
          <dgm:constr type="h" for="ch" forName="image_accent_7" refType="h" fact="0.025"/>
          <dgm:constr type="l" for="ch" forName="text_7" refType="w" fact="0.1634"/>
          <dgm:constr type="t" for="ch" forName="text_7" refType="h" fact="0.4529"/>
          <dgm:constr type="w" for="ch" forName="text_7" refType="w" fact="0.1033"/>
          <dgm:constr type="h" for="ch" forName="text_7" refType="h" fact="0.2141"/>
          <dgm:constr type="l" for="ch" forName="text_accent_7" refType="w" fact="0.1677"/>
          <dgm:constr type="t" for="ch" forName="text_accent_7" refType="h" fact="0.5449"/>
          <dgm:constr type="w" for="ch" forName="text_accent_7" refType="w" fact="0.0121"/>
          <dgm:constr type="h" for="ch" forName="text_accent_7" refType="h" fact="0.025"/>
          <dgm:constr type="l" for="ch" forName="image_8" refType="w" fact="0.4068"/>
          <dgm:constr type="t" for="ch" forName="image_8" refType="h" fact="0.5673"/>
          <dgm:constr type="w" for="ch" forName="image_8" refType="w" fact="0.1008"/>
          <dgm:constr type="h" for="ch" forName="image_8" refType="h" fact="0.2089"/>
          <dgm:constr type="l" for="ch" forName="image_accent_8" refType="w" fact="0.4935"/>
          <dgm:constr type="t" for="ch" forName="image_accent_8" refType="h" fact="0.6581"/>
          <dgm:constr type="w" for="ch" forName="image_accent_8" refType="w" fact="0.0121"/>
          <dgm:constr type="h" for="ch" forName="image_accent_8" refType="h" fact="0.025"/>
          <dgm:constr type="l" for="ch" forName="text_8" refType="w" fact="0.488"/>
          <dgm:constr type="t" for="ch" forName="text_8" refType="h" fact="0.4546"/>
          <dgm:constr type="w" for="ch" forName="text_8" refType="w" fact="0.1008"/>
          <dgm:constr type="h" for="ch" forName="text_8" refType="h" fact="0.2089"/>
          <dgm:constr type="l" for="ch" forName="text_accent_8" refType="w" fact="0.5118"/>
          <dgm:constr type="t" for="ch" forName="text_accent_8" refType="h" fact="0.6342"/>
          <dgm:constr type="w" for="ch" forName="text_accent_8" refType="w" fact="0.0121"/>
          <dgm:constr type="h" for="ch" forName="text_accent_8" refType="h" fact="0.025"/>
          <dgm:constr type="l" for="ch" forName="image_9" refType="w" fact="0.488"/>
          <dgm:constr type="t" for="ch" forName="image_9" refType="h" fact="0.2301"/>
          <dgm:constr type="w" for="ch" forName="image_9" refType="w" fact="0.1008"/>
          <dgm:constr type="h" for="ch" forName="image_9" refType="h" fact="0.2089"/>
          <dgm:constr type="l" for="ch" forName="image_accent_9" refType="w" fact="0.5535"/>
          <dgm:constr type="t" for="ch" forName="image_accent_9" refType="h" fact="0.2357"/>
          <dgm:constr type="w" for="ch" forName="image_accent_9" refType="w" fact="0.0121"/>
          <dgm:constr type="h" for="ch" forName="image_accent_9" refType="h" fact="0.025"/>
          <dgm:constr type="l" for="ch" forName="text_9" refType="w" fact="0.4868"/>
          <dgm:constr type="t" for="ch" forName="text_9" refType="h" fact="0.0034"/>
          <dgm:constr type="w" for="ch" forName="text_9" refType="w" fact="0.1033"/>
          <dgm:constr type="h" for="ch" forName="text_9" refType="h" fact="0.2141"/>
          <dgm:constr type="l" for="ch" forName="text_accent_9" refType="w" fact="0.5535"/>
          <dgm:constr type="t" for="ch" forName="text_accent_9" refType="h" fact="0.1855"/>
          <dgm:constr type="w" for="ch" forName="text_accent_9" refType="w" fact="0.0121"/>
          <dgm:constr type="h" for="ch" forName="text_accent_9" refType="h" fact="0.025"/>
          <dgm:constr type="l" for="ch" forName="text_10" refType="w" fact="0.245"/>
          <dgm:constr type="t" for="ch" forName="text_10" refType="h" fact="0.5673"/>
          <dgm:constr type="w" for="ch" forName="text_10" refType="w" fact="0.1008"/>
          <dgm:constr type="h" for="ch" forName="text_10" refType="h" fact="0.2089"/>
          <dgm:constr type="l" for="ch" forName="text_accent_10" refType="w" fact="0.2687"/>
          <dgm:constr type="t" for="ch" forName="text_accent_10" refType="h" fact="0.7455"/>
          <dgm:constr type="w" for="ch" forName="text_accent_10" refType="w" fact="0.0121"/>
          <dgm:constr type="h" for="ch" forName="text_accent_10" refType="h" fact="0.025"/>
          <dgm:constr type="l" for="ch" forName="image_10" refType="w" fact="0.1639"/>
          <dgm:constr type="t" for="ch" forName="image_10" refType="h" fact="0.679"/>
          <dgm:constr type="w" for="ch" forName="image_10" refType="w" fact="0.1008"/>
          <dgm:constr type="h" for="ch" forName="image_10" refType="h" fact="0.2089"/>
          <dgm:constr type="l" for="ch" forName="image_accent_10" refType="w" fact="0.2498"/>
          <dgm:constr type="t" for="ch" forName="image_accent_10" refType="h" fact="0.7701"/>
          <dgm:constr type="w" for="ch" forName="image_accent_10" refType="w" fact="0.0121"/>
          <dgm:constr type="h" for="ch" forName="image_accent_10" refType="h" fact="0.025"/>
          <dgm:constr type="l" for="ch" forName="text_11" refType="w" fact="0.4072"/>
          <dgm:constr type="t" for="ch" forName="text_11" refType="h" fact="0.7899"/>
          <dgm:constr type="w" for="ch" forName="text_11" refType="w" fact="0.1008"/>
          <dgm:constr type="h" for="ch" forName="text_11" refType="h" fact="0.2089"/>
          <dgm:constr type="l" for="ch" forName="text_accent_11" refType="w" fact="0.4094"/>
          <dgm:constr type="t" for="ch" forName="text_accent_11" refType="h" fact="0.8819"/>
          <dgm:constr type="w" for="ch" forName="text_accent_11" refType="w" fact="0.0121"/>
          <dgm:constr type="h" for="ch" forName="text_accent_11" refType="h" fact="0.025"/>
          <dgm:constr type="l" for="ch" forName="image_11" refType="w" fact="0.3249"/>
          <dgm:constr type="t" for="ch" forName="image_11" refType="h" fact="0.6767"/>
          <dgm:constr type="w" for="ch" forName="image_11" refType="w" fact="0.1033"/>
          <dgm:constr type="h" for="ch" forName="image_11" refType="h" fact="0.2141"/>
          <dgm:constr type="l" for="ch" forName="image_accent_11" refType="w" fact="0.3916"/>
          <dgm:constr type="t" for="ch" forName="image_accent_11" refType="h" fact="0.8588"/>
          <dgm:constr type="w" for="ch" forName="image_accent_11" refType="w" fact="0.0121"/>
          <dgm:constr type="h" for="ch" forName="image_accent_11" refType="h" fact="0.025"/>
          <dgm:constr type="l" for="ch" forName="image_12" refType="w" fact="0.569"/>
          <dgm:constr type="t" for="ch" forName="image_12" refType="h" fact="0.5661"/>
          <dgm:constr type="w" for="ch" forName="image_12" refType="w" fact="0.1008"/>
          <dgm:constr type="h" for="ch" forName="image_12" refType="h" fact="0.2089"/>
          <dgm:constr type="l" for="ch" forName="image_accent_12" refType="w" fact="0.5928"/>
          <dgm:constr type="t" for="ch" forName="image_accent_12" refType="h" fact="0.7442"/>
          <dgm:constr type="w" for="ch" forName="image_accent_12" refType="w" fact="0.0121"/>
          <dgm:constr type="h" for="ch" forName="image_accent_12" refType="h" fact="0.025"/>
          <dgm:constr type="l" for="ch" forName="text_12" refType="w" fact="0.488"/>
          <dgm:constr type="t" for="ch" forName="text_12" refType="h" fact="0.6777"/>
          <dgm:constr type="w" for="ch" forName="text_12" refType="w" fact="0.1008"/>
          <dgm:constr type="h" for="ch" forName="text_12" refType="h" fact="0.2089"/>
          <dgm:constr type="l" for="ch" forName="text_accent_12" refType="w" fact="0.5739"/>
          <dgm:constr type="t" for="ch" forName="text_accent_12" refType="h" fact="0.7689"/>
          <dgm:constr type="w" for="ch" forName="text_accent_12" refType="w" fact="0.0121"/>
          <dgm:constr type="h" for="ch" forName="text_accent_12" refType="h" fact="0.025"/>
          <dgm:constr type="l" for="ch" forName="text_13" refType="w" fact="0.5695"/>
          <dgm:constr type="t" for="ch" forName="text_13" refType="h" fact="0.3422"/>
          <dgm:constr type="w" for="ch" forName="text_13" refType="w" fact="0.1008"/>
          <dgm:constr type="h" for="ch" forName="text_13" refType="h" fact="0.2089"/>
          <dgm:constr type="l" for="ch" forName="text_accent_13" refType="w" fact="0.635"/>
          <dgm:constr type="t" for="ch" forName="text_accent_13" refType="h" fact="0.3479"/>
          <dgm:constr type="w" for="ch" forName="text_accent_13" refType="w" fact="0.0121"/>
          <dgm:constr type="h" for="ch" forName="text_accent_13" refType="h" fact="0.025"/>
          <dgm:constr type="l" for="ch" forName="image_13" refType="w" fact="0.5683"/>
          <dgm:constr type="t" for="ch" forName="image_13" refType="h" fact="0.1156"/>
          <dgm:constr type="w" for="ch" forName="image_13" refType="w" fact="0.1033"/>
          <dgm:constr type="h" for="ch" forName="image_13" refType="h" fact="0.2141"/>
          <dgm:constr type="l" for="ch" forName="image_accent_13" refType="w" fact="0.635"/>
          <dgm:constr type="t" for="ch" forName="image_accent_13" refType="h" fact="0.2977"/>
          <dgm:constr type="w" for="ch" forName="image_accent_13" refType="w" fact="0.0121"/>
          <dgm:constr type="h" for="ch" forName="image_accent_13" refType="h" fact="0.025"/>
          <dgm:constr type="l" for="ch" forName="text_14" refType="w" fact="0.6511"/>
          <dgm:constr type="t" for="ch" forName="text_14" refType="h" fact="0.6771"/>
          <dgm:constr type="w" for="ch" forName="text_14" refType="w" fact="0.1008"/>
          <dgm:constr type="h" for="ch" forName="text_14" refType="h" fact="0.2089"/>
          <dgm:constr type="l" for="ch" forName="text_accent_14" refType="w" fact="0.7166"/>
          <dgm:constr type="t" for="ch" forName="text_accent_14" refType="h" fact="0.6827"/>
          <dgm:constr type="w" for="ch" forName="text_accent_14" refType="w" fact="0.0121"/>
          <dgm:constr type="h" for="ch" forName="text_accent_14" refType="h" fact="0.025"/>
          <dgm:constr type="l" for="ch" forName="image_14" refType="w" fact="0.6504"/>
          <dgm:constr type="t" for="ch" forName="image_14" refType="h" fact="0.4505"/>
          <dgm:constr type="w" for="ch" forName="image_14" refType="w" fact="0.1033"/>
          <dgm:constr type="h" for="ch" forName="image_14" refType="h" fact="0.2141"/>
          <dgm:constr type="l" for="ch" forName="image_accent_14" refType="w" fact="0.7171"/>
          <dgm:constr type="t" for="ch" forName="image_accent_14" refType="h" fact="0.6326"/>
          <dgm:constr type="w" for="ch" forName="image_accent_14" refType="w" fact="0.0121"/>
          <dgm:constr type="h" for="ch" forName="image_accent_14" refType="h" fact="0.025"/>
          <dgm:constr type="l" for="ch" forName="text_15" refType="w" fact="0.6512"/>
          <dgm:constr type="t" for="ch" forName="text_15" refType="h" fact="0.2283"/>
          <dgm:constr type="w" for="ch" forName="text_15" refType="w" fact="0.1008"/>
          <dgm:constr type="h" for="ch" forName="text_15" refType="h" fact="0.2089"/>
          <dgm:constr type="l" for="ch" forName="text_accent_15" refType="w" fact="0.7167"/>
          <dgm:constr type="t" for="ch" forName="text_accent_15" refType="h" fact="0.234"/>
          <dgm:constr type="w" for="ch" forName="text_accent_15" refType="w" fact="0.0121"/>
          <dgm:constr type="h" for="ch" forName="text_accent_15" refType="h" fact="0.025"/>
          <dgm:constr type="l" for="ch" forName="image_15" refType="w" fact="0.65"/>
          <dgm:constr type="t" for="ch" forName="image_15" refType="h" fact="0.0017"/>
          <dgm:constr type="w" for="ch" forName="image_15" refType="w" fact="0.1033"/>
          <dgm:constr type="h" for="ch" forName="image_15" refType="h" fact="0.2141"/>
          <dgm:constr type="l" for="ch" forName="image_accent_15" refType="w" fact="0.7167"/>
          <dgm:constr type="t" for="ch" forName="image_accent_15" refType="h" fact="0.1838"/>
          <dgm:constr type="w" for="ch" forName="image_accent_15" refType="w" fact="0.0121"/>
          <dgm:constr type="h" for="ch" forName="image_accent_15" refType="h" fact="0.025"/>
          <dgm:constr type="l" for="ch" forName="text_16" refType="w" fact="0.7333"/>
          <dgm:constr type="t" for="ch" forName="text_16" refType="h" fact="0.789"/>
          <dgm:constr type="w" for="ch" forName="text_16" refType="w" fact="0.1008"/>
          <dgm:constr type="h" for="ch" forName="text_16" refType="h" fact="0.2089"/>
          <dgm:constr type="l" for="ch" forName="text_accent_16" refType="w" fact="0.7988"/>
          <dgm:constr type="t" for="ch" forName="text_accent_16" refType="h" fact="0.7946"/>
          <dgm:constr type="w" for="ch" forName="text_accent_16" refType="w" fact="0.0121"/>
          <dgm:constr type="h" for="ch" forName="text_accent_16" refType="h" fact="0.025"/>
          <dgm:constr type="l" for="ch" forName="image_16" refType="w" fact="0.7321"/>
          <dgm:constr type="t" for="ch" forName="image_16" refType="h" fact="0.5623"/>
          <dgm:constr type="w" for="ch" forName="image_16" refType="w" fact="0.1033"/>
          <dgm:constr type="h" for="ch" forName="image_16" refType="h" fact="0.2141"/>
          <dgm:constr type="l" for="ch" forName="image_accent_16" refType="w" fact="0.7988"/>
          <dgm:constr type="t" for="ch" forName="image_accent_16" refType="h" fact="0.7444"/>
          <dgm:constr type="w" for="ch" forName="image_accent_16" refType="w" fact="0.0121"/>
          <dgm:constr type="h" for="ch" forName="image_accent_16" refType="h" fact="0.025"/>
          <dgm:constr type="l" for="ch" forName="text_17" refType="w" fact="0.7334"/>
          <dgm:constr type="t" for="ch" forName="text_17" refType="h" fact="0.3395"/>
          <dgm:constr type="w" for="ch" forName="text_17" refType="w" fact="0.1008"/>
          <dgm:constr type="h" for="ch" forName="text_17" refType="h" fact="0.2089"/>
          <dgm:constr type="l" for="ch" forName="text_accent_17" refType="w" fact="0.7989"/>
          <dgm:constr type="t" for="ch" forName="text_accent_17" refType="h" fact="0.3452"/>
          <dgm:constr type="w" for="ch" forName="text_accent_17" refType="w" fact="0.0121"/>
          <dgm:constr type="h" for="ch" forName="text_accent_17" refType="h" fact="0.025"/>
          <dgm:constr type="l" for="ch" forName="image_17" refType="w" fact="0.7323"/>
          <dgm:constr type="t" for="ch" forName="image_17" refType="h" fact="0.1129"/>
          <dgm:constr type="w" for="ch" forName="image_17" refType="w" fact="0.1033"/>
          <dgm:constr type="h" for="ch" forName="image_17" refType="h" fact="0.2141"/>
          <dgm:constr type="l" for="ch" forName="image_accent_17" refType="w" fact="0.7989"/>
          <dgm:constr type="t" for="ch" forName="image_accent_17" refType="h" fact="0.295"/>
          <dgm:constr type="w" for="ch" forName="image_accent_17" refType="w" fact="0.0121"/>
          <dgm:constr type="h" for="ch" forName="image_accent_17" refType="h" fact="0.025"/>
          <dgm:constr type="l" for="ch" forName="image_18" refType="w" fact="0.8155"/>
          <dgm:constr type="t" for="ch" forName="image_18" refType="h" fact="0.677"/>
          <dgm:constr type="w" for="ch" forName="image_18" refType="w" fact="0.1008"/>
          <dgm:constr type="h" for="ch" forName="image_18" refType="h" fact="0.2089"/>
          <dgm:constr type="l" for="ch" forName="image_accent_18" refType="w" fact="0.881"/>
          <dgm:constr type="t" for="ch" forName="image_accent_18" refType="h" fact="0.6826"/>
          <dgm:constr type="w" for="ch" forName="image_accent_18" refType="w" fact="0.0121"/>
          <dgm:constr type="h" for="ch" forName="image_accent_18" refType="h" fact="0.025"/>
          <dgm:constr type="l" for="ch" forName="text_18" refType="w" fact="0.8143"/>
          <dgm:constr type="t" for="ch" forName="text_18" refType="h" fact="0.4504"/>
          <dgm:constr type="w" for="ch" forName="text_18" refType="w" fact="0.1033"/>
          <dgm:constr type="h" for="ch" forName="text_18" refType="h" fact="0.2141"/>
          <dgm:constr type="l" for="ch" forName="text_accent_18" refType="w" fact="0.881"/>
          <dgm:constr type="t" for="ch" forName="text_accent_18" refType="h" fact="0.6325"/>
          <dgm:constr type="w" for="ch" forName="text_accent_18" refType="w" fact="0.0121"/>
          <dgm:constr type="h" for="ch" forName="text_accent_18" refType="h" fact="0.025"/>
          <dgm:constr type="l" for="ch" forName="text_19" refType="w" fact="0.8155"/>
          <dgm:constr type="t" for="ch" forName="text_19" refType="h" fact="0.2266"/>
          <dgm:constr type="w" for="ch" forName="text_19" refType="w" fact="0.1008"/>
          <dgm:constr type="h" for="ch" forName="text_19" refType="h" fact="0.2089"/>
          <dgm:constr type="l" for="ch" forName="text_accent_19" refType="w" fact="0.881"/>
          <dgm:constr type="t" for="ch" forName="text_accent_19" refType="h" fact="0.2323"/>
          <dgm:constr type="w" for="ch" forName="text_accent_19" refType="w" fact="0.0121"/>
          <dgm:constr type="h" for="ch" forName="text_accent_19" refType="h" fact="0.025"/>
          <dgm:constr type="l" for="ch" forName="image_19" refType="w" fact="0.8143"/>
          <dgm:constr type="t" for="ch" forName="image_19" refType="h" fact="0"/>
          <dgm:constr type="w" for="ch" forName="image_19" refType="w" fact="0.1033"/>
          <dgm:constr type="h" for="ch" forName="image_19" refType="h" fact="0.2141"/>
          <dgm:constr type="l" for="ch" forName="image_accent_19" refType="w" fact="0.881"/>
          <dgm:constr type="t" for="ch" forName="image_accent_19" refType="h" fact="0.1821"/>
          <dgm:constr type="w" for="ch" forName="image_accent_19" refType="w" fact="0.0121"/>
          <dgm:constr type="h" for="ch" forName="image_accent_19" refType="h" fact="0.025"/>
          <dgm:constr type="l" for="ch" forName="image_20" refType="w" fact="0.0822"/>
          <dgm:constr type="t" for="ch" forName="image_20" refType="h" fact="0.7911"/>
          <dgm:constr type="w" for="ch" forName="image_20" refType="w" fact="0.1008"/>
          <dgm:constr type="h" for="ch" forName="image_20" refType="h" fact="0.2089"/>
          <dgm:constr type="l" for="ch" forName="image_accent_20" refType="w" fact="0.0845"/>
          <dgm:constr type="t" for="ch" forName="image_accent_20" refType="h" fact="0.883"/>
          <dgm:constr type="w" for="ch" forName="image_accent_20" refType="w" fact="0.0121"/>
          <dgm:constr type="h" for="ch" forName="image_accent_20" refType="h" fact="0.025"/>
          <dgm:constr type="l" for="ch" forName="text_20" refType="w" fact="0"/>
          <dgm:constr type="t" for="ch" forName="text_20" refType="h" fact="0.6779"/>
          <dgm:constr type="w" for="ch" forName="text_20" refType="w" fact="0.1033"/>
          <dgm:constr type="h" for="ch" forName="text_20" refType="h" fact="0.2141"/>
          <dgm:constr type="l" for="ch" forName="text_accent_20" refType="w" fact="0.0667"/>
          <dgm:constr type="t" for="ch" forName="text_accent_20" refType="h" fact="0.86"/>
          <dgm:constr type="w" for="ch" forName="text_accent_20" refType="w" fact="0.0121"/>
          <dgm:constr type="h" for="ch" forName="text_accent_20" refType="h" fact="0.025"/>
          <dgm:constr type="l" for="ch" forName="image_21" refType="w" fact="0.8979"/>
          <dgm:constr type="t" for="ch" forName="image_21" refType="h" fact="0.3403"/>
          <dgm:constr type="w" for="ch" forName="image_21" refType="w" fact="0.1008"/>
          <dgm:constr type="h" for="ch" forName="image_21" refType="h" fact="0.2089"/>
          <dgm:constr type="l" for="ch" forName="image_accent_21" refType="w" fact="0.9633"/>
          <dgm:constr type="t" for="ch" forName="image_accent_21" refType="h" fact="0.346"/>
          <dgm:constr type="w" for="ch" forName="image_accent_21" refType="w" fact="0.0121"/>
          <dgm:constr type="h" for="ch" forName="image_accent_21" refType="h" fact="0.025"/>
          <dgm:constr type="l" for="ch" forName="text_21" refType="w" fact="0.8967"/>
          <dgm:constr type="t" for="ch" forName="text_21" refType="h" fact="0.1137"/>
          <dgm:constr type="w" for="ch" forName="text_21" refType="w" fact="0.1033"/>
          <dgm:constr type="h" for="ch" forName="text_21" refType="h" fact="0.2141"/>
          <dgm:constr type="l" for="ch" forName="text_accent_21" refType="w" fact="0.9634"/>
          <dgm:constr type="t" for="ch" forName="text_accent_21" refType="h" fact="0.2958"/>
          <dgm:constr type="w" for="ch" forName="text_accent_21" refType="w" fact="0.0121"/>
          <dgm:constr type="h" for="ch" forName="text_accent_21" refType="h" fact="0.025"/>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889"/>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889"/>
                <dgm:adj idx="2" val="1.1547"/>
              </dgm:adjLst>
            </dgm:shape>
            <dgm:presOf/>
          </dgm:layoutNode>
        </dgm:forEach>
        <dgm:forEach name="imageRepeat" axis="self">
          <dgm:layoutNode name="imageRepeatNode" styleLbl="dkBgShp">
            <dgm:alg type="sp"/>
            <dgm:shape xmlns:r="http://schemas.openxmlformats.org/officeDocument/2006/relationships" type="hexagon" r:blip="" blipPhldr="1">
              <dgm:adjLst>
                <dgm:adj idx="1" val="0.2889"/>
                <dgm:adj idx="2" val="1.1547"/>
              </dgm:adjLst>
            </dgm:shape>
            <dgm:presOf axis="self"/>
          </dgm:layoutNode>
        </dgm:forEach>
      </dgm:forEach>
    </dgm:forEach>
    <dgm:forEach name="Name23" axis="ch" ptType="node" cnt="1">
      <dgm:layoutNode name="text_1">
        <dgm:alg type="sp"/>
        <dgm:shape xmlns:r="http://schemas.openxmlformats.org/officeDocument/2006/relationships" r:blip="">
          <dgm:adjLst/>
        </dgm:shape>
        <dgm:presOf/>
        <dgm:constrLst/>
        <dgm:forEach name="Name24" ref="textRepeat"/>
      </dgm:layoutNode>
      <dgm:layoutNode name="text_accent_1">
        <dgm:alg type="sp"/>
        <dgm:shape xmlns:r="http://schemas.openxmlformats.org/officeDocument/2006/relationships" r:blip="">
          <dgm:adjLst/>
        </dgm:shape>
        <dgm:presOf/>
        <dgm:constrLst/>
        <dgm:forEach name="Name25" ref="accentRepeat"/>
      </dgm:layoutNode>
    </dgm:forEach>
    <dgm:forEach name="Name26" axis="ch" ptType="sibTrans" hideLastTrans="0" cnt="1">
      <dgm:layoutNode name="image_1">
        <dgm:alg type="sp"/>
        <dgm:shape xmlns:r="http://schemas.openxmlformats.org/officeDocument/2006/relationships" r:blip="">
          <dgm:adjLst/>
        </dgm:shape>
        <dgm:presOf/>
        <dgm:constrLst/>
        <dgm:forEach name="Name27" ref="imageRepeat"/>
      </dgm:layoutNode>
      <dgm:layoutNode name="image_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dgm:alg type="sp"/>
        <dgm:shape xmlns:r="http://schemas.openxmlformats.org/officeDocument/2006/relationships" r:blip="">
          <dgm:adjLst/>
        </dgm:shape>
        <dgm:presOf/>
        <dgm:constrLst/>
        <dgm:forEach name="Name30" ref="textRepeat"/>
      </dgm:layoutNode>
      <dgm:layoutNode name="text_accent_2">
        <dgm:alg type="sp"/>
        <dgm:shape xmlns:r="http://schemas.openxmlformats.org/officeDocument/2006/relationships" r:blip="">
          <dgm:adjLst/>
        </dgm:shape>
        <dgm:presOf/>
        <dgm:constrLst/>
        <dgm:forEach name="Name31" ref="accentRepeat"/>
      </dgm:layoutNode>
    </dgm:forEach>
    <dgm:forEach name="Name32" axis="ch" ptType="sibTrans" hideLastTrans="0" st="2" cnt="1">
      <dgm:layoutNode name="image_2">
        <dgm:alg type="sp"/>
        <dgm:shape xmlns:r="http://schemas.openxmlformats.org/officeDocument/2006/relationships" r:blip="">
          <dgm:adjLst/>
        </dgm:shape>
        <dgm:presOf/>
        <dgm:constrLst/>
        <dgm:forEach name="Name33" ref="imageRepeat"/>
      </dgm:layoutNode>
      <dgm:layoutNode name="image_accent_2">
        <dgm:alg type="sp"/>
        <dgm:shape xmlns:r="http://schemas.openxmlformats.org/officeDocument/2006/relationships" r:blip="">
          <dgm:adjLst/>
        </dgm:shape>
        <dgm:presOf/>
        <dgm:constrLst/>
        <dgm:forEach name="Name34" ref="accentRepeat"/>
      </dgm:layoutNode>
    </dgm:forEach>
    <dgm:forEach name="Name35" axis="ch" ptType="node" st="3" cnt="1">
      <dgm:layoutNode name="text_3">
        <dgm:alg type="sp"/>
        <dgm:shape xmlns:r="http://schemas.openxmlformats.org/officeDocument/2006/relationships" r:blip="">
          <dgm:adjLst/>
        </dgm:shape>
        <dgm:presOf/>
        <dgm:constrLst/>
        <dgm:forEach name="Name36" ref="textRepeat"/>
      </dgm:layoutNode>
      <dgm:layoutNode name="text_accent_3">
        <dgm:alg type="sp"/>
        <dgm:shape xmlns:r="http://schemas.openxmlformats.org/officeDocument/2006/relationships" r:blip="">
          <dgm:adjLst/>
        </dgm:shape>
        <dgm:presOf/>
        <dgm:constrLst/>
        <dgm:forEach name="Name37" ref="accentRepeat"/>
      </dgm:layoutNode>
    </dgm:forEach>
    <dgm:forEach name="Name38" axis="ch" ptType="sibTrans" hideLastTrans="0" st="3" cnt="1">
      <dgm:layoutNode name="image_3">
        <dgm:alg type="sp"/>
        <dgm:shape xmlns:r="http://schemas.openxmlformats.org/officeDocument/2006/relationships" r:blip="">
          <dgm:adjLst/>
        </dgm:shape>
        <dgm:presOf/>
        <dgm:constrLst/>
        <dgm:forEach name="Name39" ref="imageRepeat"/>
      </dgm:layoutNode>
      <dgm:layoutNode name="image_accent_3">
        <dgm:alg type="sp"/>
        <dgm:shape xmlns:r="http://schemas.openxmlformats.org/officeDocument/2006/relationships" r:blip="">
          <dgm:adjLst/>
        </dgm:shape>
        <dgm:presOf/>
        <dgm:constrLst/>
        <dgm:forEach name="Name40" ref="accentRepeat"/>
      </dgm:layoutNode>
    </dgm:forEach>
    <dgm:forEach name="Name41" axis="ch" ptType="node" st="4" cnt="1">
      <dgm:layoutNode name="text_4">
        <dgm:alg type="sp"/>
        <dgm:shape xmlns:r="http://schemas.openxmlformats.org/officeDocument/2006/relationships" r:blip="">
          <dgm:adjLst/>
        </dgm:shape>
        <dgm:presOf/>
        <dgm:constrLst/>
        <dgm:forEach name="Name42" ref="textRepeat"/>
      </dgm:layoutNode>
      <dgm:layoutNode name="text_accent_4">
        <dgm:alg type="sp"/>
        <dgm:shape xmlns:r="http://schemas.openxmlformats.org/officeDocument/2006/relationships" r:blip="">
          <dgm:adjLst/>
        </dgm:shape>
        <dgm:presOf/>
        <dgm:constrLst/>
        <dgm:forEach name="Name43" ref="accentRepeat"/>
      </dgm:layoutNode>
    </dgm:forEach>
    <dgm:forEach name="Name44" axis="ch" ptType="sibTrans" hideLastTrans="0" st="4" cnt="1">
      <dgm:layoutNode name="image_4">
        <dgm:alg type="sp"/>
        <dgm:shape xmlns:r="http://schemas.openxmlformats.org/officeDocument/2006/relationships" r:blip="">
          <dgm:adjLst/>
        </dgm:shape>
        <dgm:presOf/>
        <dgm:constrLst/>
        <dgm:forEach name="Name45" ref="imageRepeat"/>
      </dgm:layoutNode>
      <dgm:layoutNode name="image_accent_4">
        <dgm:alg type="sp"/>
        <dgm:shape xmlns:r="http://schemas.openxmlformats.org/officeDocument/2006/relationships" r:blip="">
          <dgm:adjLst/>
        </dgm:shape>
        <dgm:presOf/>
        <dgm:constrLst/>
        <dgm:forEach name="Name46" ref="accentRepeat"/>
      </dgm:layoutNode>
    </dgm:forEach>
    <dgm:forEach name="Name47" axis="ch" ptType="node" st="5" cnt="1">
      <dgm:layoutNode name="text_5">
        <dgm:alg type="sp"/>
        <dgm:shape xmlns:r="http://schemas.openxmlformats.org/officeDocument/2006/relationships" r:blip="">
          <dgm:adjLst/>
        </dgm:shape>
        <dgm:presOf/>
        <dgm:constrLst/>
        <dgm:forEach name="Name48" ref="textRepeat"/>
      </dgm:layoutNode>
      <dgm:layoutNode name="text_accent_5">
        <dgm:alg type="sp"/>
        <dgm:shape xmlns:r="http://schemas.openxmlformats.org/officeDocument/2006/relationships" r:blip="">
          <dgm:adjLst/>
        </dgm:shape>
        <dgm:presOf/>
        <dgm:constrLst/>
        <dgm:forEach name="Name49" ref="accentRepeat"/>
      </dgm:layoutNode>
    </dgm:forEach>
    <dgm:forEach name="Name50" axis="ch" ptType="sibTrans" hideLastTrans="0" st="5" cnt="1">
      <dgm:layoutNode name="image_5">
        <dgm:alg type="sp"/>
        <dgm:shape xmlns:r="http://schemas.openxmlformats.org/officeDocument/2006/relationships" r:blip="">
          <dgm:adjLst/>
        </dgm:shape>
        <dgm:presOf/>
        <dgm:constrLst/>
        <dgm:forEach name="Name51" ref="imageRepeat"/>
      </dgm:layoutNode>
      <dgm:layoutNode name="image_accent_5">
        <dgm:alg type="sp"/>
        <dgm:shape xmlns:r="http://schemas.openxmlformats.org/officeDocument/2006/relationships" r:blip="">
          <dgm:adjLst/>
        </dgm:shape>
        <dgm:presOf/>
        <dgm:constrLst/>
        <dgm:forEach name="Name52" ref="accentRepeat"/>
      </dgm:layoutNode>
    </dgm:forEach>
    <dgm:forEach name="Name53" axis="ch" ptType="node" st="6" cnt="1">
      <dgm:layoutNode name="text_6">
        <dgm:alg type="sp"/>
        <dgm:shape xmlns:r="http://schemas.openxmlformats.org/officeDocument/2006/relationships" r:blip="">
          <dgm:adjLst/>
        </dgm:shape>
        <dgm:presOf/>
        <dgm:constrLst/>
        <dgm:forEach name="Name54" ref="textRepeat"/>
      </dgm:layoutNode>
      <dgm:layoutNode name="text_accent_6">
        <dgm:alg type="sp"/>
        <dgm:shape xmlns:r="http://schemas.openxmlformats.org/officeDocument/2006/relationships" r:blip="">
          <dgm:adjLst/>
        </dgm:shape>
        <dgm:presOf/>
        <dgm:constrLst/>
        <dgm:forEach name="Name55" ref="accentRepeat"/>
      </dgm:layoutNode>
    </dgm:forEach>
    <dgm:forEach name="Name56" axis="ch" ptType="sibTrans" hideLastTrans="0" st="6" cnt="1">
      <dgm:layoutNode name="image_6">
        <dgm:alg type="sp"/>
        <dgm:shape xmlns:r="http://schemas.openxmlformats.org/officeDocument/2006/relationships" r:blip="">
          <dgm:adjLst/>
        </dgm:shape>
        <dgm:presOf/>
        <dgm:constrLst/>
        <dgm:forEach name="Name57" ref="imageRepeat"/>
      </dgm:layoutNode>
      <dgm:layoutNode name="image_accent_6">
        <dgm:alg type="sp"/>
        <dgm:shape xmlns:r="http://schemas.openxmlformats.org/officeDocument/2006/relationships" r:blip="">
          <dgm:adjLst/>
        </dgm:shape>
        <dgm:presOf/>
        <dgm:constrLst/>
        <dgm:forEach name="Name58" ref="accentRepeat"/>
      </dgm:layoutNode>
    </dgm:forEach>
    <dgm:forEach name="Name59" axis="ch" ptType="node" st="7" cnt="1">
      <dgm:layoutNode name="text_7">
        <dgm:alg type="sp"/>
        <dgm:shape xmlns:r="http://schemas.openxmlformats.org/officeDocument/2006/relationships" r:blip="">
          <dgm:adjLst/>
        </dgm:shape>
        <dgm:presOf/>
        <dgm:constrLst/>
        <dgm:forEach name="Name60" ref="textRepeat"/>
      </dgm:layoutNode>
      <dgm:layoutNode name="text_accent_7">
        <dgm:alg type="sp"/>
        <dgm:shape xmlns:r="http://schemas.openxmlformats.org/officeDocument/2006/relationships" r:blip="">
          <dgm:adjLst/>
        </dgm:shape>
        <dgm:presOf/>
        <dgm:constrLst/>
        <dgm:forEach name="Name61" ref="accentRepeat"/>
      </dgm:layoutNode>
    </dgm:forEach>
    <dgm:forEach name="Name62" axis="ch" ptType="sibTrans" hideLastTrans="0" st="7" cnt="1">
      <dgm:layoutNode name="image_7">
        <dgm:alg type="sp"/>
        <dgm:shape xmlns:r="http://schemas.openxmlformats.org/officeDocument/2006/relationships" r:blip="">
          <dgm:adjLst/>
        </dgm:shape>
        <dgm:presOf/>
        <dgm:constrLst/>
        <dgm:forEach name="Name63" ref="imageRepeat"/>
      </dgm:layoutNode>
      <dgm:layoutNode name="image_accent_7">
        <dgm:alg type="sp"/>
        <dgm:shape xmlns:r="http://schemas.openxmlformats.org/officeDocument/2006/relationships" r:blip="">
          <dgm:adjLst/>
        </dgm:shape>
        <dgm:presOf/>
        <dgm:constrLst/>
        <dgm:forEach name="Name64" ref="accentRepeat"/>
      </dgm:layoutNode>
    </dgm:forEach>
    <dgm:forEach name="Name65" axis="ch" ptType="node" st="8" cnt="1">
      <dgm:layoutNode name="text_8">
        <dgm:alg type="sp"/>
        <dgm:shape xmlns:r="http://schemas.openxmlformats.org/officeDocument/2006/relationships" r:blip="">
          <dgm:adjLst/>
        </dgm:shape>
        <dgm:presOf/>
        <dgm:constrLst/>
        <dgm:forEach name="Name66" ref="textRepeat"/>
      </dgm:layoutNode>
      <dgm:layoutNode name="text_accent_8">
        <dgm:alg type="sp"/>
        <dgm:shape xmlns:r="http://schemas.openxmlformats.org/officeDocument/2006/relationships" r:blip="">
          <dgm:adjLst/>
        </dgm:shape>
        <dgm:presOf/>
        <dgm:constrLst/>
        <dgm:forEach name="Name67" ref="accentRepeat"/>
      </dgm:layoutNode>
    </dgm:forEach>
    <dgm:forEach name="Name68" axis="ch" ptType="sibTrans" hideLastTrans="0" st="8" cnt="1">
      <dgm:layoutNode name="image_8">
        <dgm:alg type="sp"/>
        <dgm:shape xmlns:r="http://schemas.openxmlformats.org/officeDocument/2006/relationships" r:blip="">
          <dgm:adjLst/>
        </dgm:shape>
        <dgm:presOf/>
        <dgm:constrLst/>
        <dgm:forEach name="Name69" ref="imageRepeat"/>
      </dgm:layoutNode>
      <dgm:layoutNode name="image_accent_8">
        <dgm:alg type="sp"/>
        <dgm:shape xmlns:r="http://schemas.openxmlformats.org/officeDocument/2006/relationships" r:blip="">
          <dgm:adjLst/>
        </dgm:shape>
        <dgm:presOf/>
        <dgm:constrLst/>
        <dgm:forEach name="Name70" ref="accentRepeat"/>
      </dgm:layoutNode>
    </dgm:forEach>
    <dgm:forEach name="Name71" axis="ch" ptType="node" st="9" cnt="1">
      <dgm:layoutNode name="text_9">
        <dgm:alg type="sp"/>
        <dgm:shape xmlns:r="http://schemas.openxmlformats.org/officeDocument/2006/relationships" r:blip="">
          <dgm:adjLst/>
        </dgm:shape>
        <dgm:presOf/>
        <dgm:constrLst/>
        <dgm:forEach name="Name72" ref="textRepeat"/>
      </dgm:layoutNode>
      <dgm:layoutNode name="text_accent_9">
        <dgm:alg type="sp"/>
        <dgm:shape xmlns:r="http://schemas.openxmlformats.org/officeDocument/2006/relationships" r:blip="">
          <dgm:adjLst/>
        </dgm:shape>
        <dgm:presOf/>
        <dgm:constrLst/>
        <dgm:forEach name="Name73" ref="accentRepeat"/>
      </dgm:layoutNode>
    </dgm:forEach>
    <dgm:forEach name="Name74" axis="ch" ptType="sibTrans" hideLastTrans="0" st="9" cnt="1">
      <dgm:layoutNode name="image_9">
        <dgm:alg type="sp"/>
        <dgm:shape xmlns:r="http://schemas.openxmlformats.org/officeDocument/2006/relationships" r:blip="">
          <dgm:adjLst/>
        </dgm:shape>
        <dgm:presOf/>
        <dgm:constrLst/>
        <dgm:forEach name="Name75" ref="imageRepeat"/>
      </dgm:layoutNode>
      <dgm:layoutNode name="image_accent_9">
        <dgm:alg type="sp"/>
        <dgm:shape xmlns:r="http://schemas.openxmlformats.org/officeDocument/2006/relationships" r:blip="">
          <dgm:adjLst/>
        </dgm:shape>
        <dgm:presOf/>
        <dgm:constrLst/>
        <dgm:forEach name="Name76" ref="accentRepeat"/>
      </dgm:layoutNode>
    </dgm:forEach>
    <dgm:forEach name="Name77" axis="ch" ptType="node" st="10" cnt="1">
      <dgm:layoutNode name="text_10">
        <dgm:alg type="sp"/>
        <dgm:shape xmlns:r="http://schemas.openxmlformats.org/officeDocument/2006/relationships" r:blip="">
          <dgm:adjLst/>
        </dgm:shape>
        <dgm:presOf/>
        <dgm:constrLst/>
        <dgm:forEach name="Name78" ref="textRepeat"/>
      </dgm:layoutNode>
      <dgm:layoutNode name="text_accent_10">
        <dgm:alg type="sp"/>
        <dgm:shape xmlns:r="http://schemas.openxmlformats.org/officeDocument/2006/relationships" r:blip="">
          <dgm:adjLst/>
        </dgm:shape>
        <dgm:presOf/>
        <dgm:constrLst/>
        <dgm:forEach name="Name79" ref="accentRepeat"/>
      </dgm:layoutNode>
    </dgm:forEach>
    <dgm:forEach name="Name80" axis="ch" ptType="sibTrans" hideLastTrans="0" st="10" cnt="1">
      <dgm:layoutNode name="image_10">
        <dgm:alg type="sp"/>
        <dgm:shape xmlns:r="http://schemas.openxmlformats.org/officeDocument/2006/relationships" r:blip="">
          <dgm:adjLst/>
        </dgm:shape>
        <dgm:presOf/>
        <dgm:constrLst/>
        <dgm:forEach name="Name81" ref="imageRepeat"/>
      </dgm:layoutNode>
      <dgm:layoutNode name="image_accent_10">
        <dgm:alg type="sp"/>
        <dgm:shape xmlns:r="http://schemas.openxmlformats.org/officeDocument/2006/relationships" r:blip="">
          <dgm:adjLst/>
        </dgm:shape>
        <dgm:presOf/>
        <dgm:constrLst/>
        <dgm:forEach name="Name82" ref="accentRepeat"/>
      </dgm:layoutNode>
    </dgm:forEach>
    <dgm:forEach name="Name83" axis="ch" ptType="node" st="11" cnt="1">
      <dgm:layoutNode name="text_11">
        <dgm:alg type="sp"/>
        <dgm:shape xmlns:r="http://schemas.openxmlformats.org/officeDocument/2006/relationships" r:blip="">
          <dgm:adjLst/>
        </dgm:shape>
        <dgm:presOf/>
        <dgm:constrLst/>
        <dgm:forEach name="Name84" ref="textRepeat"/>
      </dgm:layoutNode>
      <dgm:layoutNode name="text_accent_11">
        <dgm:alg type="sp"/>
        <dgm:shape xmlns:r="http://schemas.openxmlformats.org/officeDocument/2006/relationships" r:blip="">
          <dgm:adjLst/>
        </dgm:shape>
        <dgm:presOf/>
        <dgm:constrLst/>
        <dgm:forEach name="Name85" ref="accentRepeat"/>
      </dgm:layoutNode>
    </dgm:forEach>
    <dgm:forEach name="Name86" axis="ch" ptType="sibTrans" hideLastTrans="0" st="11" cnt="1">
      <dgm:layoutNode name="image_11">
        <dgm:alg type="sp"/>
        <dgm:shape xmlns:r="http://schemas.openxmlformats.org/officeDocument/2006/relationships" r:blip="">
          <dgm:adjLst/>
        </dgm:shape>
        <dgm:presOf/>
        <dgm:constrLst/>
        <dgm:forEach name="Name87" ref="imageRepeat"/>
      </dgm:layoutNode>
      <dgm:layoutNode name="image_accent_11">
        <dgm:alg type="sp"/>
        <dgm:shape xmlns:r="http://schemas.openxmlformats.org/officeDocument/2006/relationships" r:blip="">
          <dgm:adjLst/>
        </dgm:shape>
        <dgm:presOf/>
        <dgm:constrLst/>
        <dgm:forEach name="Name88" ref="accentRepeat"/>
      </dgm:layoutNode>
    </dgm:forEach>
    <dgm:forEach name="Name89" axis="ch" ptType="node" st="12" cnt="1">
      <dgm:layoutNode name="text_12">
        <dgm:alg type="sp"/>
        <dgm:shape xmlns:r="http://schemas.openxmlformats.org/officeDocument/2006/relationships" r:blip="">
          <dgm:adjLst/>
        </dgm:shape>
        <dgm:presOf/>
        <dgm:constrLst/>
        <dgm:forEach name="Name90" ref="textRepeat"/>
      </dgm:layoutNode>
      <dgm:layoutNode name="text_accent_12">
        <dgm:alg type="sp"/>
        <dgm:shape xmlns:r="http://schemas.openxmlformats.org/officeDocument/2006/relationships" r:blip="">
          <dgm:adjLst/>
        </dgm:shape>
        <dgm:presOf/>
        <dgm:constrLst/>
        <dgm:forEach name="Name91" ref="accentRepeat"/>
      </dgm:layoutNode>
    </dgm:forEach>
    <dgm:forEach name="Name92" axis="ch" ptType="sibTrans" hideLastTrans="0" st="12" cnt="1">
      <dgm:layoutNode name="image_12">
        <dgm:alg type="sp"/>
        <dgm:shape xmlns:r="http://schemas.openxmlformats.org/officeDocument/2006/relationships" r:blip="">
          <dgm:adjLst/>
        </dgm:shape>
        <dgm:presOf/>
        <dgm:constrLst/>
        <dgm:forEach name="Name93" ref="imageRepeat"/>
      </dgm:layoutNode>
      <dgm:layoutNode name="image_accent_12">
        <dgm:alg type="sp"/>
        <dgm:shape xmlns:r="http://schemas.openxmlformats.org/officeDocument/2006/relationships" r:blip="">
          <dgm:adjLst/>
        </dgm:shape>
        <dgm:presOf/>
        <dgm:constrLst/>
        <dgm:forEach name="Name94" ref="accentRepeat"/>
      </dgm:layoutNode>
    </dgm:forEach>
    <dgm:forEach name="Name95" axis="ch" ptType="node" st="13" cnt="1">
      <dgm:layoutNode name="text_13">
        <dgm:alg type="sp"/>
        <dgm:shape xmlns:r="http://schemas.openxmlformats.org/officeDocument/2006/relationships" r:blip="">
          <dgm:adjLst/>
        </dgm:shape>
        <dgm:presOf/>
        <dgm:constrLst/>
        <dgm:forEach name="Name96" ref="textRepeat"/>
      </dgm:layoutNode>
      <dgm:layoutNode name="text_accent_13">
        <dgm:alg type="sp"/>
        <dgm:shape xmlns:r="http://schemas.openxmlformats.org/officeDocument/2006/relationships" r:blip="">
          <dgm:adjLst/>
        </dgm:shape>
        <dgm:presOf/>
        <dgm:constrLst/>
        <dgm:forEach name="Name97" ref="accentRepeat"/>
      </dgm:layoutNode>
    </dgm:forEach>
    <dgm:forEach name="Name98" axis="ch" ptType="sibTrans" hideLastTrans="0" st="13" cnt="1">
      <dgm:layoutNode name="image_13">
        <dgm:alg type="sp"/>
        <dgm:shape xmlns:r="http://schemas.openxmlformats.org/officeDocument/2006/relationships" r:blip="">
          <dgm:adjLst/>
        </dgm:shape>
        <dgm:presOf/>
        <dgm:constrLst/>
        <dgm:forEach name="Name99" ref="imageRepeat"/>
      </dgm:layoutNode>
      <dgm:layoutNode name="image_accent_13">
        <dgm:alg type="sp"/>
        <dgm:shape xmlns:r="http://schemas.openxmlformats.org/officeDocument/2006/relationships" r:blip="">
          <dgm:adjLst/>
        </dgm:shape>
        <dgm:presOf/>
        <dgm:constrLst/>
        <dgm:forEach name="Name100" ref="accentRepeat"/>
      </dgm:layoutNode>
    </dgm:forEach>
    <dgm:forEach name="Name101" axis="ch" ptType="node" st="14" cnt="1">
      <dgm:layoutNode name="text_14">
        <dgm:alg type="sp"/>
        <dgm:shape xmlns:r="http://schemas.openxmlformats.org/officeDocument/2006/relationships" r:blip="">
          <dgm:adjLst/>
        </dgm:shape>
        <dgm:presOf/>
        <dgm:constrLst/>
        <dgm:forEach name="Name102" ref="textRepeat"/>
      </dgm:layoutNode>
      <dgm:layoutNode name="text_accent_14">
        <dgm:alg type="sp"/>
        <dgm:shape xmlns:r="http://schemas.openxmlformats.org/officeDocument/2006/relationships" r:blip="">
          <dgm:adjLst/>
        </dgm:shape>
        <dgm:presOf/>
        <dgm:constrLst/>
        <dgm:forEach name="Name103" ref="accentRepeat"/>
      </dgm:layoutNode>
    </dgm:forEach>
    <dgm:forEach name="Name104" axis="ch" ptType="sibTrans" hideLastTrans="0" st="14" cnt="1">
      <dgm:layoutNode name="image_14">
        <dgm:alg type="sp"/>
        <dgm:shape xmlns:r="http://schemas.openxmlformats.org/officeDocument/2006/relationships" r:blip="">
          <dgm:adjLst/>
        </dgm:shape>
        <dgm:presOf/>
        <dgm:constrLst/>
        <dgm:forEach name="Name105" ref="imageRepeat"/>
      </dgm:layoutNode>
      <dgm:layoutNode name="image_accent_14">
        <dgm:alg type="sp"/>
        <dgm:shape xmlns:r="http://schemas.openxmlformats.org/officeDocument/2006/relationships" r:blip="">
          <dgm:adjLst/>
        </dgm:shape>
        <dgm:presOf/>
        <dgm:constrLst/>
        <dgm:forEach name="Name106" ref="accentRepeat"/>
      </dgm:layoutNode>
    </dgm:forEach>
    <dgm:forEach name="Name107" axis="ch" ptType="node" st="15" cnt="1">
      <dgm:layoutNode name="text_15">
        <dgm:alg type="sp"/>
        <dgm:shape xmlns:r="http://schemas.openxmlformats.org/officeDocument/2006/relationships" r:blip="">
          <dgm:adjLst/>
        </dgm:shape>
        <dgm:presOf/>
        <dgm:constrLst/>
        <dgm:forEach name="Name108" ref="textRepeat"/>
      </dgm:layoutNode>
      <dgm:layoutNode name="text_accent_15">
        <dgm:alg type="sp"/>
        <dgm:shape xmlns:r="http://schemas.openxmlformats.org/officeDocument/2006/relationships" r:blip="">
          <dgm:adjLst/>
        </dgm:shape>
        <dgm:presOf/>
        <dgm:constrLst/>
        <dgm:forEach name="Name109" ref="accentRepeat"/>
      </dgm:layoutNode>
    </dgm:forEach>
    <dgm:forEach name="Name110" axis="ch" ptType="sibTrans" hideLastTrans="0" st="15" cnt="1">
      <dgm:layoutNode name="image_15">
        <dgm:alg type="sp"/>
        <dgm:shape xmlns:r="http://schemas.openxmlformats.org/officeDocument/2006/relationships" r:blip="">
          <dgm:adjLst/>
        </dgm:shape>
        <dgm:presOf/>
        <dgm:constrLst/>
        <dgm:forEach name="Name111" ref="imageRepeat"/>
      </dgm:layoutNode>
      <dgm:layoutNode name="image_accent_15">
        <dgm:alg type="sp"/>
        <dgm:shape xmlns:r="http://schemas.openxmlformats.org/officeDocument/2006/relationships" r:blip="">
          <dgm:adjLst/>
        </dgm:shape>
        <dgm:presOf/>
        <dgm:constrLst/>
        <dgm:forEach name="Name112" ref="accentRepeat"/>
      </dgm:layoutNode>
    </dgm:forEach>
    <dgm:forEach name="Name113" axis="ch" ptType="node" st="16" cnt="1">
      <dgm:layoutNode name="text_16">
        <dgm:alg type="sp"/>
        <dgm:shape xmlns:r="http://schemas.openxmlformats.org/officeDocument/2006/relationships" r:blip="">
          <dgm:adjLst/>
        </dgm:shape>
        <dgm:presOf/>
        <dgm:constrLst/>
        <dgm:forEach name="Name114" ref="textRepeat"/>
      </dgm:layoutNode>
      <dgm:layoutNode name="text_accent_16">
        <dgm:alg type="sp"/>
        <dgm:shape xmlns:r="http://schemas.openxmlformats.org/officeDocument/2006/relationships" r:blip="">
          <dgm:adjLst/>
        </dgm:shape>
        <dgm:presOf/>
        <dgm:constrLst/>
        <dgm:forEach name="Name115" ref="accentRepeat"/>
      </dgm:layoutNode>
    </dgm:forEach>
    <dgm:forEach name="Name116" axis="ch" ptType="sibTrans" hideLastTrans="0" st="16" cnt="1">
      <dgm:layoutNode name="image_16">
        <dgm:alg type="sp"/>
        <dgm:shape xmlns:r="http://schemas.openxmlformats.org/officeDocument/2006/relationships" r:blip="">
          <dgm:adjLst/>
        </dgm:shape>
        <dgm:presOf/>
        <dgm:constrLst/>
        <dgm:forEach name="Name117" ref="imageRepeat"/>
      </dgm:layoutNode>
      <dgm:layoutNode name="image_accent_16">
        <dgm:alg type="sp"/>
        <dgm:shape xmlns:r="http://schemas.openxmlformats.org/officeDocument/2006/relationships" r:blip="">
          <dgm:adjLst/>
        </dgm:shape>
        <dgm:presOf/>
        <dgm:constrLst/>
        <dgm:forEach name="Name118" ref="accentRepeat"/>
      </dgm:layoutNode>
    </dgm:forEach>
    <dgm:forEach name="Name119" axis="ch" ptType="node" st="17" cnt="1">
      <dgm:layoutNode name="text_17">
        <dgm:alg type="sp"/>
        <dgm:shape xmlns:r="http://schemas.openxmlformats.org/officeDocument/2006/relationships" r:blip="">
          <dgm:adjLst/>
        </dgm:shape>
        <dgm:presOf/>
        <dgm:constrLst/>
        <dgm:forEach name="Name120" ref="textRepeat"/>
      </dgm:layoutNode>
      <dgm:layoutNode name="text_accent_17">
        <dgm:alg type="sp"/>
        <dgm:shape xmlns:r="http://schemas.openxmlformats.org/officeDocument/2006/relationships" r:blip="">
          <dgm:adjLst/>
        </dgm:shape>
        <dgm:presOf/>
        <dgm:constrLst/>
        <dgm:forEach name="Name121" ref="accentRepeat"/>
      </dgm:layoutNode>
    </dgm:forEach>
    <dgm:forEach name="Name122" axis="ch" ptType="sibTrans" hideLastTrans="0" st="17" cnt="1">
      <dgm:layoutNode name="image_17">
        <dgm:alg type="sp"/>
        <dgm:shape xmlns:r="http://schemas.openxmlformats.org/officeDocument/2006/relationships" r:blip="">
          <dgm:adjLst/>
        </dgm:shape>
        <dgm:presOf/>
        <dgm:constrLst/>
        <dgm:forEach name="Name123" ref="imageRepeat"/>
      </dgm:layoutNode>
      <dgm:layoutNode name="image_accent_17">
        <dgm:alg type="sp"/>
        <dgm:shape xmlns:r="http://schemas.openxmlformats.org/officeDocument/2006/relationships" r:blip="">
          <dgm:adjLst/>
        </dgm:shape>
        <dgm:presOf/>
        <dgm:constrLst/>
        <dgm:forEach name="Name124" ref="accentRepeat"/>
      </dgm:layoutNode>
    </dgm:forEach>
    <dgm:forEach name="Name125" axis="ch" ptType="node" st="18" cnt="1">
      <dgm:layoutNode name="text_18">
        <dgm:alg type="sp"/>
        <dgm:shape xmlns:r="http://schemas.openxmlformats.org/officeDocument/2006/relationships" r:blip="">
          <dgm:adjLst/>
        </dgm:shape>
        <dgm:presOf/>
        <dgm:constrLst/>
        <dgm:forEach name="Name126" ref="textRepeat"/>
      </dgm:layoutNode>
      <dgm:layoutNode name="text_accent_18">
        <dgm:alg type="sp"/>
        <dgm:shape xmlns:r="http://schemas.openxmlformats.org/officeDocument/2006/relationships" r:blip="">
          <dgm:adjLst/>
        </dgm:shape>
        <dgm:presOf/>
        <dgm:constrLst/>
        <dgm:forEach name="Name127" ref="accentRepeat"/>
      </dgm:layoutNode>
    </dgm:forEach>
    <dgm:forEach name="Name128" axis="ch" ptType="sibTrans" hideLastTrans="0" st="18" cnt="1">
      <dgm:layoutNode name="image_18">
        <dgm:alg type="sp"/>
        <dgm:shape xmlns:r="http://schemas.openxmlformats.org/officeDocument/2006/relationships" r:blip="">
          <dgm:adjLst/>
        </dgm:shape>
        <dgm:presOf/>
        <dgm:constrLst/>
        <dgm:forEach name="Name129" ref="imageRepeat"/>
      </dgm:layoutNode>
      <dgm:layoutNode name="image_accent_18">
        <dgm:alg type="sp"/>
        <dgm:shape xmlns:r="http://schemas.openxmlformats.org/officeDocument/2006/relationships" r:blip="">
          <dgm:adjLst/>
        </dgm:shape>
        <dgm:presOf/>
        <dgm:constrLst/>
        <dgm:forEach name="Name130" ref="accentRepeat"/>
      </dgm:layoutNode>
    </dgm:forEach>
    <dgm:forEach name="Name131" axis="ch" ptType="node" st="19" cnt="1">
      <dgm:layoutNode name="text_19">
        <dgm:alg type="sp"/>
        <dgm:shape xmlns:r="http://schemas.openxmlformats.org/officeDocument/2006/relationships" r:blip="">
          <dgm:adjLst/>
        </dgm:shape>
        <dgm:presOf/>
        <dgm:constrLst/>
        <dgm:forEach name="Name132" ref="textRepeat"/>
      </dgm:layoutNode>
      <dgm:layoutNode name="text_accent_19">
        <dgm:alg type="sp"/>
        <dgm:shape xmlns:r="http://schemas.openxmlformats.org/officeDocument/2006/relationships" r:blip="">
          <dgm:adjLst/>
        </dgm:shape>
        <dgm:presOf/>
        <dgm:constrLst/>
        <dgm:forEach name="Name133" ref="accentRepeat"/>
      </dgm:layoutNode>
    </dgm:forEach>
    <dgm:forEach name="Name134" axis="ch" ptType="sibTrans" hideLastTrans="0" st="19" cnt="1">
      <dgm:layoutNode name="image_19">
        <dgm:alg type="sp"/>
        <dgm:shape xmlns:r="http://schemas.openxmlformats.org/officeDocument/2006/relationships" r:blip="">
          <dgm:adjLst/>
        </dgm:shape>
        <dgm:presOf/>
        <dgm:constrLst/>
        <dgm:forEach name="Name135" ref="imageRepeat"/>
      </dgm:layoutNode>
      <dgm:layoutNode name="image_accent_19">
        <dgm:alg type="sp"/>
        <dgm:shape xmlns:r="http://schemas.openxmlformats.org/officeDocument/2006/relationships" r:blip="">
          <dgm:adjLst/>
        </dgm:shape>
        <dgm:presOf/>
        <dgm:constrLst/>
        <dgm:forEach name="Name136" ref="accentRepeat"/>
      </dgm:layoutNode>
    </dgm:forEach>
    <dgm:forEach name="Name137" axis="ch" ptType="node" st="20" cnt="1">
      <dgm:layoutNode name="text_20">
        <dgm:alg type="sp"/>
        <dgm:shape xmlns:r="http://schemas.openxmlformats.org/officeDocument/2006/relationships" r:blip="">
          <dgm:adjLst/>
        </dgm:shape>
        <dgm:presOf/>
        <dgm:constrLst/>
        <dgm:forEach name="Name138" ref="textRepeat"/>
      </dgm:layoutNode>
      <dgm:layoutNode name="text_accent_20">
        <dgm:alg type="sp"/>
        <dgm:shape xmlns:r="http://schemas.openxmlformats.org/officeDocument/2006/relationships" r:blip="">
          <dgm:adjLst/>
        </dgm:shape>
        <dgm:presOf/>
        <dgm:constrLst/>
        <dgm:forEach name="Name139" ref="accentRepeat"/>
      </dgm:layoutNode>
    </dgm:forEach>
    <dgm:forEach name="Name140" axis="ch" ptType="sibTrans" hideLastTrans="0" st="20" cnt="1">
      <dgm:layoutNode name="image_20">
        <dgm:alg type="sp"/>
        <dgm:shape xmlns:r="http://schemas.openxmlformats.org/officeDocument/2006/relationships" r:blip="">
          <dgm:adjLst/>
        </dgm:shape>
        <dgm:presOf/>
        <dgm:constrLst/>
        <dgm:forEach name="Name141" ref="imageRepeat"/>
      </dgm:layoutNode>
      <dgm:layoutNode name="image_accent_20">
        <dgm:alg type="sp"/>
        <dgm:shape xmlns:r="http://schemas.openxmlformats.org/officeDocument/2006/relationships" r:blip="">
          <dgm:adjLst/>
        </dgm:shape>
        <dgm:presOf/>
        <dgm:constrLst/>
        <dgm:forEach name="Name142" ref="accentRepeat"/>
      </dgm:layoutNode>
    </dgm:forEach>
    <dgm:forEach name="Name143" axis="ch" ptType="node" st="21" cnt="1">
      <dgm:layoutNode name="text_21">
        <dgm:alg type="sp"/>
        <dgm:shape xmlns:r="http://schemas.openxmlformats.org/officeDocument/2006/relationships" r:blip="">
          <dgm:adjLst/>
        </dgm:shape>
        <dgm:presOf/>
        <dgm:constrLst/>
        <dgm:forEach name="Name144" ref="textRepeat"/>
      </dgm:layoutNode>
      <dgm:layoutNode name="text_accent_21">
        <dgm:alg type="sp"/>
        <dgm:shape xmlns:r="http://schemas.openxmlformats.org/officeDocument/2006/relationships" r:blip="">
          <dgm:adjLst/>
        </dgm:shape>
        <dgm:presOf/>
        <dgm:constrLst/>
        <dgm:forEach name="Name145" ref="accentRepeat"/>
      </dgm:layoutNode>
    </dgm:forEach>
    <dgm:forEach name="Name146" axis="ch" ptType="sibTrans" hideLastTrans="0" st="21" cnt="1">
      <dgm:layoutNode name="image_21">
        <dgm:alg type="sp"/>
        <dgm:shape xmlns:r="http://schemas.openxmlformats.org/officeDocument/2006/relationships" r:blip="">
          <dgm:adjLst/>
        </dgm:shape>
        <dgm:presOf/>
        <dgm:constrLst/>
        <dgm:forEach name="Name147" ref="imageRepeat"/>
      </dgm:layoutNode>
      <dgm:layoutNode name="image_accent_21">
        <dgm:alg type="sp"/>
        <dgm:shape xmlns:r="http://schemas.openxmlformats.org/officeDocument/2006/relationships" r:blip="">
          <dgm:adjLst/>
        </dgm:shape>
        <dgm:presOf/>
        <dgm:constrLst/>
        <dgm:forEach name="Name148"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z="1000" smtClean="0">
                <a:latin typeface="Arial" pitchFamily="34" charset="0"/>
                <a:cs typeface="Arial" pitchFamily="34" charset="0"/>
              </a:rPr>
              <a:t>© Duarte Design, Inc. 2009</a:t>
            </a:r>
            <a:endParaRPr lang="en-US" sz="1000">
              <a:latin typeface="Arial" pitchFamily="34" charset="0"/>
              <a:cs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37EAF2-1DE3-4AC2-BC82-3EF63BED91BD}" type="slidenum">
              <a:rPr lang="en-US" smtClean="0"/>
              <a:t>‹#›</a:t>
            </a:fld>
            <a:endParaRPr lang="en-US"/>
          </a:p>
        </p:txBody>
      </p:sp>
    </p:spTree>
    <p:extLst>
      <p:ext uri="{BB962C8B-B14F-4D97-AF65-F5344CB8AC3E}">
        <p14:creationId xmlns:p14="http://schemas.microsoft.com/office/powerpoint/2010/main" val="270739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1A8ED9-A90F-43A0-A471-4F79F54F87D6}" type="slidenum">
              <a:rPr lang="en-US" smtClean="0"/>
              <a:t>‹#›</a:t>
            </a:fld>
            <a:endParaRPr lang="en-US"/>
          </a:p>
        </p:txBody>
      </p:sp>
      <p:sp>
        <p:nvSpPr>
          <p:cNvPr id="9" name="Footer Placeholder 8"/>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z="1000" smtClean="0">
                <a:solidFill>
                  <a:prstClr val="black"/>
                </a:solidFill>
                <a:latin typeface="Arial" pitchFamily="34" charset="0"/>
                <a:cs typeface="Arial" pitchFamily="34" charset="0"/>
              </a:rPr>
              <a:t>© Duarte Design, Inc. 2009</a:t>
            </a:r>
            <a:endParaRPr lang="en-US"/>
          </a:p>
        </p:txBody>
      </p:sp>
    </p:spTree>
    <p:extLst>
      <p:ext uri="{BB962C8B-B14F-4D97-AF65-F5344CB8AC3E}">
        <p14:creationId xmlns:p14="http://schemas.microsoft.com/office/powerpoint/2010/main" val="248409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To view this presentation, first, turn up your volume and second,</a:t>
            </a:r>
            <a:r>
              <a:rPr lang="en-US" baseline="0" smtClean="0"/>
              <a:t> launch the self-running slide show.</a:t>
            </a:r>
            <a:endParaRPr lang="en-US"/>
          </a:p>
        </p:txBody>
      </p:sp>
      <p:sp>
        <p:nvSpPr>
          <p:cNvPr id="4" name="Slide Number Placeholder 3"/>
          <p:cNvSpPr>
            <a:spLocks noGrp="1"/>
          </p:cNvSpPr>
          <p:nvPr>
            <p:ph type="sldNum" sz="quarter" idx="10"/>
          </p:nvPr>
        </p:nvSpPr>
        <p:spPr/>
        <p:txBody>
          <a:bodyPr/>
          <a:lstStyle/>
          <a:p>
            <a:fld id="{4DB4DFB0-44CD-4632-8FEA-E6F62CCD500F}"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Caregivers respond to distress in sensitive or ‘loving’ ways</a:t>
            </a:r>
          </a:p>
          <a:p>
            <a:r>
              <a:rPr lang="en-US" b="0" dirty="0" smtClean="0"/>
              <a:t>Picking the infant up promptly and reassuring the infant</a:t>
            </a:r>
          </a:p>
          <a:p>
            <a:r>
              <a:rPr lang="en-US" b="0" dirty="0" smtClean="0"/>
              <a:t>Feel secure in their knowledge that they can freely express negative emotion which will elicit comforting from the caregiver</a:t>
            </a:r>
          </a:p>
          <a:p>
            <a:r>
              <a:rPr lang="en-US" b="0" dirty="0" smtClean="0"/>
              <a:t>They seek proximity to and maintain contact with the caregiver until they feel safe. </a:t>
            </a:r>
          </a:p>
          <a:p>
            <a:r>
              <a:rPr lang="en-US" b="0" dirty="0" smtClean="0"/>
              <a:t>The strategy is said to be ‘organized’ because the child ‘knows’ exactly what to do with a sensitively responsive caregiver, </a:t>
            </a:r>
            <a:r>
              <a:rPr lang="en-US" b="0" dirty="0" err="1" smtClean="0"/>
              <a:t>ie</a:t>
            </a:r>
            <a:r>
              <a:rPr lang="en-US" b="0" dirty="0" smtClean="0"/>
              <a:t>, approach the caregiver when distressed. </a:t>
            </a:r>
          </a:p>
          <a:p>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t>22</a:t>
            </a:fld>
            <a:endParaRPr lang="en-US"/>
          </a:p>
        </p:txBody>
      </p:sp>
    </p:spTree>
    <p:extLst>
      <p:ext uri="{BB962C8B-B14F-4D97-AF65-F5344CB8AC3E}">
        <p14:creationId xmlns:p14="http://schemas.microsoft.com/office/powerpoint/2010/main" val="1402164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Infants whose caregivers consistently respond to distress in insensitive or ‘rejecting’ ways</a:t>
            </a:r>
          </a:p>
          <a:p>
            <a:r>
              <a:rPr lang="en-US" b="0" dirty="0" smtClean="0"/>
              <a:t>Ignoring, ridiculing or becoming annoyed</a:t>
            </a:r>
          </a:p>
          <a:p>
            <a:r>
              <a:rPr lang="en-US" b="0" dirty="0" smtClean="0"/>
              <a:t>Develop a strategy for dealing with distress that is also ‘organized’, in that they avoid their caregiver when distressed and minimize displays of negative emotion in the presence of the caregiver</a:t>
            </a:r>
          </a:p>
          <a:p>
            <a:r>
              <a:rPr lang="en-US" b="0" dirty="0" smtClean="0"/>
              <a:t>The strategy is said to be ‘organized’ because the child ‘knows’ exactly what to do with a rejecting caregiver, </a:t>
            </a:r>
            <a:r>
              <a:rPr lang="en-US" b="0" dirty="0" err="1" smtClean="0"/>
              <a:t>ie</a:t>
            </a:r>
            <a:r>
              <a:rPr lang="en-US" b="0" dirty="0" smtClean="0"/>
              <a:t>, to avoid the caregiver in times of need. </a:t>
            </a:r>
          </a:p>
          <a:p>
            <a:r>
              <a:rPr lang="en-US" b="0" dirty="0" smtClean="0"/>
              <a:t>This avoidant strategy is also ‘insecure’ because it increases the risk for developing adjustment problems. </a:t>
            </a:r>
          </a:p>
          <a:p>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t>23</a:t>
            </a:fld>
            <a:endParaRPr lang="en-US"/>
          </a:p>
        </p:txBody>
      </p:sp>
    </p:spTree>
    <p:extLst>
      <p:ext uri="{BB962C8B-B14F-4D97-AF65-F5344CB8AC3E}">
        <p14:creationId xmlns:p14="http://schemas.microsoft.com/office/powerpoint/2010/main" val="4129956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Approximately 15% of infants in low psychosocial risk and as many as 82% of those in high-risk situations do not use any of the three organized strategies for dealing with stress and negative emotion</a:t>
            </a:r>
          </a:p>
          <a:p>
            <a:r>
              <a:rPr lang="en-US" b="0" dirty="0" smtClean="0"/>
              <a:t>Includes children’s exposure to specific forms of distorted parenting and unusual caregiver </a:t>
            </a:r>
            <a:r>
              <a:rPr lang="en-US" b="0" dirty="0" err="1" smtClean="0"/>
              <a:t>behaviours</a:t>
            </a:r>
            <a:r>
              <a:rPr lang="en-US" b="0" dirty="0" smtClean="0"/>
              <a:t> that are ‘atypical’ </a:t>
            </a:r>
          </a:p>
          <a:p>
            <a:r>
              <a:rPr lang="en-US" b="0" dirty="0" smtClean="0"/>
              <a:t>Atypical caregiver </a:t>
            </a:r>
            <a:r>
              <a:rPr lang="en-US" b="0" dirty="0" err="1" smtClean="0"/>
              <a:t>behaviours</a:t>
            </a:r>
            <a:r>
              <a:rPr lang="en-US" b="0" dirty="0" smtClean="0"/>
              <a:t>, also referred to as “frightening, frightened, dissociated, sexualized or otherwise atypical” </a:t>
            </a:r>
          </a:p>
          <a:p>
            <a:r>
              <a:rPr lang="en-US" b="0" dirty="0" smtClean="0"/>
              <a:t>These are aberrant </a:t>
            </a:r>
            <a:r>
              <a:rPr lang="en-US" b="0" dirty="0" err="1" smtClean="0"/>
              <a:t>behaviours</a:t>
            </a:r>
            <a:r>
              <a:rPr lang="en-US" b="0" dirty="0" smtClean="0"/>
              <a:t> displayed by caregivers during interactions with their children that are not limited to when the child is distressed. </a:t>
            </a:r>
          </a:p>
          <a:p>
            <a:r>
              <a:rPr lang="en-US" b="0" dirty="0" smtClean="0"/>
              <a:t>There is evidence to suggest that caregivers who display atypical </a:t>
            </a:r>
            <a:r>
              <a:rPr lang="en-US" b="0" dirty="0" err="1" smtClean="0"/>
              <a:t>behaviours</a:t>
            </a:r>
            <a:r>
              <a:rPr lang="en-US" b="0" dirty="0" smtClean="0"/>
              <a:t> often have a history of unresolved mourning or unresolved emotional, physical or sexual trauma, or are otherwise traumatized </a:t>
            </a:r>
          </a:p>
          <a:p>
            <a:endParaRPr lang="en-US" dirty="0"/>
          </a:p>
        </p:txBody>
      </p:sp>
      <p:sp>
        <p:nvSpPr>
          <p:cNvPr id="4" name="Slide Number Placeholder 3"/>
          <p:cNvSpPr>
            <a:spLocks noGrp="1"/>
          </p:cNvSpPr>
          <p:nvPr>
            <p:ph type="sldNum" sz="quarter" idx="10"/>
          </p:nvPr>
        </p:nvSpPr>
        <p:spPr/>
        <p:txBody>
          <a:bodyPr/>
          <a:lstStyle/>
          <a:p>
            <a:fld id="{CB1A8ED9-A90F-43A0-A471-4F79F54F87D6}" type="slidenum">
              <a:rPr lang="en-US" smtClean="0"/>
              <a:t>25</a:t>
            </a:fld>
            <a:endParaRPr lang="en-US"/>
          </a:p>
        </p:txBody>
      </p:sp>
    </p:spTree>
    <p:extLst>
      <p:ext uri="{BB962C8B-B14F-4D97-AF65-F5344CB8AC3E}">
        <p14:creationId xmlns:p14="http://schemas.microsoft.com/office/powerpoint/2010/main" val="1410881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42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While our hearts are busy submerged in the glory of attraction, the phenomenon of idealization may insidiously creep into our cerebral systems.</a:t>
            </a:r>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12</a:t>
            </a:fld>
            <a:endParaRPr lang="en-US"/>
          </a:p>
        </p:txBody>
      </p:sp>
    </p:spTree>
    <p:extLst>
      <p:ext uri="{BB962C8B-B14F-4D97-AF65-F5344CB8AC3E}">
        <p14:creationId xmlns:p14="http://schemas.microsoft.com/office/powerpoint/2010/main" val="106629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14</a:t>
            </a:fld>
            <a:endParaRPr lang="en-US"/>
          </a:p>
        </p:txBody>
      </p:sp>
    </p:spTree>
    <p:extLst>
      <p:ext uri="{BB962C8B-B14F-4D97-AF65-F5344CB8AC3E}">
        <p14:creationId xmlns:p14="http://schemas.microsoft.com/office/powerpoint/2010/main" val="2437109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61807874-5299-41B2-A37A-6AA3547857F4}"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4571"/>
            <a:ext cx="4619625" cy="4486275"/>
          </a:xfrm>
          <a:prstGeom prst="rect">
            <a:avLst/>
          </a:prstGeom>
          <a:noFill/>
        </p:spPr>
      </p:pic>
      <p:sp>
        <p:nvSpPr>
          <p:cNvPr id="2" name="Title 1"/>
          <p:cNvSpPr>
            <a:spLocks noGrp="1"/>
          </p:cNvSpPr>
          <p:nvPr>
            <p:ph type="ctrTitle"/>
          </p:nvPr>
        </p:nvSpPr>
        <p:spPr>
          <a:xfrm>
            <a:off x="0" y="1400175"/>
            <a:ext cx="4067175" cy="1470025"/>
          </a:xfrm>
        </p:spPr>
        <p:txBody>
          <a:bodyPr>
            <a:noAutofit/>
          </a:bodyPr>
          <a:lstStyle>
            <a:lvl1pPr algn="l">
              <a:defRPr sz="3600">
                <a:solidFill>
                  <a:srgbClr val="984807"/>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391024" y="3886200"/>
            <a:ext cx="3381376" cy="1752600"/>
          </a:xfrm>
        </p:spPr>
        <p:txBody>
          <a:bodyPr>
            <a:normAutofit/>
          </a:bodyPr>
          <a:lstStyle>
            <a:lvl1pPr marL="0" indent="0" algn="l">
              <a:buNone/>
              <a:defRPr sz="3600">
                <a:solidFill>
                  <a:schemeClr val="bg1"/>
                </a:solidFill>
                <a:latin typeface="Bradley Hand Bold"/>
                <a:cs typeface="Bradley Han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24/02/16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pic>
        <p:nvPicPr>
          <p:cNvPr id="8"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06500" y="603250"/>
            <a:ext cx="6858000" cy="5143500"/>
          </a:xfrm>
          <a:prstGeom prst="rect">
            <a:avLst/>
          </a:prstGeom>
          <a:ln w="57150">
            <a:solidFill>
              <a:schemeClr val="bg1"/>
            </a:solidFill>
            <a:miter lim="800000"/>
          </a:ln>
          <a:effectLst>
            <a:outerShdw blurRad="101600" dist="228600" dir="7800000" algn="t" rotWithShape="0">
              <a:prstClr val="black">
                <a:alpha val="46000"/>
              </a:prstClr>
            </a:outerShdw>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24/02/16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5354638"/>
            <a:ext cx="9144000" cy="1143000"/>
          </a:xfrm>
          <a:solidFill>
            <a:srgbClr val="EEECE1">
              <a:alpha val="52000"/>
            </a:srgbClr>
          </a:solidFill>
        </p:spPr>
        <p:txBody>
          <a:bodyPr/>
          <a:lstStyle>
            <a:lvl1pPr>
              <a:defRPr b="1">
                <a:solidFill>
                  <a:srgbClr val="984807"/>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24/02/16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pic>
        <p:nvPicPr>
          <p:cNvPr id="7" name="Picture 6"/>
          <p:cNvPicPr>
            <a:picLocks noChangeAspect="1" noChangeArrowheads="1"/>
          </p:cNvPicPr>
          <p:nvPr/>
        </p:nvPicPr>
        <p:blipFill>
          <a:blip r:embed="rId2"/>
          <a:srcRect/>
          <a:stretch>
            <a:fillRect/>
          </a:stretch>
        </p:blipFill>
        <p:spPr bwMode="auto">
          <a:xfrm>
            <a:off x="2644775" y="1978025"/>
            <a:ext cx="3409950" cy="3409950"/>
          </a:xfrm>
          <a:prstGeom prst="rect">
            <a:avLst/>
          </a:prstGeom>
        </p:spPr>
      </p:pic>
      <p:pic>
        <p:nvPicPr>
          <p:cNvPr id="8" name="Picture 7" descr="hijab-no-face-m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8500" y="163287"/>
            <a:ext cx="2254250" cy="289832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24/02/16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2"/>
            <a:ext cx="2133600" cy="365125"/>
          </a:xfrm>
          <a:prstGeom prst="rect">
            <a:avLst/>
          </a:prstGeom>
        </p:spPr>
        <p:txBody>
          <a:bodyPr/>
          <a:lstStyle/>
          <a:p>
            <a:fld id="{0C817505-E79A-4CE3-955B-46529E59C72C}" type="datetimeFigureOut">
              <a:rPr lang="en-US" smtClean="0"/>
              <a:pPr/>
              <a:t>24/02/16</a:t>
            </a:fld>
            <a:endParaRPr lang="en-US"/>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4D8284DC-B054-45EA-B030-034005E6E510}" type="slidenum">
              <a:rPr lang="en-US" smtClean="0"/>
              <a:pPr/>
              <a:t>‹#›</a:t>
            </a:fld>
            <a:endParaRPr lang="en-US"/>
          </a:p>
        </p:txBody>
      </p:sp>
      <p:sp>
        <p:nvSpPr>
          <p:cNvPr id="6" name="Rectangle 5"/>
          <p:cNvSpPr/>
          <p:nvPr userDrawn="1"/>
        </p:nvSpPr>
        <p:spPr>
          <a:xfrm>
            <a:off x="1766457" y="0"/>
            <a:ext cx="7377545" cy="6858000"/>
          </a:xfrm>
          <a:prstGeom prst="rect">
            <a:avLst/>
          </a:prstGeom>
          <a:solidFill>
            <a:schemeClr val="tx2">
              <a:lumMod val="50000"/>
              <a:alpha val="89000"/>
            </a:schemeClr>
          </a:solidFill>
          <a:effectLst>
            <a:outerShdw blurRad="1028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userDrawn="1"/>
        </p:nvCxnSpPr>
        <p:spPr>
          <a:xfrm rot="5400000">
            <a:off x="-1725785" y="3429000"/>
            <a:ext cx="6858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1870364" y="620947"/>
            <a:ext cx="6816436" cy="844685"/>
          </a:xfrm>
        </p:spPr>
        <p:txBody>
          <a:bodyPr anchor="ctr" anchorCtr="0">
            <a:normAutofit/>
          </a:bodyPr>
          <a:lstStyle>
            <a:lvl1pPr algn="l">
              <a:defRPr lang="en-US" sz="2500" b="1" kern="1200" cap="small" baseline="0" dirty="0">
                <a:solidFill>
                  <a:schemeClr val="bg1"/>
                </a:solidFill>
                <a:effectLst>
                  <a:reflection blurRad="6350" stA="55000" endA="300" endPos="45500" dir="5400000" sy="-100000" algn="bl" rotWithShape="0"/>
                </a:effectLst>
                <a:latin typeface="Constantia" pitchFamily="18" charset="0"/>
                <a:ea typeface="+mj-ea"/>
                <a:cs typeface="+mj-cs"/>
              </a:defRPr>
            </a:lvl1pPr>
          </a:lstStyle>
          <a:p>
            <a:r>
              <a:rPr lang="en-US" smtClean="0"/>
              <a:t>Click to edit Master title style</a:t>
            </a:r>
            <a:endParaRPr lang="en-US" dirty="0"/>
          </a:p>
        </p:txBody>
      </p:sp>
      <p:sp>
        <p:nvSpPr>
          <p:cNvPr id="9" name="Date Placeholder 3"/>
          <p:cNvSpPr txBox="1">
            <a:spLocks/>
          </p:cNvSpPr>
          <p:nvPr userDrawn="1"/>
        </p:nvSpPr>
        <p:spPr>
          <a:xfrm>
            <a:off x="1028738" y="6369116"/>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817505-E79A-4CE3-955B-46529E59C72C}" type="datetimeFigureOut">
              <a:rPr lang="en-US" smtClean="0"/>
              <a:pPr/>
              <a:t>24/02/16</a:t>
            </a:fld>
            <a:endParaRPr lang="en-US"/>
          </a:p>
        </p:txBody>
      </p:sp>
      <p:sp>
        <p:nvSpPr>
          <p:cNvPr id="10" name="Slide Number Placeholder 5"/>
          <p:cNvSpPr txBox="1">
            <a:spLocks/>
          </p:cNvSpPr>
          <p:nvPr userDrawn="1"/>
        </p:nvSpPr>
        <p:spPr>
          <a:xfrm>
            <a:off x="6589717" y="636911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8284DC-B054-45EA-B030-034005E6E510}" type="slidenum">
              <a:rPr lang="en-US" smtClean="0"/>
              <a:pPr/>
              <a:t>‹#›</a:t>
            </a:fld>
            <a:endParaRPr lang="en-US"/>
          </a:p>
        </p:txBody>
      </p:sp>
      <p:sp>
        <p:nvSpPr>
          <p:cNvPr id="11" name="Content Placeholder 10"/>
          <p:cNvSpPr>
            <a:spLocks noGrp="1"/>
          </p:cNvSpPr>
          <p:nvPr>
            <p:ph sz="quarter" idx="13"/>
          </p:nvPr>
        </p:nvSpPr>
        <p:spPr>
          <a:xfrm>
            <a:off x="1893888" y="1538819"/>
            <a:ext cx="6799262" cy="4679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254159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2"/>
            <a:ext cx="2133600" cy="365125"/>
          </a:xfrm>
          <a:prstGeom prst="rect">
            <a:avLst/>
          </a:prstGeom>
        </p:spPr>
        <p:txBody>
          <a:bodyPr/>
          <a:lstStyle/>
          <a:p>
            <a:fld id="{0C817505-E79A-4CE3-955B-46529E59C72C}" type="datetimeFigureOut">
              <a:rPr lang="en-US" smtClean="0"/>
              <a:pPr/>
              <a:t>24/02/16</a:t>
            </a:fld>
            <a:endParaRPr lang="en-US"/>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4D8284DC-B054-45EA-B030-034005E6E510}" type="slidenum">
              <a:rPr lang="en-US" smtClean="0"/>
              <a:pPr/>
              <a:t>‹#›</a:t>
            </a:fld>
            <a:endParaRPr lang="en-US"/>
          </a:p>
        </p:txBody>
      </p:sp>
      <p:sp>
        <p:nvSpPr>
          <p:cNvPr id="6" name="Rectangle 5"/>
          <p:cNvSpPr/>
          <p:nvPr userDrawn="1"/>
        </p:nvSpPr>
        <p:spPr>
          <a:xfrm>
            <a:off x="0" y="2894061"/>
            <a:ext cx="9144000" cy="1770304"/>
          </a:xfrm>
          <a:prstGeom prst="rect">
            <a:avLst/>
          </a:prstGeom>
          <a:solidFill>
            <a:schemeClr val="tx2">
              <a:lumMod val="50000"/>
              <a:alpha val="53000"/>
            </a:schemeClr>
          </a:solidFill>
          <a:ln w="38100">
            <a:noFill/>
          </a:ln>
          <a:effectLst>
            <a:outerShdw blurRad="9017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0" y="3036361"/>
            <a:ext cx="9144000" cy="1470025"/>
          </a:xfrm>
        </p:spPr>
        <p:txBody>
          <a:bodyPr>
            <a:normAutofit/>
          </a:bodyPr>
          <a:lstStyle>
            <a:lvl1pPr algn="ctr">
              <a:defRPr sz="3600" b="1" cap="small" baseline="0">
                <a:ln>
                  <a:solidFill>
                    <a:schemeClr val="bg1"/>
                  </a:solidFill>
                </a:ln>
                <a:solidFill>
                  <a:schemeClr val="bg1"/>
                </a:solidFill>
                <a:effectLst>
                  <a:outerShdw blurRad="50800" dist="38100" dir="13500000" algn="br" rotWithShape="0">
                    <a:prstClr val="black">
                      <a:alpha val="40000"/>
                    </a:prstClr>
                  </a:outerShdw>
                </a:effectLst>
                <a:latin typeface="Constantia" pitchFamily="18" charset="0"/>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5554598" y="4660324"/>
            <a:ext cx="3589405" cy="1132416"/>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3736842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Rectangle 5"/>
          <p:cNvSpPr/>
          <p:nvPr userDrawn="1"/>
        </p:nvSpPr>
        <p:spPr>
          <a:xfrm>
            <a:off x="402774" y="537029"/>
            <a:ext cx="8360229" cy="5544457"/>
          </a:xfrm>
          <a:prstGeom prst="rect">
            <a:avLst/>
          </a:prstGeom>
          <a:solidFill>
            <a:schemeClr val="tx2">
              <a:lumMod val="50000"/>
              <a:alpha val="57000"/>
            </a:schemeClr>
          </a:solidFill>
          <a:ln w="38100">
            <a:solidFill>
              <a:schemeClr val="bg1"/>
            </a:solidFill>
          </a:ln>
          <a:effectLst>
            <a:outerShdw blurRad="1028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Goudy Old Style"/>
              <a:cs typeface="Goudy Old Style"/>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0C817505-E79A-4CE3-955B-46529E59C72C}" type="datetimeFigureOut">
              <a:rPr lang="en-US" smtClean="0"/>
              <a:pPr/>
              <a:t>24/02/16</a:t>
            </a:fld>
            <a:endParaRPr lang="en-US"/>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4D8284DC-B054-45EA-B030-034005E6E510}" type="slidenum">
              <a:rPr lang="en-US" smtClean="0"/>
              <a:pPr/>
              <a:t>‹#›</a:t>
            </a:fld>
            <a:endParaRPr lang="en-US"/>
          </a:p>
        </p:txBody>
      </p:sp>
      <p:sp>
        <p:nvSpPr>
          <p:cNvPr id="8" name="Content Placeholder 7"/>
          <p:cNvSpPr>
            <a:spLocks noGrp="1"/>
          </p:cNvSpPr>
          <p:nvPr>
            <p:ph sz="quarter" idx="13"/>
          </p:nvPr>
        </p:nvSpPr>
        <p:spPr>
          <a:xfrm>
            <a:off x="484188" y="1524000"/>
            <a:ext cx="8197850" cy="44640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714501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Rectangle 5"/>
          <p:cNvSpPr/>
          <p:nvPr userDrawn="1"/>
        </p:nvSpPr>
        <p:spPr>
          <a:xfrm>
            <a:off x="-159327" y="404885"/>
            <a:ext cx="9601200" cy="1295400"/>
          </a:xfrm>
          <a:prstGeom prst="rect">
            <a:avLst/>
          </a:prstGeom>
          <a:solidFill>
            <a:schemeClr val="tx2">
              <a:lumMod val="50000"/>
              <a:alpha val="35000"/>
            </a:schemeClr>
          </a:solidFill>
          <a:ln w="12700">
            <a:solidFill>
              <a:schemeClr val="bg1"/>
            </a:solidFill>
          </a:ln>
          <a:effectLst>
            <a:outerShdw blurRad="5207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0C817505-E79A-4CE3-955B-46529E59C72C}" type="datetimeFigureOut">
              <a:rPr lang="en-US" smtClean="0"/>
              <a:pPr/>
              <a:t>24/02/16</a:t>
            </a:fld>
            <a:endParaRPr lang="en-US"/>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4D8284DC-B054-45EA-B030-034005E6E510}" type="slidenum">
              <a:rPr lang="en-US" smtClean="0"/>
              <a:pPr/>
              <a:t>‹#›</a:t>
            </a:fld>
            <a:endParaRPr lang="en-US"/>
          </a:p>
        </p:txBody>
      </p:sp>
      <p:sp>
        <p:nvSpPr>
          <p:cNvPr id="9" name="Title 8"/>
          <p:cNvSpPr>
            <a:spLocks noGrp="1"/>
          </p:cNvSpPr>
          <p:nvPr>
            <p:ph type="title"/>
          </p:nvPr>
        </p:nvSpPr>
        <p:spPr/>
        <p:txBody>
          <a:bodyPr>
            <a:noAutofit/>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55774747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311727" y="637966"/>
            <a:ext cx="4352637" cy="5919853"/>
          </a:xfrm>
          <a:prstGeom prst="rect">
            <a:avLst/>
          </a:prstGeom>
          <a:ln>
            <a:noFill/>
          </a:ln>
        </p:spPr>
        <p:style>
          <a:lnRef idx="3">
            <a:schemeClr val="lt1"/>
          </a:lnRef>
          <a:fillRef idx="1">
            <a:schemeClr val="accent4"/>
          </a:fillRef>
          <a:effectRef idx="1">
            <a:schemeClr val="accent4"/>
          </a:effectRef>
          <a:fontRef idx="none"/>
        </p:style>
        <p:txBody>
          <a:bodyPr vert="horz" lIns="91440" tIns="45720" rIns="91440" bIns="45720" rtlCol="0" anchor="t">
            <a:noAutofit/>
          </a:bodyPr>
          <a:lstStyle>
            <a:lvl1pPr>
              <a:defRPr sz="2400"/>
            </a:lvl1pPr>
          </a:lstStyle>
          <a:p>
            <a:r>
              <a:rPr lang="en-US" dirty="0" smtClean="0"/>
              <a:t>Click to edit Master title style</a:t>
            </a:r>
            <a:endParaRPr lang="en-US" dirty="0"/>
          </a:p>
        </p:txBody>
      </p:sp>
      <p:sp>
        <p:nvSpPr>
          <p:cNvPr id="6" name="Content Placeholder 5"/>
          <p:cNvSpPr>
            <a:spLocks noGrp="1"/>
          </p:cNvSpPr>
          <p:nvPr>
            <p:ph sz="quarter" idx="4"/>
          </p:nvPr>
        </p:nvSpPr>
        <p:spPr>
          <a:xfrm>
            <a:off x="4645027" y="646546"/>
            <a:ext cx="4041775" cy="5479617"/>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0C817505-E79A-4CE3-955B-46529E59C72C}" type="datetimeFigureOut">
              <a:rPr lang="en-US" smtClean="0"/>
              <a:pPr/>
              <a:t>24/02/16</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4D8284DC-B054-45EA-B030-034005E6E510}" type="slidenum">
              <a:rPr lang="en-US" smtClean="0"/>
              <a:pPr/>
              <a:t>‹#›</a:t>
            </a:fld>
            <a:endParaRPr lang="en-US"/>
          </a:p>
        </p:txBody>
      </p:sp>
      <p:sp>
        <p:nvSpPr>
          <p:cNvPr id="11" name="Picture Placeholder 10"/>
          <p:cNvSpPr>
            <a:spLocks noGrp="1"/>
          </p:cNvSpPr>
          <p:nvPr>
            <p:ph type="pic" sz="quarter" idx="13"/>
          </p:nvPr>
        </p:nvSpPr>
        <p:spPr>
          <a:xfrm>
            <a:off x="1062182" y="2755515"/>
            <a:ext cx="2990850" cy="3110539"/>
          </a:xfrm>
        </p:spPr>
        <p:txBody>
          <a:bodyPr/>
          <a:lstStyle/>
          <a:p>
            <a:endParaRPr lang="en-US"/>
          </a:p>
        </p:txBody>
      </p:sp>
    </p:spTree>
    <p:extLst>
      <p:ext uri="{BB962C8B-B14F-4D97-AF65-F5344CB8AC3E}">
        <p14:creationId xmlns:p14="http://schemas.microsoft.com/office/powerpoint/2010/main" val="240839405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7" y="646546"/>
            <a:ext cx="4041775" cy="5479617"/>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0C817505-E79A-4CE3-955B-46529E59C72C}" type="datetimeFigureOut">
              <a:rPr lang="en-US" smtClean="0"/>
              <a:pPr/>
              <a:t>24/02/16</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4D8284DC-B054-45EA-B030-034005E6E510}" type="slidenum">
              <a:rPr lang="en-US" smtClean="0"/>
              <a:pPr/>
              <a:t>‹#›</a:t>
            </a:fld>
            <a:endParaRPr lang="en-US"/>
          </a:p>
        </p:txBody>
      </p:sp>
      <p:sp>
        <p:nvSpPr>
          <p:cNvPr id="11" name="Picture Placeholder 10"/>
          <p:cNvSpPr>
            <a:spLocks noGrp="1"/>
          </p:cNvSpPr>
          <p:nvPr>
            <p:ph type="pic" sz="quarter" idx="13"/>
          </p:nvPr>
        </p:nvSpPr>
        <p:spPr>
          <a:xfrm>
            <a:off x="865909" y="3032605"/>
            <a:ext cx="2990850" cy="3110539"/>
          </a:xfrm>
        </p:spPr>
        <p:txBody>
          <a:bodyPr/>
          <a:lstStyle/>
          <a:p>
            <a:endParaRPr lang="en-US" dirty="0"/>
          </a:p>
        </p:txBody>
      </p:sp>
    </p:spTree>
    <p:extLst>
      <p:ext uri="{BB962C8B-B14F-4D97-AF65-F5344CB8AC3E}">
        <p14:creationId xmlns:p14="http://schemas.microsoft.com/office/powerpoint/2010/main" val="389282733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2"/>
            <a:ext cx="2133600" cy="365125"/>
          </a:xfrm>
          <a:prstGeom prst="rect">
            <a:avLst/>
          </a:prstGeom>
        </p:spPr>
        <p:txBody>
          <a:bodyPr/>
          <a:lstStyle/>
          <a:p>
            <a:fld id="{0C817505-E79A-4CE3-955B-46529E59C72C}" type="datetimeFigureOut">
              <a:rPr lang="en-US" smtClean="0"/>
              <a:pPr/>
              <a:t>24/02/16</a:t>
            </a:fld>
            <a:endParaRPr lang="en-US"/>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4D8284DC-B054-45EA-B030-034005E6E510}" type="slidenum">
              <a:rPr lang="en-US" smtClean="0"/>
              <a:pPr/>
              <a:t>‹#›</a:t>
            </a:fld>
            <a:endParaRPr lang="en-US"/>
          </a:p>
        </p:txBody>
      </p:sp>
      <p:sp>
        <p:nvSpPr>
          <p:cNvPr id="9" name="Title 8"/>
          <p:cNvSpPr>
            <a:spLocks noGrp="1"/>
          </p:cNvSpPr>
          <p:nvPr>
            <p:ph type="title"/>
          </p:nvPr>
        </p:nvSpPr>
        <p:spPr>
          <a:xfrm>
            <a:off x="457200" y="274638"/>
            <a:ext cx="8229600" cy="3385452"/>
          </a:xfrm>
        </p:spPr>
        <p:txBody>
          <a:bodyPr>
            <a:noAutofit/>
          </a:bodyPr>
          <a:lstStyle>
            <a:lvl1pPr>
              <a:defRPr sz="3600"/>
            </a:lvl1pPr>
          </a:lstStyle>
          <a:p>
            <a:r>
              <a:rPr lang="en-US" dirty="0" smtClean="0"/>
              <a:t>Click to edit Master title style</a:t>
            </a:r>
            <a:endParaRPr lang="en-US" dirty="0"/>
          </a:p>
        </p:txBody>
      </p:sp>
      <p:pic>
        <p:nvPicPr>
          <p:cNvPr id="7"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43025" y="3362325"/>
            <a:ext cx="7800975" cy="3495675"/>
          </a:xfrm>
          <a:prstGeom prst="rect">
            <a:avLst/>
          </a:prstGeom>
          <a:noFill/>
        </p:spPr>
      </p:pic>
      <p:sp>
        <p:nvSpPr>
          <p:cNvPr id="10" name="Content Placeholder 2"/>
          <p:cNvSpPr>
            <a:spLocks noGrp="1"/>
          </p:cNvSpPr>
          <p:nvPr>
            <p:ph sz="half" idx="1" hasCustomPrompt="1"/>
          </p:nvPr>
        </p:nvSpPr>
        <p:spPr>
          <a:xfrm>
            <a:off x="2903692" y="5353659"/>
            <a:ext cx="6240308" cy="1238237"/>
          </a:xfrm>
        </p:spPr>
        <p:txBody>
          <a:bodyPr/>
          <a:lstStyle>
            <a:lvl1pPr marL="0" indent="0">
              <a:buNone/>
              <a:defRPr sz="2800" b="1" baseline="0">
                <a:solidFill>
                  <a:schemeClr val="accent6">
                    <a:lumMod val="50000"/>
                  </a:schemeClr>
                </a:solidFill>
              </a:defRPr>
            </a:lvl1pPr>
            <a:lvl2pPr>
              <a:defRPr sz="2400" b="1">
                <a:solidFill>
                  <a:schemeClr val="accent6">
                    <a:lumMod val="50000"/>
                  </a:schemeClr>
                </a:solidFill>
              </a:defRPr>
            </a:lvl2pPr>
            <a:lvl3pPr>
              <a:defRPr sz="2000" b="1">
                <a:solidFill>
                  <a:schemeClr val="accent6">
                    <a:lumMod val="50000"/>
                  </a:schemeClr>
                </a:solidFill>
              </a:defRPr>
            </a:lvl3pPr>
            <a:lvl4pPr>
              <a:defRPr sz="1800" b="1">
                <a:solidFill>
                  <a:schemeClr val="accent6">
                    <a:lumMod val="50000"/>
                  </a:schemeClr>
                </a:solidFill>
              </a:defRPr>
            </a:lvl4pPr>
            <a:lvl5pPr>
              <a:defRPr sz="1800"/>
            </a:lvl5pPr>
            <a:lvl6pPr>
              <a:defRPr sz="1800"/>
            </a:lvl6pPr>
            <a:lvl7pPr>
              <a:defRPr sz="1800"/>
            </a:lvl7pPr>
            <a:lvl8pPr>
              <a:defRPr sz="1800"/>
            </a:lvl8pPr>
            <a:lvl9pPr>
              <a:defRPr sz="1800"/>
            </a:lvl9pPr>
          </a:lstStyle>
          <a:p>
            <a:pPr lvl="0"/>
            <a:r>
              <a:rPr lang="en-US" dirty="0" smtClean="0"/>
              <a:t>  Click to edit Master text styles</a:t>
            </a:r>
          </a:p>
        </p:txBody>
      </p:sp>
    </p:spTree>
    <p:extLst>
      <p:ext uri="{BB962C8B-B14F-4D97-AF65-F5344CB8AC3E}">
        <p14:creationId xmlns:p14="http://schemas.microsoft.com/office/powerpoint/2010/main" val="183894377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Comparison">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311727" y="637966"/>
            <a:ext cx="4352637" cy="5919853"/>
          </a:xfrm>
          <a:prstGeom prst="rect">
            <a:avLst/>
          </a:prstGeom>
          <a:ln>
            <a:noFill/>
          </a:ln>
        </p:spPr>
        <p:style>
          <a:lnRef idx="3">
            <a:schemeClr val="lt1"/>
          </a:lnRef>
          <a:fillRef idx="1">
            <a:schemeClr val="accent4"/>
          </a:fillRef>
          <a:effectRef idx="1">
            <a:schemeClr val="accent4"/>
          </a:effectRef>
          <a:fontRef idx="none"/>
        </p:style>
        <p:txBody>
          <a:bodyPr vert="horz" lIns="91440" tIns="45720" rIns="91440" bIns="45720" rtlCol="0" anchor="t">
            <a:noAutofit/>
          </a:bodyPr>
          <a:lstStyle>
            <a:lvl1pPr>
              <a:defRPr sz="2400"/>
            </a:lvl1pPr>
          </a:lstStyle>
          <a:p>
            <a:r>
              <a:rPr lang="en-US" dirty="0" smtClean="0"/>
              <a:t>Click to edit Master title style</a:t>
            </a:r>
            <a:endParaRPr lang="en-US" dirty="0"/>
          </a:p>
        </p:txBody>
      </p:sp>
      <p:sp>
        <p:nvSpPr>
          <p:cNvPr id="6" name="Content Placeholder 5"/>
          <p:cNvSpPr>
            <a:spLocks noGrp="1"/>
          </p:cNvSpPr>
          <p:nvPr>
            <p:ph sz="quarter" idx="4"/>
          </p:nvPr>
        </p:nvSpPr>
        <p:spPr>
          <a:xfrm>
            <a:off x="4645027" y="646546"/>
            <a:ext cx="4041775" cy="5479617"/>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0C817505-E79A-4CE3-955B-46529E59C72C}" type="datetimeFigureOut">
              <a:rPr lang="en-US" smtClean="0"/>
              <a:pPr/>
              <a:t>24/02/16</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4D8284DC-B054-45EA-B030-034005E6E510}" type="slidenum">
              <a:rPr lang="en-US" smtClean="0"/>
              <a:pPr/>
              <a:t>‹#›</a:t>
            </a:fld>
            <a:endParaRPr lang="en-US"/>
          </a:p>
        </p:txBody>
      </p:sp>
      <p:sp>
        <p:nvSpPr>
          <p:cNvPr id="11" name="Picture Placeholder 10"/>
          <p:cNvSpPr>
            <a:spLocks noGrp="1"/>
          </p:cNvSpPr>
          <p:nvPr>
            <p:ph type="pic" sz="quarter" idx="13"/>
          </p:nvPr>
        </p:nvSpPr>
        <p:spPr>
          <a:xfrm>
            <a:off x="1062182" y="2755515"/>
            <a:ext cx="2990850" cy="3110539"/>
          </a:xfrm>
        </p:spPr>
        <p:txBody>
          <a:bodyPr/>
          <a:lstStyle/>
          <a:p>
            <a:endParaRPr lang="en-US"/>
          </a:p>
        </p:txBody>
      </p:sp>
    </p:spTree>
    <p:extLst>
      <p:ext uri="{BB962C8B-B14F-4D97-AF65-F5344CB8AC3E}">
        <p14:creationId xmlns:p14="http://schemas.microsoft.com/office/powerpoint/2010/main" val="240839405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4571"/>
            <a:ext cx="4619625" cy="4486275"/>
          </a:xfrm>
          <a:prstGeom prst="rect">
            <a:avLst/>
          </a:prstGeom>
          <a:noFill/>
        </p:spPr>
      </p:pic>
      <p:sp>
        <p:nvSpPr>
          <p:cNvPr id="2" name="Title 1"/>
          <p:cNvSpPr>
            <a:spLocks noGrp="1"/>
          </p:cNvSpPr>
          <p:nvPr>
            <p:ph type="ctrTitle"/>
          </p:nvPr>
        </p:nvSpPr>
        <p:spPr>
          <a:xfrm>
            <a:off x="0" y="1400175"/>
            <a:ext cx="4067175" cy="1470025"/>
          </a:xfrm>
        </p:spPr>
        <p:txBody>
          <a:bodyPr>
            <a:noAutofit/>
          </a:bodyPr>
          <a:lstStyle>
            <a:lvl1pPr algn="l">
              <a:defRPr sz="3600">
                <a:solidFill>
                  <a:srgbClr val="984807"/>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391024" y="3886200"/>
            <a:ext cx="3381376" cy="1752600"/>
          </a:xfrm>
        </p:spPr>
        <p:txBody>
          <a:bodyPr>
            <a:normAutofit/>
          </a:bodyPr>
          <a:lstStyle>
            <a:lvl1pPr marL="0" indent="0" algn="l">
              <a:buNone/>
              <a:defRPr sz="3600">
                <a:solidFill>
                  <a:schemeClr val="bg1"/>
                </a:solidFill>
                <a:latin typeface="Bradley Hand Bold"/>
                <a:cs typeface="Bradley Han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44262028"/>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365500" y="1600200"/>
            <a:ext cx="53213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24/02/16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pic>
        <p:nvPicPr>
          <p:cNvPr id="7" name="Picture 6" descr="faceless-hijabi-t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250" y="2137173"/>
            <a:ext cx="1873250" cy="3863576"/>
          </a:xfrm>
          <a:prstGeom prst="rect">
            <a:avLst/>
          </a:prstGeom>
        </p:spPr>
      </p:pic>
    </p:spTree>
    <p:extLst>
      <p:ext uri="{BB962C8B-B14F-4D97-AF65-F5344CB8AC3E}">
        <p14:creationId xmlns:p14="http://schemas.microsoft.com/office/powerpoint/2010/main" val="3343095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563" y="29464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54063" y="4303713"/>
            <a:ext cx="7772400" cy="1500187"/>
          </a:xfrm>
          <a:solidFill>
            <a:srgbClr val="EEECE1">
              <a:alpha val="55000"/>
            </a:srgbClr>
          </a:solidFill>
        </p:spPr>
        <p:txBody>
          <a:bodyPr anchor="b">
            <a:normAutofit/>
          </a:bodyPr>
          <a:lstStyle>
            <a:lvl1pPr marL="0" indent="0" algn="ctr">
              <a:buNone/>
              <a:defRPr sz="4400">
                <a:solidFill>
                  <a:srgbClr val="98480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24/02/16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pic>
        <p:nvPicPr>
          <p:cNvPr id="11" name="Picture 10"/>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61950" y="380093"/>
            <a:ext cx="1752600" cy="1335314"/>
          </a:xfrm>
          <a:prstGeom prst="rect">
            <a:avLst/>
          </a:prstGeom>
        </p:spPr>
      </p:pic>
      <p:pic>
        <p:nvPicPr>
          <p:cNvPr id="12" name="Picture 1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66700" y="1642836"/>
            <a:ext cx="1752600" cy="841829"/>
          </a:xfrm>
          <a:prstGeom prst="rect">
            <a:avLst/>
          </a:prstGeom>
        </p:spPr>
      </p:pic>
      <p:pic>
        <p:nvPicPr>
          <p:cNvPr id="13" name="Picture 1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61950" y="2292351"/>
            <a:ext cx="1752600" cy="685799"/>
          </a:xfrm>
          <a:prstGeom prst="rect">
            <a:avLst/>
          </a:prstGeom>
        </p:spPr>
      </p:pic>
    </p:spTree>
    <p:extLst>
      <p:ext uri="{BB962C8B-B14F-4D97-AF65-F5344CB8AC3E}">
        <p14:creationId xmlns:p14="http://schemas.microsoft.com/office/powerpoint/2010/main" val="2745815236"/>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24/02/16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extLst>
      <p:ext uri="{BB962C8B-B14F-4D97-AF65-F5344CB8AC3E}">
        <p14:creationId xmlns:p14="http://schemas.microsoft.com/office/powerpoint/2010/main" val="3202389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24/02/16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extLst>
      <p:ext uri="{BB962C8B-B14F-4D97-AF65-F5344CB8AC3E}">
        <p14:creationId xmlns:p14="http://schemas.microsoft.com/office/powerpoint/2010/main" val="2093618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24/02/16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7" name="Rectangle 6"/>
          <p:cNvSpPr/>
          <p:nvPr userDrawn="1"/>
        </p:nvSpPr>
        <p:spPr>
          <a:xfrm>
            <a:off x="1349829" y="1132114"/>
            <a:ext cx="6435634" cy="4589417"/>
          </a:xfrm>
          <a:prstGeom prst="rect">
            <a:avLst/>
          </a:prstGeom>
          <a:gradFill>
            <a:gsLst>
              <a:gs pos="0">
                <a:schemeClr val="bg1">
                  <a:lumMod val="98000"/>
                  <a:lumOff val="2000"/>
                  <a:alpha val="21000"/>
                </a:schemeClr>
              </a:gs>
              <a:gs pos="39999">
                <a:schemeClr val="bg1">
                  <a:lumMod val="75000"/>
                  <a:alpha val="18000"/>
                </a:schemeClr>
              </a:gs>
              <a:gs pos="70000">
                <a:schemeClr val="bg1">
                  <a:lumMod val="65000"/>
                  <a:alpha val="14000"/>
                </a:schemeClr>
              </a:gs>
              <a:gs pos="100000">
                <a:schemeClr val="bg1">
                  <a:alpha val="14000"/>
                </a:schemeClr>
              </a:gs>
            </a:gsLst>
            <a:lin ang="540000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278346" y="1045870"/>
            <a:ext cx="6557554" cy="4737463"/>
          </a:xfrm>
          <a:prstGeom prst="rect">
            <a:avLst/>
          </a:prstGeom>
          <a:noFill/>
          <a:ln w="177800" cap="sq">
            <a:gradFill flip="none" rotWithShape="1">
              <a:gsLst>
                <a:gs pos="0">
                  <a:srgbClr val="FFFFFF">
                    <a:alpha val="57000"/>
                  </a:srgbClr>
                </a:gs>
                <a:gs pos="7001">
                  <a:srgbClr val="E6E6E6">
                    <a:alpha val="74000"/>
                  </a:srgbClr>
                </a:gs>
                <a:gs pos="32001">
                  <a:srgbClr val="7D8496">
                    <a:alpha val="64000"/>
                  </a:srgbClr>
                </a:gs>
                <a:gs pos="47000">
                  <a:srgbClr val="E6E6E6">
                    <a:alpha val="69000"/>
                  </a:srgbClr>
                </a:gs>
                <a:gs pos="85001">
                  <a:srgbClr val="7D8496">
                    <a:alpha val="70000"/>
                  </a:srgbClr>
                </a:gs>
                <a:gs pos="100000">
                  <a:srgbClr val="E6E6E6">
                    <a:alpha val="64000"/>
                  </a:srgbClr>
                </a:gs>
              </a:gsLst>
              <a:lin ang="5400000" scaled="0"/>
              <a:tileRect r="-100000" b="-100000"/>
            </a:gradFill>
            <a:round/>
          </a:ln>
          <a:effectLst>
            <a:glow rad="127000">
              <a:schemeClr val="bg1">
                <a:alpha val="5000"/>
              </a:schemeClr>
            </a:glo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6791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edge">
                                      <p:cBhvr>
                                        <p:cTn id="10" dur="1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24/02/16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Tree>
    <p:extLst>
      <p:ext uri="{BB962C8B-B14F-4D97-AF65-F5344CB8AC3E}">
        <p14:creationId xmlns:p14="http://schemas.microsoft.com/office/powerpoint/2010/main" val="1305395713"/>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2" name="Picture 2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3038383">
            <a:off x="1038224" y="852488"/>
            <a:ext cx="1733550" cy="1533525"/>
          </a:xfrm>
          <a:prstGeom prst="rect">
            <a:avLst/>
          </a:prstGeom>
        </p:spPr>
      </p:pic>
      <p:pic>
        <p:nvPicPr>
          <p:cNvPr id="20" name="Picture 1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46250" y="1014413"/>
            <a:ext cx="1333500" cy="1590675"/>
          </a:xfrm>
          <a:prstGeom prst="rect">
            <a:avLst/>
          </a:prstGeom>
        </p:spPr>
      </p:pic>
      <p:pic>
        <p:nvPicPr>
          <p:cNvPr id="19" name="Picture 1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82763" y="1652588"/>
            <a:ext cx="1895475" cy="1076325"/>
          </a:xfrm>
          <a:prstGeom prst="rect">
            <a:avLst/>
          </a:prstGeom>
        </p:spPr>
      </p:pic>
      <p:pic>
        <p:nvPicPr>
          <p:cNvPr id="18" name="Picture 1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66950" y="2217738"/>
            <a:ext cx="1371600" cy="771525"/>
          </a:xfrm>
          <a:prstGeom prst="rect">
            <a:avLst/>
          </a:prstGeom>
        </p:spPr>
      </p:pic>
      <p:pic>
        <p:nvPicPr>
          <p:cNvPr id="17" name="Picture 1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835150" y="2320925"/>
            <a:ext cx="1790700" cy="1581150"/>
          </a:xfrm>
          <a:prstGeom prst="rect">
            <a:avLst/>
          </a:prstGeom>
        </p:spPr>
      </p:pic>
      <p:pic>
        <p:nvPicPr>
          <p:cNvPr id="16" name="Picture 1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876425" y="2597150"/>
            <a:ext cx="1009650" cy="1600200"/>
          </a:xfrm>
          <a:prstGeom prst="rect">
            <a:avLst/>
          </a:prstGeom>
        </p:spPr>
      </p:pic>
      <p:pic>
        <p:nvPicPr>
          <p:cNvPr id="15" name="Picture 1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428750" y="2547938"/>
            <a:ext cx="1143000" cy="1952625"/>
          </a:xfrm>
          <a:prstGeom prst="rect">
            <a:avLst/>
          </a:prstGeom>
        </p:spPr>
      </p:pic>
      <p:pic>
        <p:nvPicPr>
          <p:cNvPr id="14" name="Picture 1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01675" y="2581275"/>
            <a:ext cx="1771650" cy="1314450"/>
          </a:xfrm>
          <a:prstGeom prst="rect">
            <a:avLst/>
          </a:prstGeom>
        </p:spPr>
      </p:pic>
      <p:pic>
        <p:nvPicPr>
          <p:cNvPr id="13" name="Picture 1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9799029">
            <a:off x="307975" y="1931988"/>
            <a:ext cx="1733550" cy="1533525"/>
          </a:xfrm>
          <a:prstGeom prst="rect">
            <a:avLst/>
          </a:prstGeom>
        </p:spPr>
      </p:pic>
      <p:pic>
        <p:nvPicPr>
          <p:cNvPr id="12" name="Picture 1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6725" y="1201738"/>
            <a:ext cx="1733550" cy="1533525"/>
          </a:xfrm>
          <a:prstGeom prst="rect">
            <a:avLst/>
          </a:prstGeom>
        </p:spPr>
      </p:pic>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24/02/16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grpSp>
        <p:nvGrpSpPr>
          <p:cNvPr id="5" name="Group 4"/>
          <p:cNvGrpSpPr/>
          <p:nvPr userDrawn="1"/>
        </p:nvGrpSpPr>
        <p:grpSpPr>
          <a:xfrm>
            <a:off x="1125742" y="1666231"/>
            <a:ext cx="1838340" cy="1838340"/>
            <a:chOff x="1125742" y="1666231"/>
            <a:chExt cx="1838340" cy="1838340"/>
          </a:xfrm>
        </p:grpSpPr>
        <p:sp>
          <p:nvSpPr>
            <p:cNvPr id="6" name="Oval 5"/>
            <p:cNvSpPr/>
            <p:nvPr/>
          </p:nvSpPr>
          <p:spPr>
            <a:xfrm>
              <a:off x="1125742" y="1666231"/>
              <a:ext cx="1838340" cy="1838340"/>
            </a:xfrm>
            <a:prstGeom prst="ellipse">
              <a:avLst/>
            </a:prstGeom>
            <a:solidFill>
              <a:sysClr val="windowText" lastClr="000000"/>
            </a:solidFill>
            <a:ln w="25400" cap="flat" cmpd="sng" algn="ctr">
              <a:noFill/>
              <a:prstDash val="solid"/>
            </a:ln>
            <a:effectLst>
              <a:softEdge rad="685800"/>
            </a:effectLst>
            <a:scene3d>
              <a:camera prst="orthographicFront"/>
              <a:lightRig rig="threePt" dir="t"/>
            </a:scene3d>
            <a:sp3d extrusionH="19050" prstMaterial="plastic">
              <a:bevelT w="95250" h="95250"/>
              <a:extrusionClr>
                <a:sysClr val="window" lastClr="FFFFFF"/>
              </a:extrusion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a:ln>
                  <a:noFill/>
                </a:ln>
                <a:solidFill>
                  <a:sysClr val="window" lastClr="FFFFFF"/>
                </a:solidFill>
                <a:effectLst/>
                <a:uLnTx/>
                <a:uFillTx/>
                <a:latin typeface="Arial Black" pitchFamily="34" charset="0"/>
                <a:ea typeface="+mn-ea"/>
                <a:cs typeface="+mn-cs"/>
              </a:endParaRPr>
            </a:p>
          </p:txBody>
        </p:sp>
        <p:grpSp>
          <p:nvGrpSpPr>
            <p:cNvPr id="7" name="Group 4"/>
            <p:cNvGrpSpPr>
              <a:grpSpLocks/>
            </p:cNvGrpSpPr>
            <p:nvPr/>
          </p:nvGrpSpPr>
          <p:grpSpPr bwMode="auto">
            <a:xfrm>
              <a:off x="1163638" y="1689100"/>
              <a:ext cx="1755775" cy="1754188"/>
              <a:chOff x="1265381" y="2235198"/>
              <a:chExt cx="1754909" cy="1754909"/>
            </a:xfrm>
          </p:grpSpPr>
          <p:sp>
            <p:nvSpPr>
              <p:cNvPr id="8" name="Oval 7"/>
              <p:cNvSpPr/>
              <p:nvPr/>
            </p:nvSpPr>
            <p:spPr>
              <a:xfrm>
                <a:off x="1265381" y="2235198"/>
                <a:ext cx="1754909" cy="175490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20"/>
              <p:cNvSpPr txBox="1">
                <a:spLocks noChangeArrowheads="1"/>
              </p:cNvSpPr>
              <p:nvPr/>
            </p:nvSpPr>
            <p:spPr bwMode="auto">
              <a:xfrm>
                <a:off x="2009724" y="2362200"/>
                <a:ext cx="184575" cy="1431749"/>
              </a:xfrm>
              <a:prstGeom prst="rect">
                <a:avLst/>
              </a:prstGeom>
            </p:spPr>
            <p:txBody>
              <a:bodyPr wrap="none">
                <a:spAutoFit/>
              </a:bodyPr>
              <a:lstStyle/>
              <a:p>
                <a:pPr algn="ctr"/>
                <a:endParaRPr lang="en-US" sz="8700" b="1" dirty="0">
                  <a:solidFill>
                    <a:schemeClr val="accent1"/>
                  </a:solidFill>
                  <a:latin typeface="Arial" pitchFamily="34" charset="0"/>
                  <a:cs typeface="Arial" pitchFamily="34" charset="0"/>
                </a:endParaRPr>
              </a:p>
            </p:txBody>
          </p:sp>
        </p:grpSp>
      </p:grpSp>
      <p:pic>
        <p:nvPicPr>
          <p:cNvPr id="11" name="Picture 2"/>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rot="442354">
            <a:off x="1349673" y="2219729"/>
            <a:ext cx="1446809" cy="674241"/>
          </a:xfrm>
          <a:prstGeom prst="rect">
            <a:avLst/>
          </a:prstGeom>
          <a:effectLst>
            <a:outerShdw blurRad="50800" dist="63500" dir="8100000" algn="tr" rotWithShape="0">
              <a:prstClr val="black">
                <a:alpha val="36000"/>
              </a:prstClr>
            </a:outerShdw>
          </a:effectLst>
        </p:spPr>
      </p:pic>
      <p:sp>
        <p:nvSpPr>
          <p:cNvPr id="25" name="Title 1"/>
          <p:cNvSpPr>
            <a:spLocks noGrp="1"/>
          </p:cNvSpPr>
          <p:nvPr>
            <p:ph type="title"/>
          </p:nvPr>
        </p:nvSpPr>
        <p:spPr>
          <a:xfrm>
            <a:off x="1365250" y="4941888"/>
            <a:ext cx="7778750" cy="1143000"/>
          </a:xfrm>
          <a:solidFill>
            <a:schemeClr val="bg2">
              <a:alpha val="56000"/>
            </a:schemeClr>
          </a:solidFill>
        </p:spPr>
        <p:txBody>
          <a:bodyPr/>
          <a:lstStyle>
            <a:lvl1pPr>
              <a:defRPr b="1">
                <a:solidFill>
                  <a:schemeClr val="accent6">
                    <a:lumMod val="5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748685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0000">
                                      <p:stCondLst>
                                        <p:cond delay="450"/>
                                      </p:stCondLst>
                                      <p:childTnLst>
                                        <p:set>
                                          <p:cBhvr>
                                            <p:cTn id="6" dur="1" fill="hold">
                                              <p:stCondLst>
                                                <p:cond delay="0"/>
                                              </p:stCondLst>
                                            </p:cTn>
                                            <p:tgtEl>
                                              <p:spTgt spid="11"/>
                                            </p:tgtEl>
                                            <p:attrNameLst>
                                              <p:attrName>style.visibility</p:attrName>
                                            </p:attrNameLst>
                                          </p:cBhvr>
                                          <p:to>
                                            <p:strVal val="visible"/>
                                          </p:to>
                                        </p:set>
                                        <p:anim calcmode="lin" valueType="num" p14:bounceEnd="70000">
                                          <p:cBhvr additive="base">
                                            <p:cTn id="7" dur="4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8" dur="4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4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400" fill="hold"/>
                                            <p:tgtEl>
                                              <p:spTgt spid="11"/>
                                            </p:tgtEl>
                                            <p:attrNameLst>
                                              <p:attrName>ppt_x</p:attrName>
                                            </p:attrNameLst>
                                          </p:cBhvr>
                                          <p:tavLst>
                                            <p:tav tm="0">
                                              <p:val>
                                                <p:strVal val="#ppt_x"/>
                                              </p:val>
                                            </p:tav>
                                            <p:tav tm="100000">
                                              <p:val>
                                                <p:strVal val="#ppt_x"/>
                                              </p:val>
                                            </p:tav>
                                          </p:tavLst>
                                        </p:anim>
                                        <p:anim calcmode="lin" valueType="num">
                                          <p:cBhvr additive="base">
                                            <p:cTn id="8" dur="4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24/02/16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extLst>
      <p:ext uri="{BB962C8B-B14F-4D97-AF65-F5344CB8AC3E}">
        <p14:creationId xmlns:p14="http://schemas.microsoft.com/office/powerpoint/2010/main" val="44642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41062" y="1600200"/>
            <a:ext cx="6445738" cy="4525963"/>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24/02/16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pic>
        <p:nvPicPr>
          <p:cNvPr id="9" name="Picture 8" descr="02_big_box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37078"/>
            <a:ext cx="2820922" cy="2820922"/>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24/02/16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extLst>
      <p:ext uri="{BB962C8B-B14F-4D97-AF65-F5344CB8AC3E}">
        <p14:creationId xmlns:p14="http://schemas.microsoft.com/office/powerpoint/2010/main" val="9680904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24/02/16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extLst>
      <p:ext uri="{BB962C8B-B14F-4D97-AF65-F5344CB8AC3E}">
        <p14:creationId xmlns:p14="http://schemas.microsoft.com/office/powerpoint/2010/main" val="26738802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24/02/16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extLst>
      <p:ext uri="{BB962C8B-B14F-4D97-AF65-F5344CB8AC3E}">
        <p14:creationId xmlns:p14="http://schemas.microsoft.com/office/powerpoint/2010/main" val="2412390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and Content: Half Vide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2"/>
            <a:ext cx="2133600" cy="365125"/>
          </a:xfrm>
          <a:prstGeom prst="rect">
            <a:avLst/>
          </a:prstGeom>
        </p:spPr>
        <p:txBody>
          <a:bodyPr/>
          <a:lstStyle/>
          <a:p>
            <a:fld id="{0C817505-E79A-4CE3-955B-46529E59C72C}" type="datetimeFigureOut">
              <a:rPr lang="en-US" smtClean="0"/>
              <a:pPr/>
              <a:t>24/02/16</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4D8284DC-B054-45EA-B030-034005E6E510}" type="slidenum">
              <a:rPr lang="en-US" smtClean="0"/>
              <a:pPr/>
              <a:t>‹#›</a:t>
            </a:fld>
            <a:endParaRPr lang="en-US"/>
          </a:p>
        </p:txBody>
      </p:sp>
    </p:spTree>
    <p:extLst>
      <p:ext uri="{BB962C8B-B14F-4D97-AF65-F5344CB8AC3E}">
        <p14:creationId xmlns:p14="http://schemas.microsoft.com/office/powerpoint/2010/main" val="121209060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563" y="29464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54063" y="4303713"/>
            <a:ext cx="7772400" cy="1500187"/>
          </a:xfrm>
          <a:solidFill>
            <a:srgbClr val="EEECE1">
              <a:alpha val="55000"/>
            </a:srgbClr>
          </a:solidFill>
        </p:spPr>
        <p:txBody>
          <a:bodyPr anchor="b">
            <a:normAutofit/>
          </a:bodyPr>
          <a:lstStyle>
            <a:lvl1pPr marL="0" indent="0" algn="ctr">
              <a:buNone/>
              <a:defRPr sz="4400">
                <a:solidFill>
                  <a:srgbClr val="98480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24/02/16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pic>
        <p:nvPicPr>
          <p:cNvPr id="11" name="Picture 10"/>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61950" y="380093"/>
            <a:ext cx="1752600" cy="1335314"/>
          </a:xfrm>
          <a:prstGeom prst="rect">
            <a:avLst/>
          </a:prstGeom>
        </p:spPr>
      </p:pic>
      <p:pic>
        <p:nvPicPr>
          <p:cNvPr id="12" name="Picture 1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66700" y="1642836"/>
            <a:ext cx="1752600" cy="841829"/>
          </a:xfrm>
          <a:prstGeom prst="rect">
            <a:avLst/>
          </a:prstGeom>
        </p:spPr>
      </p:pic>
      <p:pic>
        <p:nvPicPr>
          <p:cNvPr id="13" name="Picture 1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61950" y="2292351"/>
            <a:ext cx="1752600" cy="685799"/>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24/02/16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24/02/16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24/02/16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7" name="Rectangle 6"/>
          <p:cNvSpPr/>
          <p:nvPr userDrawn="1"/>
        </p:nvSpPr>
        <p:spPr>
          <a:xfrm>
            <a:off x="1349829" y="1132114"/>
            <a:ext cx="6435634" cy="4589417"/>
          </a:xfrm>
          <a:prstGeom prst="rect">
            <a:avLst/>
          </a:prstGeom>
          <a:gradFill>
            <a:gsLst>
              <a:gs pos="0">
                <a:schemeClr val="bg1">
                  <a:lumMod val="98000"/>
                  <a:lumOff val="2000"/>
                  <a:alpha val="21000"/>
                </a:schemeClr>
              </a:gs>
              <a:gs pos="39999">
                <a:schemeClr val="bg1">
                  <a:lumMod val="75000"/>
                  <a:alpha val="18000"/>
                </a:schemeClr>
              </a:gs>
              <a:gs pos="70000">
                <a:schemeClr val="bg1">
                  <a:lumMod val="65000"/>
                  <a:alpha val="14000"/>
                </a:schemeClr>
              </a:gs>
              <a:gs pos="100000">
                <a:schemeClr val="bg1">
                  <a:alpha val="14000"/>
                </a:schemeClr>
              </a:gs>
            </a:gsLst>
            <a:lin ang="540000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278346" y="1045870"/>
            <a:ext cx="6557554" cy="4737463"/>
          </a:xfrm>
          <a:prstGeom prst="rect">
            <a:avLst/>
          </a:prstGeom>
          <a:noFill/>
          <a:ln w="177800" cap="sq">
            <a:gradFill flip="none" rotWithShape="1">
              <a:gsLst>
                <a:gs pos="0">
                  <a:srgbClr val="FFFFFF">
                    <a:alpha val="57000"/>
                  </a:srgbClr>
                </a:gs>
                <a:gs pos="7001">
                  <a:srgbClr val="E6E6E6">
                    <a:alpha val="74000"/>
                  </a:srgbClr>
                </a:gs>
                <a:gs pos="32001">
                  <a:srgbClr val="7D8496">
                    <a:alpha val="64000"/>
                  </a:srgbClr>
                </a:gs>
                <a:gs pos="47000">
                  <a:srgbClr val="E6E6E6">
                    <a:alpha val="69000"/>
                  </a:srgbClr>
                </a:gs>
                <a:gs pos="85001">
                  <a:srgbClr val="7D8496">
                    <a:alpha val="70000"/>
                  </a:srgbClr>
                </a:gs>
                <a:gs pos="100000">
                  <a:srgbClr val="E6E6E6">
                    <a:alpha val="64000"/>
                  </a:srgbClr>
                </a:gs>
              </a:gsLst>
              <a:lin ang="5400000" scaled="0"/>
              <a:tileRect r="-100000" b="-100000"/>
            </a:gradFill>
            <a:round/>
          </a:ln>
          <a:effectLst>
            <a:glow rad="127000">
              <a:schemeClr val="bg1">
                <a:alpha val="5000"/>
              </a:schemeClr>
            </a:glow>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art 8"/>
          <p:cNvSpPr/>
          <p:nvPr userDrawn="1"/>
        </p:nvSpPr>
        <p:spPr>
          <a:xfrm>
            <a:off x="0" y="5546157"/>
            <a:ext cx="1062182" cy="1154545"/>
          </a:xfrm>
          <a:prstGeom prst="hear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 name="Heart 9"/>
          <p:cNvSpPr/>
          <p:nvPr userDrawn="1"/>
        </p:nvSpPr>
        <p:spPr>
          <a:xfrm>
            <a:off x="8081818" y="1"/>
            <a:ext cx="1062182" cy="1154545"/>
          </a:xfrm>
          <a:prstGeom prst="hear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edge">
                                      <p:cBhvr>
                                        <p:cTn id="10" dur="1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24/02/16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pic>
        <p:nvPicPr>
          <p:cNvPr id="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Tree>
    <p:extLst>
      <p:ext uri="{BB962C8B-B14F-4D97-AF65-F5344CB8AC3E}">
        <p14:creationId xmlns:p14="http://schemas.microsoft.com/office/powerpoint/2010/main" val="2624462953"/>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2" name="Picture 2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3038383">
            <a:off x="1038224" y="852488"/>
            <a:ext cx="1733550" cy="1533525"/>
          </a:xfrm>
          <a:prstGeom prst="rect">
            <a:avLst/>
          </a:prstGeom>
        </p:spPr>
      </p:pic>
      <p:pic>
        <p:nvPicPr>
          <p:cNvPr id="20" name="Picture 1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46250" y="1014413"/>
            <a:ext cx="1333500" cy="1590675"/>
          </a:xfrm>
          <a:prstGeom prst="rect">
            <a:avLst/>
          </a:prstGeom>
        </p:spPr>
      </p:pic>
      <p:pic>
        <p:nvPicPr>
          <p:cNvPr id="19" name="Picture 1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82763" y="1652588"/>
            <a:ext cx="1895475" cy="1076325"/>
          </a:xfrm>
          <a:prstGeom prst="rect">
            <a:avLst/>
          </a:prstGeom>
        </p:spPr>
      </p:pic>
      <p:pic>
        <p:nvPicPr>
          <p:cNvPr id="18" name="Picture 1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66950" y="2217738"/>
            <a:ext cx="1371600" cy="771525"/>
          </a:xfrm>
          <a:prstGeom prst="rect">
            <a:avLst/>
          </a:prstGeom>
        </p:spPr>
      </p:pic>
      <p:pic>
        <p:nvPicPr>
          <p:cNvPr id="17" name="Picture 1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835150" y="2320925"/>
            <a:ext cx="1790700" cy="1581150"/>
          </a:xfrm>
          <a:prstGeom prst="rect">
            <a:avLst/>
          </a:prstGeom>
        </p:spPr>
      </p:pic>
      <p:pic>
        <p:nvPicPr>
          <p:cNvPr id="16" name="Picture 1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876425" y="2597150"/>
            <a:ext cx="1009650" cy="1600200"/>
          </a:xfrm>
          <a:prstGeom prst="rect">
            <a:avLst/>
          </a:prstGeom>
        </p:spPr>
      </p:pic>
      <p:pic>
        <p:nvPicPr>
          <p:cNvPr id="15" name="Picture 1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428750" y="2547938"/>
            <a:ext cx="1143000" cy="1952625"/>
          </a:xfrm>
          <a:prstGeom prst="rect">
            <a:avLst/>
          </a:prstGeom>
        </p:spPr>
      </p:pic>
      <p:pic>
        <p:nvPicPr>
          <p:cNvPr id="14" name="Picture 1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01675" y="2581275"/>
            <a:ext cx="1771650" cy="1314450"/>
          </a:xfrm>
          <a:prstGeom prst="rect">
            <a:avLst/>
          </a:prstGeom>
        </p:spPr>
      </p:pic>
      <p:pic>
        <p:nvPicPr>
          <p:cNvPr id="13" name="Picture 1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9799029">
            <a:off x="307975" y="1931988"/>
            <a:ext cx="1733550" cy="1533525"/>
          </a:xfrm>
          <a:prstGeom prst="rect">
            <a:avLst/>
          </a:prstGeom>
        </p:spPr>
      </p:pic>
      <p:pic>
        <p:nvPicPr>
          <p:cNvPr id="12" name="Picture 1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6725" y="1201738"/>
            <a:ext cx="1733550" cy="1533525"/>
          </a:xfrm>
          <a:prstGeom prst="rect">
            <a:avLst/>
          </a:prstGeom>
        </p:spPr>
      </p:pic>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24/02/16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grpSp>
        <p:nvGrpSpPr>
          <p:cNvPr id="5" name="Group 4"/>
          <p:cNvGrpSpPr/>
          <p:nvPr userDrawn="1"/>
        </p:nvGrpSpPr>
        <p:grpSpPr>
          <a:xfrm>
            <a:off x="1125742" y="1666231"/>
            <a:ext cx="1838340" cy="1838340"/>
            <a:chOff x="1125742" y="1666231"/>
            <a:chExt cx="1838340" cy="1838340"/>
          </a:xfrm>
        </p:grpSpPr>
        <p:sp>
          <p:nvSpPr>
            <p:cNvPr id="6" name="Oval 5"/>
            <p:cNvSpPr/>
            <p:nvPr/>
          </p:nvSpPr>
          <p:spPr>
            <a:xfrm>
              <a:off x="1125742" y="1666231"/>
              <a:ext cx="1838340" cy="1838340"/>
            </a:xfrm>
            <a:prstGeom prst="ellipse">
              <a:avLst/>
            </a:prstGeom>
            <a:solidFill>
              <a:sysClr val="windowText" lastClr="000000"/>
            </a:solidFill>
            <a:ln w="25400" cap="flat" cmpd="sng" algn="ctr">
              <a:noFill/>
              <a:prstDash val="solid"/>
            </a:ln>
            <a:effectLst>
              <a:softEdge rad="685800"/>
            </a:effectLst>
            <a:scene3d>
              <a:camera prst="orthographicFront"/>
              <a:lightRig rig="threePt" dir="t"/>
            </a:scene3d>
            <a:sp3d extrusionH="19050" prstMaterial="plastic">
              <a:bevelT w="95250" h="95250"/>
              <a:extrusionClr>
                <a:sysClr val="window" lastClr="FFFFFF"/>
              </a:extrusion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a:ln>
                  <a:noFill/>
                </a:ln>
                <a:solidFill>
                  <a:sysClr val="window" lastClr="FFFFFF"/>
                </a:solidFill>
                <a:effectLst/>
                <a:uLnTx/>
                <a:uFillTx/>
                <a:latin typeface="Arial Black" pitchFamily="34" charset="0"/>
                <a:ea typeface="+mn-ea"/>
                <a:cs typeface="+mn-cs"/>
              </a:endParaRPr>
            </a:p>
          </p:txBody>
        </p:sp>
        <p:grpSp>
          <p:nvGrpSpPr>
            <p:cNvPr id="7" name="Group 4"/>
            <p:cNvGrpSpPr>
              <a:grpSpLocks/>
            </p:cNvGrpSpPr>
            <p:nvPr/>
          </p:nvGrpSpPr>
          <p:grpSpPr bwMode="auto">
            <a:xfrm>
              <a:off x="1163638" y="1689100"/>
              <a:ext cx="1755775" cy="1754188"/>
              <a:chOff x="1265381" y="2235198"/>
              <a:chExt cx="1754909" cy="1754909"/>
            </a:xfrm>
          </p:grpSpPr>
          <p:sp>
            <p:nvSpPr>
              <p:cNvPr id="8" name="Oval 7"/>
              <p:cNvSpPr/>
              <p:nvPr/>
            </p:nvSpPr>
            <p:spPr>
              <a:xfrm>
                <a:off x="1265381" y="2235198"/>
                <a:ext cx="1754909" cy="175490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20"/>
              <p:cNvSpPr txBox="1">
                <a:spLocks noChangeArrowheads="1"/>
              </p:cNvSpPr>
              <p:nvPr/>
            </p:nvSpPr>
            <p:spPr bwMode="auto">
              <a:xfrm>
                <a:off x="2009724" y="2362200"/>
                <a:ext cx="184575" cy="1431749"/>
              </a:xfrm>
              <a:prstGeom prst="rect">
                <a:avLst/>
              </a:prstGeom>
            </p:spPr>
            <p:txBody>
              <a:bodyPr wrap="none">
                <a:spAutoFit/>
              </a:bodyPr>
              <a:lstStyle/>
              <a:p>
                <a:pPr algn="ctr"/>
                <a:endParaRPr lang="en-US" sz="8700" b="1" dirty="0">
                  <a:solidFill>
                    <a:schemeClr val="accent1"/>
                  </a:solidFill>
                  <a:latin typeface="Arial" pitchFamily="34" charset="0"/>
                  <a:cs typeface="Arial" pitchFamily="34" charset="0"/>
                </a:endParaRPr>
              </a:p>
            </p:txBody>
          </p:sp>
        </p:grpSp>
      </p:grpSp>
      <p:pic>
        <p:nvPicPr>
          <p:cNvPr id="11" name="Picture 2"/>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rot="442354">
            <a:off x="1349673" y="2219729"/>
            <a:ext cx="1446809" cy="674241"/>
          </a:xfrm>
          <a:prstGeom prst="rect">
            <a:avLst/>
          </a:prstGeom>
          <a:effectLst>
            <a:outerShdw blurRad="50800" dist="63500" dir="8100000" algn="tr" rotWithShape="0">
              <a:prstClr val="black">
                <a:alpha val="36000"/>
              </a:prstClr>
            </a:outerShdw>
          </a:effectLst>
        </p:spPr>
      </p:pic>
      <p:sp>
        <p:nvSpPr>
          <p:cNvPr id="25" name="Title 1"/>
          <p:cNvSpPr>
            <a:spLocks noGrp="1"/>
          </p:cNvSpPr>
          <p:nvPr>
            <p:ph type="title"/>
          </p:nvPr>
        </p:nvSpPr>
        <p:spPr>
          <a:xfrm>
            <a:off x="1365250" y="4941888"/>
            <a:ext cx="7778750" cy="1143000"/>
          </a:xfrm>
          <a:solidFill>
            <a:schemeClr val="bg2">
              <a:alpha val="56000"/>
            </a:schemeClr>
          </a:solidFill>
        </p:spPr>
        <p:txBody>
          <a:bodyPr/>
          <a:lstStyle>
            <a:lvl1pPr>
              <a:defRPr b="1">
                <a:solidFill>
                  <a:schemeClr val="accent6">
                    <a:lumMod val="50000"/>
                  </a:schemeClr>
                </a:solidFill>
              </a:defRPr>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0000">
                                      <p:stCondLst>
                                        <p:cond delay="450"/>
                                      </p:stCondLst>
                                      <p:childTnLst>
                                        <p:set>
                                          <p:cBhvr>
                                            <p:cTn id="6" dur="1" fill="hold">
                                              <p:stCondLst>
                                                <p:cond delay="0"/>
                                              </p:stCondLst>
                                            </p:cTn>
                                            <p:tgtEl>
                                              <p:spTgt spid="11"/>
                                            </p:tgtEl>
                                            <p:attrNameLst>
                                              <p:attrName>style.visibility</p:attrName>
                                            </p:attrNameLst>
                                          </p:cBhvr>
                                          <p:to>
                                            <p:strVal val="visible"/>
                                          </p:to>
                                        </p:set>
                                        <p:anim calcmode="lin" valueType="num" p14:bounceEnd="70000">
                                          <p:cBhvr additive="base">
                                            <p:cTn id="7" dur="4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8" dur="4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4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400" fill="hold"/>
                                            <p:tgtEl>
                                              <p:spTgt spid="11"/>
                                            </p:tgtEl>
                                            <p:attrNameLst>
                                              <p:attrName>ppt_x</p:attrName>
                                            </p:attrNameLst>
                                          </p:cBhvr>
                                          <p:tavLst>
                                            <p:tav tm="0">
                                              <p:val>
                                                <p:strVal val="#ppt_x"/>
                                              </p:val>
                                            </p:tav>
                                            <p:tav tm="100000">
                                              <p:val>
                                                <p:strVal val="#ppt_x"/>
                                              </p:val>
                                            </p:tav>
                                          </p:tavLst>
                                        </p:anim>
                                        <p:anim calcmode="lin" valueType="num">
                                          <p:cBhvr additive="base">
                                            <p:cTn id="8" dur="4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theme" Target="../theme/theme2.xml"/><Relationship Id="rId15" Type="http://schemas.openxmlformats.org/officeDocument/2006/relationships/image" Target="../media/image1.jpeg"/><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92" r:id="rId2"/>
    <p:sldLayoutId id="2147483650" r:id="rId3"/>
    <p:sldLayoutId id="2147483651" r:id="rId4"/>
    <p:sldLayoutId id="2147483652" r:id="rId5"/>
    <p:sldLayoutId id="2147483653" r:id="rId6"/>
    <p:sldLayoutId id="2147483654" r:id="rId7"/>
    <p:sldLayoutId id="2147483660" r:id="rId8"/>
    <p:sldLayoutId id="2147483655" r:id="rId9"/>
    <p:sldLayoutId id="2147483656" r:id="rId10"/>
    <p:sldLayoutId id="2147483657" r:id="rId11"/>
    <p:sldLayoutId id="2147483658" r:id="rId12"/>
    <p:sldLayoutId id="2147483659" r:id="rId13"/>
    <p:sldLayoutId id="2147483661" r:id="rId14"/>
    <p:sldLayoutId id="2147483662" r:id="rId15"/>
    <p:sldLayoutId id="2147483663" r:id="rId16"/>
    <p:sldLayoutId id="2147483665" r:id="rId17"/>
    <p:sldLayoutId id="2147483695" r:id="rId18"/>
    <p:sldLayoutId id="2147483704" r:id="rId19"/>
    <p:sldLayoutId id="2147483705" r:id="rId20"/>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000" kern="1200">
          <a:solidFill>
            <a:schemeClr val="bg1"/>
          </a:solidFill>
          <a:latin typeface="Herculanum"/>
          <a:ea typeface="+mj-ea"/>
          <a:cs typeface="Herculanum"/>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737111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91" r:id="rId13"/>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000" kern="1200">
          <a:solidFill>
            <a:schemeClr val="bg1"/>
          </a:solidFill>
          <a:latin typeface="Herculanum"/>
          <a:ea typeface="+mj-ea"/>
          <a:cs typeface="Herculanum"/>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png"/><Relationship Id="rId5" Type="http://schemas.openxmlformats.org/officeDocument/2006/relationships/image" Target="../media/image2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1" Type="http://schemas.openxmlformats.org/officeDocument/2006/relationships/diagramColors" Target="../diagrams/colors4.xml"/><Relationship Id="rId12" Type="http://schemas.microsoft.com/office/2007/relationships/diagramDrawing" Target="../diagrams/drawing4.xml"/><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diagramData" Target="../diagrams/data4.xml"/><Relationship Id="rId9" Type="http://schemas.openxmlformats.org/officeDocument/2006/relationships/diagramLayout" Target="../diagrams/layout4.xml"/><Relationship Id="rId10"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3.xml"/><Relationship Id="rId2" Type="http://schemas.openxmlformats.org/officeDocument/2006/relationships/diagramData" Target="../diagrams/data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5.xml"/><Relationship Id="rId2" Type="http://schemas.openxmlformats.org/officeDocument/2006/relationships/image" Target="../media/image4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8.xml"/><Relationship Id="rId2" Type="http://schemas.openxmlformats.org/officeDocument/2006/relationships/diagramData" Target="../diagrams/data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3.xml"/><Relationship Id="rId2" Type="http://schemas.openxmlformats.org/officeDocument/2006/relationships/diagramData" Target="../diagrams/data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3.xml"/><Relationship Id="rId2" Type="http://schemas.openxmlformats.org/officeDocument/2006/relationships/diagramData" Target="../diagrams/data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jpg"/><Relationship Id="rId5" Type="http://schemas.openxmlformats.org/officeDocument/2006/relationships/image" Target="../media/image55.png"/><Relationship Id="rId1" Type="http://schemas.openxmlformats.org/officeDocument/2006/relationships/slideLayout" Target="../slideLayouts/slideLayout8.xml"/><Relationship Id="rId2"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4" Type="http://schemas.microsoft.com/office/2007/relationships/hdphoto" Target="../media/hdphoto1.wdp"/><Relationship Id="rId5" Type="http://schemas.openxmlformats.org/officeDocument/2006/relationships/image" Target="../media/image24.png"/><Relationship Id="rId6" Type="http://schemas.openxmlformats.org/officeDocument/2006/relationships/image" Target="../media/image25.png"/><Relationship Id="rId7" Type="http://schemas.microsoft.com/office/2007/relationships/hdphoto" Target="../media/hdphoto2.wdp"/><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pic>
        <p:nvPicPr>
          <p:cNvPr id="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24571"/>
            <a:ext cx="4619625" cy="4486275"/>
          </a:xfrm>
          <a:prstGeom prst="rect">
            <a:avLst/>
          </a:prstGeom>
          <a:noFill/>
        </p:spPr>
      </p:pic>
      <p:sp>
        <p:nvSpPr>
          <p:cNvPr id="3" name="Title 2"/>
          <p:cNvSpPr>
            <a:spLocks noGrp="1"/>
          </p:cNvSpPr>
          <p:nvPr>
            <p:ph type="ctrTitle"/>
          </p:nvPr>
        </p:nvSpPr>
        <p:spPr>
          <a:xfrm>
            <a:off x="0" y="1558925"/>
            <a:ext cx="4067175" cy="1470025"/>
          </a:xfrm>
        </p:spPr>
        <p:txBody>
          <a:bodyPr>
            <a:normAutofit/>
          </a:bodyPr>
          <a:lstStyle/>
          <a:p>
            <a:pPr algn="ctr"/>
            <a:r>
              <a:rPr lang="en-US" sz="3600" b="1" dirty="0" smtClean="0">
                <a:solidFill>
                  <a:schemeClr val="accent2">
                    <a:lumMod val="75000"/>
                  </a:schemeClr>
                </a:solidFill>
              </a:rPr>
              <a:t>Emotions of Love</a:t>
            </a:r>
            <a:endParaRPr lang="en-US" sz="3600" b="1" dirty="0">
              <a:solidFill>
                <a:schemeClr val="accent2">
                  <a:lumMod val="75000"/>
                </a:schemeClr>
              </a:solidFill>
            </a:endParaRPr>
          </a:p>
        </p:txBody>
      </p:sp>
      <p:sp>
        <p:nvSpPr>
          <p:cNvPr id="4" name="Subtitle 3"/>
          <p:cNvSpPr>
            <a:spLocks noGrp="1"/>
          </p:cNvSpPr>
          <p:nvPr>
            <p:ph type="subTitle" idx="1"/>
          </p:nvPr>
        </p:nvSpPr>
        <p:spPr>
          <a:xfrm>
            <a:off x="4033912" y="4743450"/>
            <a:ext cx="4341738" cy="1752600"/>
          </a:xfrm>
        </p:spPr>
        <p:txBody>
          <a:bodyPr/>
          <a:lstStyle/>
          <a:p>
            <a:r>
              <a:rPr lang="en-US" dirty="0" smtClean="0"/>
              <a:t>Dr. Kanwal Kaisser</a:t>
            </a:r>
            <a:endParaRPr lang="en-US" dirty="0"/>
          </a:p>
        </p:txBody>
      </p:sp>
      <p:pic>
        <p:nvPicPr>
          <p:cNvPr id="2" name="Picture 1" descr="tumblr_m3b43gFSq61r75xe0o1_1280.jpg"/>
          <p:cNvPicPr>
            <a:picLocks noChangeAspect="1"/>
          </p:cNvPicPr>
          <p:nvPr/>
        </p:nvPicPr>
        <p:blipFill rotWithShape="1">
          <a:blip r:embed="rId5">
            <a:extLst>
              <a:ext uri="{28A0092B-C50C-407E-A947-70E740481C1C}">
                <a14:useLocalDpi xmlns:a14="http://schemas.microsoft.com/office/drawing/2010/main" val="0"/>
              </a:ext>
            </a:extLst>
          </a:blip>
          <a:srcRect b="12276"/>
          <a:stretch/>
        </p:blipFill>
        <p:spPr>
          <a:xfrm>
            <a:off x="4295370" y="916584"/>
            <a:ext cx="4258018" cy="266881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2" y="637966"/>
            <a:ext cx="8485909" cy="846949"/>
          </a:xfrm>
        </p:spPr>
        <p:txBody>
          <a:bodyPr/>
          <a:lstStyle/>
          <a:p>
            <a:r>
              <a:rPr lang="en-US" dirty="0" smtClean="0"/>
              <a:t>Warning !!!</a:t>
            </a:r>
            <a:endParaRPr lang="en-US" dirty="0"/>
          </a:p>
        </p:txBody>
      </p:sp>
      <p:sp>
        <p:nvSpPr>
          <p:cNvPr id="3" name="Content Placeholder 2"/>
          <p:cNvSpPr>
            <a:spLocks noGrp="1"/>
          </p:cNvSpPr>
          <p:nvPr>
            <p:ph sz="half" idx="2"/>
          </p:nvPr>
        </p:nvSpPr>
        <p:spPr/>
        <p:txBody>
          <a:bodyPr>
            <a:normAutofit lnSpcReduction="10000"/>
          </a:bodyPr>
          <a:lstStyle/>
          <a:p>
            <a:r>
              <a:rPr lang="en-US" dirty="0"/>
              <a:t>WARNING: If your criteria depends heavily on looks then your chance of falling in love at the first sight will be much higher than that of a person who gives higher priority to personality or other qualities.</a:t>
            </a:r>
          </a:p>
          <a:p>
            <a:endParaRPr lang="en-US" dirty="0"/>
          </a:p>
        </p:txBody>
      </p:sp>
      <p:pic>
        <p:nvPicPr>
          <p:cNvPr id="5" name="Picture Placeholder 4"/>
          <p:cNvPicPr>
            <a:picLocks noGrp="1" noChangeAspect="1"/>
          </p:cNvPicPr>
          <p:nvPr>
            <p:ph type="pic" sz="quarter" idx="4294967295"/>
          </p:nvPr>
        </p:nvPicPr>
        <p:blipFill>
          <a:blip r:embed="rId2"/>
          <a:srcRect l="-39623" r="-39623"/>
          <a:stretch>
            <a:fillRect/>
          </a:stretch>
        </p:blipFill>
        <p:spPr>
          <a:xfrm>
            <a:off x="519113" y="1631951"/>
            <a:ext cx="3787342" cy="4326467"/>
          </a:xfrm>
          <a:prstGeom prst="rect">
            <a:avLst/>
          </a:prstGeom>
        </p:spPr>
      </p:pic>
    </p:spTree>
    <p:extLst>
      <p:ext uri="{BB962C8B-B14F-4D97-AF65-F5344CB8AC3E}">
        <p14:creationId xmlns:p14="http://schemas.microsoft.com/office/powerpoint/2010/main" val="4285838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Magic of Idealization</a:t>
            </a:r>
          </a:p>
        </p:txBody>
      </p:sp>
    </p:spTree>
    <p:extLst>
      <p:ext uri="{BB962C8B-B14F-4D97-AF65-F5344CB8AC3E}">
        <p14:creationId xmlns:p14="http://schemas.microsoft.com/office/powerpoint/2010/main" val="29843330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Idealization set back</a:t>
            </a:r>
            <a:endParaRPr lang="en-US" dirty="0"/>
          </a:p>
        </p:txBody>
      </p:sp>
      <p:sp>
        <p:nvSpPr>
          <p:cNvPr id="5" name="Content Placeholder 4"/>
          <p:cNvSpPr>
            <a:spLocks noGrp="1"/>
          </p:cNvSpPr>
          <p:nvPr>
            <p:ph idx="1"/>
          </p:nvPr>
        </p:nvSpPr>
        <p:spPr/>
        <p:txBody>
          <a:bodyPr>
            <a:normAutofit fontScale="92500" lnSpcReduction="20000"/>
          </a:bodyPr>
          <a:lstStyle/>
          <a:p>
            <a:r>
              <a:rPr lang="en-US" dirty="0"/>
              <a:t>We are especially prone to idealizing moments of the </a:t>
            </a:r>
            <a:r>
              <a:rPr lang="en-US" dirty="0" smtClean="0"/>
              <a:t>past.</a:t>
            </a:r>
          </a:p>
          <a:p>
            <a:r>
              <a:rPr lang="en-US" dirty="0"/>
              <a:t>Research has shown that most of us desire a partner who is among other qualities, attractive, trustworthy, warm, successful, and intelligent</a:t>
            </a:r>
            <a:r>
              <a:rPr lang="en-US" dirty="0" smtClean="0"/>
              <a:t>.</a:t>
            </a:r>
          </a:p>
          <a:p>
            <a:r>
              <a:rPr lang="en-US" dirty="0" smtClean="0"/>
              <a:t>Our </a:t>
            </a:r>
            <a:r>
              <a:rPr lang="en-US" dirty="0"/>
              <a:t>memories also undergo several edits and re-writes as new information is added. </a:t>
            </a:r>
            <a:endParaRPr lang="en-US" dirty="0" smtClean="0"/>
          </a:p>
          <a:p>
            <a:r>
              <a:rPr lang="en-US" dirty="0" smtClean="0"/>
              <a:t>Idealization </a:t>
            </a:r>
            <a:r>
              <a:rPr lang="en-US" dirty="0"/>
              <a:t>occurs when we generate positive illusions by maximizing virtues</a:t>
            </a:r>
            <a:r>
              <a:rPr lang="en-US" b="0" dirty="0"/>
              <a:t> and </a:t>
            </a:r>
            <a:r>
              <a:rPr lang="en-US" dirty="0"/>
              <a:t>minimizing flaws</a:t>
            </a:r>
            <a:r>
              <a:rPr lang="en-US" b="0" dirty="0"/>
              <a:t>.</a:t>
            </a:r>
            <a:endParaRPr lang="en-US" dirty="0" smtClean="0"/>
          </a:p>
          <a:p>
            <a:endParaRPr lang="en-US" dirty="0"/>
          </a:p>
        </p:txBody>
      </p:sp>
    </p:spTree>
    <p:extLst>
      <p:ext uri="{BB962C8B-B14F-4D97-AF65-F5344CB8AC3E}">
        <p14:creationId xmlns:p14="http://schemas.microsoft.com/office/powerpoint/2010/main" val="3913380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pPr algn="ctr"/>
            <a:r>
              <a:rPr lang="en-US" dirty="0"/>
              <a:t>unrealistically </a:t>
            </a:r>
            <a:r>
              <a:rPr lang="en-US" dirty="0" smtClean="0"/>
              <a:t>disillusioned lovers</a:t>
            </a:r>
            <a:endParaRPr lang="en-US" dirty="0"/>
          </a:p>
        </p:txBody>
      </p:sp>
      <p:pic>
        <p:nvPicPr>
          <p:cNvPr id="7" name="Picture Placeholder 6" descr="Charming-even-as-a-frog-prince-naveen-9605148-418-400.jpg"/>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t="13420" b="13420"/>
          <a:stretch>
            <a:fillRect/>
          </a:stretch>
        </p:blipFill>
        <p:spPr>
          <a:xfrm>
            <a:off x="354834" y="2209381"/>
            <a:ext cx="3394075" cy="3167063"/>
          </a:xfrm>
        </p:spPr>
      </p:pic>
      <p:sp>
        <p:nvSpPr>
          <p:cNvPr id="9" name="Rectangle 8"/>
          <p:cNvSpPr/>
          <p:nvPr/>
        </p:nvSpPr>
        <p:spPr>
          <a:xfrm>
            <a:off x="4019176" y="2349879"/>
            <a:ext cx="4572000" cy="1938992"/>
          </a:xfrm>
          <a:prstGeom prst="rect">
            <a:avLst/>
          </a:prstGeom>
        </p:spPr>
        <p:txBody>
          <a:bodyPr>
            <a:spAutoFit/>
          </a:bodyPr>
          <a:lstStyle/>
          <a:p>
            <a:pPr algn="ctr"/>
            <a:r>
              <a:rPr lang="en-US" sz="2400" dirty="0">
                <a:solidFill>
                  <a:schemeClr val="bg1"/>
                </a:solidFill>
              </a:rPr>
              <a:t>With appropriate levels of idealization, we reconstruct our memories to believe that the qualities we've found in a person are the ones of value to us.</a:t>
            </a:r>
          </a:p>
        </p:txBody>
      </p:sp>
    </p:spTree>
    <p:extLst>
      <p:ext uri="{BB962C8B-B14F-4D97-AF65-F5344CB8AC3E}">
        <p14:creationId xmlns:p14="http://schemas.microsoft.com/office/powerpoint/2010/main" val="3783359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900" fill="hold"/>
                                        <p:tgtEl>
                                          <p:spTgt spid="7"/>
                                        </p:tgtEl>
                                        <p:attrNameLst>
                                          <p:attrName>ppt_w</p:attrName>
                                        </p:attrNameLst>
                                      </p:cBhvr>
                                      <p:tavLst>
                                        <p:tav tm="0">
                                          <p:val>
                                            <p:fltVal val="0"/>
                                          </p:val>
                                        </p:tav>
                                        <p:tav tm="100000">
                                          <p:val>
                                            <p:strVal val="#ppt_w"/>
                                          </p:val>
                                        </p:tav>
                                      </p:tavLst>
                                    </p:anim>
                                    <p:anim calcmode="lin" valueType="num">
                                      <p:cBhvr>
                                        <p:cTn id="8" dur="900" fill="hold"/>
                                        <p:tgtEl>
                                          <p:spTgt spid="7"/>
                                        </p:tgtEl>
                                        <p:attrNameLst>
                                          <p:attrName>ppt_h</p:attrName>
                                        </p:attrNameLst>
                                      </p:cBhvr>
                                      <p:tavLst>
                                        <p:tav tm="0">
                                          <p:val>
                                            <p:fltVal val="0"/>
                                          </p:val>
                                        </p:tav>
                                        <p:tav tm="100000">
                                          <p:val>
                                            <p:strVal val="#ppt_h"/>
                                          </p:val>
                                        </p:tav>
                                      </p:tavLst>
                                    </p:anim>
                                    <p:anim calcmode="lin" valueType="num">
                                      <p:cBhvr>
                                        <p:cTn id="9" dur="900" fill="hold"/>
                                        <p:tgtEl>
                                          <p:spTgt spid="7"/>
                                        </p:tgtEl>
                                        <p:attrNameLst>
                                          <p:attrName>style.rotation</p:attrName>
                                        </p:attrNameLst>
                                      </p:cBhvr>
                                      <p:tavLst>
                                        <p:tav tm="0">
                                          <p:val>
                                            <p:fltVal val="360"/>
                                          </p:val>
                                        </p:tav>
                                        <p:tav tm="100000">
                                          <p:val>
                                            <p:fltVal val="0"/>
                                          </p:val>
                                        </p:tav>
                                      </p:tavLst>
                                    </p:anim>
                                    <p:animEffect transition="in" filter="fade">
                                      <p:cBhvr>
                                        <p:cTn id="10" dur="9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668726976"/>
              </p:ext>
            </p:extLst>
          </p:nvPr>
        </p:nvGraphicFramePr>
        <p:xfrm>
          <a:off x="21080" y="1369791"/>
          <a:ext cx="8737737" cy="5166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sz="2500" b="1" cap="small" dirty="0" smtClean="0">
                <a:effectLst/>
                <a:latin typeface="Constantia" pitchFamily="18" charset="0"/>
              </a:rPr>
              <a:t>Channels that affect our </a:t>
            </a:r>
            <a:r>
              <a:rPr lang="en-US" sz="2500" b="1" cap="small" dirty="0" err="1" smtClean="0">
                <a:effectLst/>
                <a:latin typeface="Constantia" pitchFamily="18" charset="0"/>
              </a:rPr>
              <a:t>subconcious</a:t>
            </a:r>
            <a:r>
              <a:rPr lang="en-US" sz="2500" b="1" cap="small" dirty="0" smtClean="0">
                <a:effectLst/>
                <a:latin typeface="Constantia" pitchFamily="18" charset="0"/>
              </a:rPr>
              <a:t> mind</a:t>
            </a:r>
            <a:endParaRPr lang="en-US" sz="2500" b="1" cap="small" dirty="0">
              <a:effectLst/>
              <a:latin typeface="Constantia" pitchFamily="18" charset="0"/>
            </a:endParaRPr>
          </a:p>
        </p:txBody>
      </p:sp>
    </p:spTree>
    <p:extLst>
      <p:ext uri="{BB962C8B-B14F-4D97-AF65-F5344CB8AC3E}">
        <p14:creationId xmlns:p14="http://schemas.microsoft.com/office/powerpoint/2010/main" val="9786766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584C5D24-5D81-4037-A746-F35CBCF226AB}"/>
                                            </p:graphicEl>
                                          </p:spTgt>
                                        </p:tgtEl>
                                        <p:attrNameLst>
                                          <p:attrName>style.visibility</p:attrName>
                                        </p:attrNameLst>
                                      </p:cBhvr>
                                      <p:to>
                                        <p:strVal val="visible"/>
                                      </p:to>
                                    </p:set>
                                    <p:animEffect transition="in" filter="fade">
                                      <p:cBhvr>
                                        <p:cTn id="7" dur="500"/>
                                        <p:tgtEl>
                                          <p:spTgt spid="4">
                                            <p:graphicEl>
                                              <a:dgm id="{584C5D24-5D81-4037-A746-F35CBCF226A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0BB15BAD-3DA1-4321-B57B-C01D254B7763}"/>
                                            </p:graphicEl>
                                          </p:spTgt>
                                        </p:tgtEl>
                                        <p:attrNameLst>
                                          <p:attrName>style.visibility</p:attrName>
                                        </p:attrNameLst>
                                      </p:cBhvr>
                                      <p:to>
                                        <p:strVal val="visible"/>
                                      </p:to>
                                    </p:set>
                                    <p:animEffect transition="in" filter="fade">
                                      <p:cBhvr>
                                        <p:cTn id="10" dur="500"/>
                                        <p:tgtEl>
                                          <p:spTgt spid="4">
                                            <p:graphicEl>
                                              <a:dgm id="{0BB15BAD-3DA1-4321-B57B-C01D254B776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AA19FC18-8315-40F8-BEE8-AAAA9EF02972}"/>
                                            </p:graphicEl>
                                          </p:spTgt>
                                        </p:tgtEl>
                                        <p:attrNameLst>
                                          <p:attrName>style.visibility</p:attrName>
                                        </p:attrNameLst>
                                      </p:cBhvr>
                                      <p:to>
                                        <p:strVal val="visible"/>
                                      </p:to>
                                    </p:set>
                                    <p:animEffect transition="in" filter="fade">
                                      <p:cBhvr>
                                        <p:cTn id="15" dur="500"/>
                                        <p:tgtEl>
                                          <p:spTgt spid="4">
                                            <p:graphicEl>
                                              <a:dgm id="{AA19FC18-8315-40F8-BEE8-AAAA9EF02972}"/>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E1708757-DE70-4B37-9EB6-DEC398CBBEAC}"/>
                                            </p:graphicEl>
                                          </p:spTgt>
                                        </p:tgtEl>
                                        <p:attrNameLst>
                                          <p:attrName>style.visibility</p:attrName>
                                        </p:attrNameLst>
                                      </p:cBhvr>
                                      <p:to>
                                        <p:strVal val="visible"/>
                                      </p:to>
                                    </p:set>
                                    <p:animEffect transition="in" filter="fade">
                                      <p:cBhvr>
                                        <p:cTn id="18" dur="500"/>
                                        <p:tgtEl>
                                          <p:spTgt spid="4">
                                            <p:graphicEl>
                                              <a:dgm id="{E1708757-DE70-4B37-9EB6-DEC398CBBEAC}"/>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0E72164B-D170-F64F-A5A2-C49F2B20908B}"/>
                                            </p:graphicEl>
                                          </p:spTgt>
                                        </p:tgtEl>
                                        <p:attrNameLst>
                                          <p:attrName>style.visibility</p:attrName>
                                        </p:attrNameLst>
                                      </p:cBhvr>
                                      <p:to>
                                        <p:strVal val="visible"/>
                                      </p:to>
                                    </p:set>
                                    <p:animEffect transition="in" filter="fade">
                                      <p:cBhvr>
                                        <p:cTn id="21" dur="500"/>
                                        <p:tgtEl>
                                          <p:spTgt spid="4">
                                            <p:graphicEl>
                                              <a:dgm id="{0E72164B-D170-F64F-A5A2-C49F2B20908B}"/>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C1AA4C84-FD39-0141-8A74-7B2818A57A9D}"/>
                                            </p:graphicEl>
                                          </p:spTgt>
                                        </p:tgtEl>
                                        <p:attrNameLst>
                                          <p:attrName>style.visibility</p:attrName>
                                        </p:attrNameLst>
                                      </p:cBhvr>
                                      <p:to>
                                        <p:strVal val="visible"/>
                                      </p:to>
                                    </p:set>
                                    <p:animEffect transition="in" filter="fade">
                                      <p:cBhvr>
                                        <p:cTn id="24" dur="500"/>
                                        <p:tgtEl>
                                          <p:spTgt spid="4">
                                            <p:graphicEl>
                                              <a:dgm id="{C1AA4C84-FD39-0141-8A74-7B2818A57A9D}"/>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graphicEl>
                                              <a:dgm id="{0DCC3944-71FF-3745-B6D5-D1FA27D352B1}"/>
                                            </p:graphicEl>
                                          </p:spTgt>
                                        </p:tgtEl>
                                        <p:attrNameLst>
                                          <p:attrName>style.visibility</p:attrName>
                                        </p:attrNameLst>
                                      </p:cBhvr>
                                      <p:to>
                                        <p:strVal val="visible"/>
                                      </p:to>
                                    </p:set>
                                    <p:animEffect transition="in" filter="fade">
                                      <p:cBhvr>
                                        <p:cTn id="29" dur="500"/>
                                        <p:tgtEl>
                                          <p:spTgt spid="4">
                                            <p:graphicEl>
                                              <a:dgm id="{0DCC3944-71FF-3745-B6D5-D1FA27D352B1}"/>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graphicEl>
                                              <a:dgm id="{8FEA45C5-2905-4642-AFA1-7C15EC7438A4}"/>
                                            </p:graphicEl>
                                          </p:spTgt>
                                        </p:tgtEl>
                                        <p:attrNameLst>
                                          <p:attrName>style.visibility</p:attrName>
                                        </p:attrNameLst>
                                      </p:cBhvr>
                                      <p:to>
                                        <p:strVal val="visible"/>
                                      </p:to>
                                    </p:set>
                                    <p:animEffect transition="in" filter="fade">
                                      <p:cBhvr>
                                        <p:cTn id="32" dur="500"/>
                                        <p:tgtEl>
                                          <p:spTgt spid="4">
                                            <p:graphicEl>
                                              <a:dgm id="{8FEA45C5-2905-4642-AFA1-7C15EC7438A4}"/>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graphicEl>
                                              <a:dgm id="{762EDE11-FA39-7942-A537-6ACBC51D7199}"/>
                                            </p:graphicEl>
                                          </p:spTgt>
                                        </p:tgtEl>
                                        <p:attrNameLst>
                                          <p:attrName>style.visibility</p:attrName>
                                        </p:attrNameLst>
                                      </p:cBhvr>
                                      <p:to>
                                        <p:strVal val="visible"/>
                                      </p:to>
                                    </p:set>
                                    <p:animEffect transition="in" filter="fade">
                                      <p:cBhvr>
                                        <p:cTn id="35" dur="500"/>
                                        <p:tgtEl>
                                          <p:spTgt spid="4">
                                            <p:graphicEl>
                                              <a:dgm id="{762EDE11-FA39-7942-A537-6ACBC51D7199}"/>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graphicEl>
                                              <a:dgm id="{D3A36D6F-77A6-CE4F-9B22-8EDE60F51BCC}"/>
                                            </p:graphicEl>
                                          </p:spTgt>
                                        </p:tgtEl>
                                        <p:attrNameLst>
                                          <p:attrName>style.visibility</p:attrName>
                                        </p:attrNameLst>
                                      </p:cBhvr>
                                      <p:to>
                                        <p:strVal val="visible"/>
                                      </p:to>
                                    </p:set>
                                    <p:animEffect transition="in" filter="fade">
                                      <p:cBhvr>
                                        <p:cTn id="38" dur="500"/>
                                        <p:tgtEl>
                                          <p:spTgt spid="4">
                                            <p:graphicEl>
                                              <a:dgm id="{D3A36D6F-77A6-CE4F-9B22-8EDE60F51BCC}"/>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graphicEl>
                                              <a:dgm id="{DD1AA418-BC77-684E-B500-B17454EA4A33}"/>
                                            </p:graphicEl>
                                          </p:spTgt>
                                        </p:tgtEl>
                                        <p:attrNameLst>
                                          <p:attrName>style.visibility</p:attrName>
                                        </p:attrNameLst>
                                      </p:cBhvr>
                                      <p:to>
                                        <p:strVal val="visible"/>
                                      </p:to>
                                    </p:set>
                                    <p:animEffect transition="in" filter="fade">
                                      <p:cBhvr>
                                        <p:cTn id="43" dur="500"/>
                                        <p:tgtEl>
                                          <p:spTgt spid="4">
                                            <p:graphicEl>
                                              <a:dgm id="{DD1AA418-BC77-684E-B500-B17454EA4A33}"/>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
                                            <p:graphicEl>
                                              <a:dgm id="{2926DB9F-0006-6645-95C4-4E51E30A60ED}"/>
                                            </p:graphicEl>
                                          </p:spTgt>
                                        </p:tgtEl>
                                        <p:attrNameLst>
                                          <p:attrName>style.visibility</p:attrName>
                                        </p:attrNameLst>
                                      </p:cBhvr>
                                      <p:to>
                                        <p:strVal val="visible"/>
                                      </p:to>
                                    </p:set>
                                    <p:animEffect transition="in" filter="fade">
                                      <p:cBhvr>
                                        <p:cTn id="46" dur="500"/>
                                        <p:tgtEl>
                                          <p:spTgt spid="4">
                                            <p:graphicEl>
                                              <a:dgm id="{2926DB9F-0006-6645-95C4-4E51E30A60ED}"/>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
                                            <p:graphicEl>
                                              <a:dgm id="{4FFE801F-817D-5241-AC23-0F92A1A7FA59}"/>
                                            </p:graphicEl>
                                          </p:spTgt>
                                        </p:tgtEl>
                                        <p:attrNameLst>
                                          <p:attrName>style.visibility</p:attrName>
                                        </p:attrNameLst>
                                      </p:cBhvr>
                                      <p:to>
                                        <p:strVal val="visible"/>
                                      </p:to>
                                    </p:set>
                                    <p:animEffect transition="in" filter="fade">
                                      <p:cBhvr>
                                        <p:cTn id="49" dur="500"/>
                                        <p:tgtEl>
                                          <p:spTgt spid="4">
                                            <p:graphicEl>
                                              <a:dgm id="{4FFE801F-817D-5241-AC23-0F92A1A7FA59}"/>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graphicEl>
                                              <a:dgm id="{BC0EA922-743E-E847-A9D4-7A024CC55514}"/>
                                            </p:graphicEl>
                                          </p:spTgt>
                                        </p:tgtEl>
                                        <p:attrNameLst>
                                          <p:attrName>style.visibility</p:attrName>
                                        </p:attrNameLst>
                                      </p:cBhvr>
                                      <p:to>
                                        <p:strVal val="visible"/>
                                      </p:to>
                                    </p:set>
                                    <p:animEffect transition="in" filter="fade">
                                      <p:cBhvr>
                                        <p:cTn id="52" dur="500"/>
                                        <p:tgtEl>
                                          <p:spTgt spid="4">
                                            <p:graphicEl>
                                              <a:dgm id="{BC0EA922-743E-E847-A9D4-7A024CC55514}"/>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graphicEl>
                                              <a:dgm id="{5AE509E7-E927-8B42-A71B-945DFE59A7E8}"/>
                                            </p:graphicEl>
                                          </p:spTgt>
                                        </p:tgtEl>
                                        <p:attrNameLst>
                                          <p:attrName>style.visibility</p:attrName>
                                        </p:attrNameLst>
                                      </p:cBhvr>
                                      <p:to>
                                        <p:strVal val="visible"/>
                                      </p:to>
                                    </p:set>
                                    <p:animEffect transition="in" filter="fade">
                                      <p:cBhvr>
                                        <p:cTn id="57" dur="500"/>
                                        <p:tgtEl>
                                          <p:spTgt spid="4">
                                            <p:graphicEl>
                                              <a:dgm id="{5AE509E7-E927-8B42-A71B-945DFE59A7E8}"/>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
                                            <p:graphicEl>
                                              <a:dgm id="{65454401-90E8-C846-9DDB-631095F8D3EB}"/>
                                            </p:graphicEl>
                                          </p:spTgt>
                                        </p:tgtEl>
                                        <p:attrNameLst>
                                          <p:attrName>style.visibility</p:attrName>
                                        </p:attrNameLst>
                                      </p:cBhvr>
                                      <p:to>
                                        <p:strVal val="visible"/>
                                      </p:to>
                                    </p:set>
                                    <p:animEffect transition="in" filter="fade">
                                      <p:cBhvr>
                                        <p:cTn id="60" dur="500"/>
                                        <p:tgtEl>
                                          <p:spTgt spid="4">
                                            <p:graphicEl>
                                              <a:dgm id="{65454401-90E8-C846-9DDB-631095F8D3EB}"/>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
                                            <p:graphicEl>
                                              <a:dgm id="{C39534E2-51C4-8A4D-AF9A-A5CD4ABA56EF}"/>
                                            </p:graphicEl>
                                          </p:spTgt>
                                        </p:tgtEl>
                                        <p:attrNameLst>
                                          <p:attrName>style.visibility</p:attrName>
                                        </p:attrNameLst>
                                      </p:cBhvr>
                                      <p:to>
                                        <p:strVal val="visible"/>
                                      </p:to>
                                    </p:set>
                                    <p:animEffect transition="in" filter="fade">
                                      <p:cBhvr>
                                        <p:cTn id="63" dur="500"/>
                                        <p:tgtEl>
                                          <p:spTgt spid="4">
                                            <p:graphicEl>
                                              <a:dgm id="{C39534E2-51C4-8A4D-AF9A-A5CD4ABA56EF}"/>
                                            </p:graphic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
                                            <p:graphicEl>
                                              <a:dgm id="{62875677-4862-6F4E-9F43-DD59718C337C}"/>
                                            </p:graphicEl>
                                          </p:spTgt>
                                        </p:tgtEl>
                                        <p:attrNameLst>
                                          <p:attrName>style.visibility</p:attrName>
                                        </p:attrNameLst>
                                      </p:cBhvr>
                                      <p:to>
                                        <p:strVal val="visible"/>
                                      </p:to>
                                    </p:set>
                                    <p:animEffect transition="in" filter="fade">
                                      <p:cBhvr>
                                        <p:cTn id="66" dur="500"/>
                                        <p:tgtEl>
                                          <p:spTgt spid="4">
                                            <p:graphicEl>
                                              <a:dgm id="{62875677-4862-6F4E-9F43-DD59718C337C}"/>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
                                            <p:graphicEl>
                                              <a:dgm id="{313EC34D-9ACF-D24E-8780-B5C772A05122}"/>
                                            </p:graphicEl>
                                          </p:spTgt>
                                        </p:tgtEl>
                                        <p:attrNameLst>
                                          <p:attrName>style.visibility</p:attrName>
                                        </p:attrNameLst>
                                      </p:cBhvr>
                                      <p:to>
                                        <p:strVal val="visible"/>
                                      </p:to>
                                    </p:set>
                                    <p:animEffect transition="in" filter="fade">
                                      <p:cBhvr>
                                        <p:cTn id="71" dur="500"/>
                                        <p:tgtEl>
                                          <p:spTgt spid="4">
                                            <p:graphicEl>
                                              <a:dgm id="{313EC34D-9ACF-D24E-8780-B5C772A05122}"/>
                                            </p:graphic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
                                            <p:graphicEl>
                                              <a:dgm id="{998CBE1B-2BD8-A641-A8B8-717A09039D92}"/>
                                            </p:graphicEl>
                                          </p:spTgt>
                                        </p:tgtEl>
                                        <p:attrNameLst>
                                          <p:attrName>style.visibility</p:attrName>
                                        </p:attrNameLst>
                                      </p:cBhvr>
                                      <p:to>
                                        <p:strVal val="visible"/>
                                      </p:to>
                                    </p:set>
                                    <p:animEffect transition="in" filter="fade">
                                      <p:cBhvr>
                                        <p:cTn id="74" dur="500"/>
                                        <p:tgtEl>
                                          <p:spTgt spid="4">
                                            <p:graphicEl>
                                              <a:dgm id="{998CBE1B-2BD8-A641-A8B8-717A09039D92}"/>
                                            </p:graphic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
                                            <p:graphicEl>
                                              <a:dgm id="{8E6F4904-FFCD-514D-A7B7-C7B4EFCC7D2D}"/>
                                            </p:graphicEl>
                                          </p:spTgt>
                                        </p:tgtEl>
                                        <p:attrNameLst>
                                          <p:attrName>style.visibility</p:attrName>
                                        </p:attrNameLst>
                                      </p:cBhvr>
                                      <p:to>
                                        <p:strVal val="visible"/>
                                      </p:to>
                                    </p:set>
                                    <p:animEffect transition="in" filter="fade">
                                      <p:cBhvr>
                                        <p:cTn id="77" dur="500"/>
                                        <p:tgtEl>
                                          <p:spTgt spid="4">
                                            <p:graphicEl>
                                              <a:dgm id="{8E6F4904-FFCD-514D-A7B7-C7B4EFCC7D2D}"/>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
                                            <p:graphicEl>
                                              <a:dgm id="{E9684A26-9A31-3548-BE59-73AB6EE2E61F}"/>
                                            </p:graphicEl>
                                          </p:spTgt>
                                        </p:tgtEl>
                                        <p:attrNameLst>
                                          <p:attrName>style.visibility</p:attrName>
                                        </p:attrNameLst>
                                      </p:cBhvr>
                                      <p:to>
                                        <p:strVal val="visible"/>
                                      </p:to>
                                    </p:set>
                                    <p:animEffect transition="in" filter="fade">
                                      <p:cBhvr>
                                        <p:cTn id="80" dur="500"/>
                                        <p:tgtEl>
                                          <p:spTgt spid="4">
                                            <p:graphicEl>
                                              <a:dgm id="{E9684A26-9A31-3548-BE59-73AB6EE2E61F}"/>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
                                            <p:graphicEl>
                                              <a:dgm id="{2506BFDB-DA11-1043-9CA1-6554CC44C5F9}"/>
                                            </p:graphicEl>
                                          </p:spTgt>
                                        </p:tgtEl>
                                        <p:attrNameLst>
                                          <p:attrName>style.visibility</p:attrName>
                                        </p:attrNameLst>
                                      </p:cBhvr>
                                      <p:to>
                                        <p:strVal val="visible"/>
                                      </p:to>
                                    </p:set>
                                    <p:animEffect transition="in" filter="fade">
                                      <p:cBhvr>
                                        <p:cTn id="85" dur="500"/>
                                        <p:tgtEl>
                                          <p:spTgt spid="4">
                                            <p:graphicEl>
                                              <a:dgm id="{2506BFDB-DA11-1043-9CA1-6554CC44C5F9}"/>
                                            </p:graphic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
                                            <p:graphicEl>
                                              <a:dgm id="{DE252D79-83A9-464F-A3FE-BA52953FA311}"/>
                                            </p:graphicEl>
                                          </p:spTgt>
                                        </p:tgtEl>
                                        <p:attrNameLst>
                                          <p:attrName>style.visibility</p:attrName>
                                        </p:attrNameLst>
                                      </p:cBhvr>
                                      <p:to>
                                        <p:strVal val="visible"/>
                                      </p:to>
                                    </p:set>
                                    <p:animEffect transition="in" filter="fade">
                                      <p:cBhvr>
                                        <p:cTn id="88" dur="500"/>
                                        <p:tgtEl>
                                          <p:spTgt spid="4">
                                            <p:graphicEl>
                                              <a:dgm id="{DE252D79-83A9-464F-A3FE-BA52953FA311}"/>
                                            </p:graphic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
                                            <p:graphicEl>
                                              <a:dgm id="{6BB357F4-9332-0246-9B35-A23FA16D722C}"/>
                                            </p:graphicEl>
                                          </p:spTgt>
                                        </p:tgtEl>
                                        <p:attrNameLst>
                                          <p:attrName>style.visibility</p:attrName>
                                        </p:attrNameLst>
                                      </p:cBhvr>
                                      <p:to>
                                        <p:strVal val="visible"/>
                                      </p:to>
                                    </p:set>
                                    <p:animEffect transition="in" filter="fade">
                                      <p:cBhvr>
                                        <p:cTn id="91" dur="500"/>
                                        <p:tgtEl>
                                          <p:spTgt spid="4">
                                            <p:graphicEl>
                                              <a:dgm id="{6BB357F4-9332-0246-9B35-A23FA16D722C}"/>
                                            </p:graphic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
                                            <p:graphicEl>
                                              <a:dgm id="{3D39F975-695D-FC44-A76F-6B061DFAD962}"/>
                                            </p:graphicEl>
                                          </p:spTgt>
                                        </p:tgtEl>
                                        <p:attrNameLst>
                                          <p:attrName>style.visibility</p:attrName>
                                        </p:attrNameLst>
                                      </p:cBhvr>
                                      <p:to>
                                        <p:strVal val="visible"/>
                                      </p:to>
                                    </p:set>
                                    <p:animEffect transition="in" filter="fade">
                                      <p:cBhvr>
                                        <p:cTn id="94" dur="500"/>
                                        <p:tgtEl>
                                          <p:spTgt spid="4">
                                            <p:graphicEl>
                                              <a:dgm id="{3D39F975-695D-FC44-A76F-6B061DFAD962}"/>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4">
                                            <p:graphicEl>
                                              <a:dgm id="{1BE21E0B-D8E7-2243-A5F0-28D047A70517}"/>
                                            </p:graphicEl>
                                          </p:spTgt>
                                        </p:tgtEl>
                                        <p:attrNameLst>
                                          <p:attrName>style.visibility</p:attrName>
                                        </p:attrNameLst>
                                      </p:cBhvr>
                                      <p:to>
                                        <p:strVal val="visible"/>
                                      </p:to>
                                    </p:set>
                                    <p:animEffect transition="in" filter="fade">
                                      <p:cBhvr>
                                        <p:cTn id="99" dur="500"/>
                                        <p:tgtEl>
                                          <p:spTgt spid="4">
                                            <p:graphicEl>
                                              <a:dgm id="{1BE21E0B-D8E7-2243-A5F0-28D047A70517}"/>
                                            </p:graphicEl>
                                          </p:spTgt>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
                                            <p:graphicEl>
                                              <a:dgm id="{EB5C9E49-0F21-714E-AB18-0AABB688E9D1}"/>
                                            </p:graphicEl>
                                          </p:spTgt>
                                        </p:tgtEl>
                                        <p:attrNameLst>
                                          <p:attrName>style.visibility</p:attrName>
                                        </p:attrNameLst>
                                      </p:cBhvr>
                                      <p:to>
                                        <p:strVal val="visible"/>
                                      </p:to>
                                    </p:set>
                                    <p:animEffect transition="in" filter="fade">
                                      <p:cBhvr>
                                        <p:cTn id="102" dur="500"/>
                                        <p:tgtEl>
                                          <p:spTgt spid="4">
                                            <p:graphicEl>
                                              <a:dgm id="{EB5C9E49-0F21-714E-AB18-0AABB688E9D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Grp="1"/>
          </p:cNvSpPr>
          <p:nvPr>
            <p:ph type="title"/>
          </p:nvPr>
        </p:nvSpPr>
        <p:spPr/>
        <p:txBody>
          <a:bodyPr>
            <a:normAutofit/>
          </a:bodyPr>
          <a:lstStyle>
            <a:extLst/>
          </a:lstStyle>
          <a:p>
            <a:r>
              <a:rPr lang="en-US" sz="2400" dirty="0" smtClean="0"/>
              <a:t>WHERE DO WE LOOK FOR SUCH LOVE….</a:t>
            </a:r>
            <a:endParaRPr lang="en-US" sz="2400" dirty="0"/>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2231406003"/>
              </p:ext>
            </p:extLst>
          </p:nvPr>
        </p:nvGraphicFramePr>
        <p:xfrm>
          <a:off x="-784371" y="1215775"/>
          <a:ext cx="4918075" cy="5418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2853534138"/>
              </p:ext>
            </p:extLst>
          </p:nvPr>
        </p:nvGraphicFramePr>
        <p:xfrm>
          <a:off x="2109903" y="1132853"/>
          <a:ext cx="6978071" cy="44506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5112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Grp="1"/>
          </p:cNvSpPr>
          <p:nvPr>
            <p:ph type="title"/>
          </p:nvPr>
        </p:nvSpPr>
        <p:spPr>
          <a:noFill/>
          <a:ln>
            <a:noFill/>
          </a:ln>
        </p:spPr>
        <p:txBody>
          <a:bodyPr>
            <a:noAutofit/>
          </a:bodyPr>
          <a:lstStyle>
            <a:extLst/>
          </a:lstStyle>
          <a:p>
            <a:r>
              <a:rPr lang="en-US" sz="4000" dirty="0" smtClean="0"/>
              <a:t>Relationship myths</a:t>
            </a:r>
            <a:endParaRPr lang="en-US" sz="4000" dirty="0"/>
          </a:p>
        </p:txBody>
      </p:sp>
      <p:sp>
        <p:nvSpPr>
          <p:cNvPr id="4" name="TextBox 3"/>
          <p:cNvSpPr txBox="1"/>
          <p:nvPr/>
        </p:nvSpPr>
        <p:spPr>
          <a:xfrm>
            <a:off x="1083180" y="3019264"/>
            <a:ext cx="6648483" cy="3108544"/>
          </a:xfrm>
          <a:prstGeom prst="rect">
            <a:avLst/>
          </a:prstGeom>
          <a:solidFill>
            <a:schemeClr val="lt1">
              <a:alpha val="7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a:buChar char="•"/>
            </a:pPr>
            <a:r>
              <a:rPr lang="en-US" sz="2800" dirty="0" smtClean="0"/>
              <a:t>Is great meeting of mind</a:t>
            </a:r>
          </a:p>
          <a:p>
            <a:pPr marL="285750" indent="-285750">
              <a:buFont typeface="Arial"/>
              <a:buChar char="•"/>
            </a:pPr>
            <a:r>
              <a:rPr lang="en-US" sz="2800" dirty="0" smtClean="0"/>
              <a:t>Require great romance</a:t>
            </a:r>
          </a:p>
          <a:p>
            <a:pPr marL="285750" indent="-285750">
              <a:buFont typeface="Arial"/>
              <a:buChar char="•"/>
            </a:pPr>
            <a:r>
              <a:rPr lang="en-US" sz="2800" dirty="0" smtClean="0"/>
              <a:t>Requires common interests</a:t>
            </a:r>
          </a:p>
          <a:p>
            <a:pPr marL="285750" indent="-285750">
              <a:buFont typeface="Arial"/>
              <a:buChar char="•"/>
            </a:pPr>
            <a:r>
              <a:rPr lang="en-US" sz="2800" dirty="0" smtClean="0"/>
              <a:t>It will let you vent all feelings</a:t>
            </a:r>
          </a:p>
          <a:p>
            <a:pPr marL="285750" indent="-285750">
              <a:buFont typeface="Arial"/>
              <a:buChar char="•"/>
            </a:pPr>
            <a:r>
              <a:rPr lang="en-US" sz="2800" dirty="0" smtClean="0"/>
              <a:t>Has nothing to do with sex</a:t>
            </a:r>
          </a:p>
          <a:p>
            <a:pPr marL="285750" indent="-285750">
              <a:buFont typeface="Arial"/>
              <a:buChar char="•"/>
            </a:pPr>
            <a:r>
              <a:rPr lang="en-US" sz="2800" dirty="0" smtClean="0"/>
              <a:t>Means straighten your partner</a:t>
            </a:r>
          </a:p>
          <a:p>
            <a:endParaRPr lang="en-US" sz="2800" dirty="0"/>
          </a:p>
        </p:txBody>
      </p:sp>
      <p:sp>
        <p:nvSpPr>
          <p:cNvPr id="5" name="TextBox 4"/>
          <p:cNvSpPr txBox="1"/>
          <p:nvPr/>
        </p:nvSpPr>
        <p:spPr>
          <a:xfrm>
            <a:off x="2577220" y="2267113"/>
            <a:ext cx="4161079" cy="461665"/>
          </a:xfrm>
          <a:prstGeom prst="rect">
            <a:avLst/>
          </a:prstGeom>
          <a:solidFill>
            <a:schemeClr val="lt1">
              <a:alpha val="52000"/>
            </a:schemeClr>
          </a:solidFill>
          <a:effectLst>
            <a:glow rad="101600">
              <a:srgbClr val="660066">
                <a:alpha val="75000"/>
              </a:srgb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t>A GREAT RELATIONSHIP……</a:t>
            </a:r>
            <a:endParaRPr lang="en-US" sz="2400" dirty="0"/>
          </a:p>
        </p:txBody>
      </p:sp>
    </p:spTree>
    <p:extLst>
      <p:ext uri="{BB962C8B-B14F-4D97-AF65-F5344CB8AC3E}">
        <p14:creationId xmlns:p14="http://schemas.microsoft.com/office/powerpoint/2010/main" val="27765513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How children develop Love Connections?</a:t>
            </a:r>
            <a:endParaRPr lang="en-US" dirty="0"/>
          </a:p>
        </p:txBody>
      </p:sp>
    </p:spTree>
    <p:extLst>
      <p:ext uri="{BB962C8B-B14F-4D97-AF65-F5344CB8AC3E}">
        <p14:creationId xmlns:p14="http://schemas.microsoft.com/office/powerpoint/2010/main" val="24039785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Parental Influence on Kids emotional needs</a:t>
            </a:r>
            <a:endParaRPr lang="en-US" dirty="0"/>
          </a:p>
        </p:txBody>
      </p:sp>
      <p:sp>
        <p:nvSpPr>
          <p:cNvPr id="4" name="Rectangle 3"/>
          <p:cNvSpPr/>
          <p:nvPr/>
        </p:nvSpPr>
        <p:spPr>
          <a:xfrm>
            <a:off x="1512717" y="1562119"/>
            <a:ext cx="6088219" cy="3170099"/>
          </a:xfrm>
          <a:prstGeom prst="rect">
            <a:avLst/>
          </a:prstGeom>
        </p:spPr>
        <p:txBody>
          <a:bodyPr wrap="square">
            <a:spAutoFit/>
          </a:bodyPr>
          <a:lstStyle/>
          <a:p>
            <a:r>
              <a:rPr lang="en-US" sz="2000" dirty="0">
                <a:solidFill>
                  <a:schemeClr val="bg1"/>
                </a:solidFill>
              </a:rPr>
              <a:t>A study investigating the connection between parent’s investment and children’s competence suggests that the emotional involvement of parents really does matter and affects the outcome of their child’s emotional competence and regulation (</a:t>
            </a:r>
            <a:r>
              <a:rPr lang="en-US" sz="2000" dirty="0" err="1">
                <a:solidFill>
                  <a:schemeClr val="bg1"/>
                </a:solidFill>
              </a:rPr>
              <a:t>Volling</a:t>
            </a:r>
            <a:r>
              <a:rPr lang="en-US" sz="2000" dirty="0">
                <a:solidFill>
                  <a:schemeClr val="bg1"/>
                </a:solidFill>
              </a:rPr>
              <a:t>, 458</a:t>
            </a:r>
            <a:r>
              <a:rPr lang="en-US" sz="2000" dirty="0" smtClean="0">
                <a:solidFill>
                  <a:schemeClr val="bg1"/>
                </a:solidFill>
              </a:rPr>
              <a:t>)</a:t>
            </a:r>
          </a:p>
          <a:p>
            <a:r>
              <a:rPr lang="en-US" sz="2000" dirty="0">
                <a:solidFill>
                  <a:srgbClr val="FFFFFF"/>
                </a:solidFill>
              </a:rPr>
              <a:t>Depressed mothers have maladaptive thoughts, attitudes, and behaviors, and these, along with being in a similarly stressful environment as the mother, put a child at risk of developing his own emotional problems (</a:t>
            </a:r>
            <a:r>
              <a:rPr lang="en-US" sz="2000" dirty="0" err="1">
                <a:solidFill>
                  <a:srgbClr val="FFFFFF"/>
                </a:solidFill>
              </a:rPr>
              <a:t>Sroufe</a:t>
            </a:r>
            <a:r>
              <a:rPr lang="en-US" sz="2000" dirty="0">
                <a:solidFill>
                  <a:srgbClr val="FFFFFF"/>
                </a:solidFill>
              </a:rPr>
              <a:t> 204)</a:t>
            </a:r>
          </a:p>
        </p:txBody>
      </p:sp>
    </p:spTree>
    <p:extLst>
      <p:ext uri="{BB962C8B-B14F-4D97-AF65-F5344CB8AC3E}">
        <p14:creationId xmlns:p14="http://schemas.microsoft.com/office/powerpoint/2010/main" val="778145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Purpose of Attachment</a:t>
            </a:r>
            <a:endParaRPr lang="en-US" dirty="0"/>
          </a:p>
        </p:txBody>
      </p:sp>
      <p:sp>
        <p:nvSpPr>
          <p:cNvPr id="4" name="Content Placeholder 3"/>
          <p:cNvSpPr>
            <a:spLocks noGrp="1"/>
          </p:cNvSpPr>
          <p:nvPr>
            <p:ph idx="1"/>
          </p:nvPr>
        </p:nvSpPr>
        <p:spPr/>
        <p:txBody>
          <a:bodyPr>
            <a:normAutofit/>
          </a:bodyPr>
          <a:lstStyle/>
          <a:p>
            <a:endParaRPr lang="en-US" b="0" dirty="0" smtClean="0"/>
          </a:p>
          <a:p>
            <a:r>
              <a:rPr lang="en-US" b="0" dirty="0" smtClean="0"/>
              <a:t>Not </a:t>
            </a:r>
            <a:r>
              <a:rPr lang="en-US" b="0" dirty="0"/>
              <a:t>to play with or entertain the child </a:t>
            </a:r>
            <a:endParaRPr lang="en-US" b="0" dirty="0" smtClean="0"/>
          </a:p>
          <a:p>
            <a:r>
              <a:rPr lang="en-US" b="0" dirty="0" smtClean="0"/>
              <a:t>Not to feed </a:t>
            </a:r>
            <a:r>
              <a:rPr lang="en-US" b="0" dirty="0"/>
              <a:t>the child </a:t>
            </a:r>
            <a:endParaRPr lang="en-US" b="0" dirty="0" smtClean="0"/>
          </a:p>
          <a:p>
            <a:r>
              <a:rPr lang="en-US" b="0" dirty="0" smtClean="0"/>
              <a:t>Not to set </a:t>
            </a:r>
            <a:r>
              <a:rPr lang="en-US" b="0" dirty="0"/>
              <a:t>limits for the child </a:t>
            </a:r>
            <a:endParaRPr lang="en-US" b="0" dirty="0" smtClean="0"/>
          </a:p>
          <a:p>
            <a:r>
              <a:rPr lang="en-US" b="0" dirty="0" smtClean="0"/>
              <a:t>Not to teach </a:t>
            </a:r>
            <a:r>
              <a:rPr lang="en-US" b="0" dirty="0"/>
              <a:t>the child new skills </a:t>
            </a:r>
            <a:endParaRPr lang="en-US" b="0" dirty="0" smtClean="0"/>
          </a:p>
          <a:p>
            <a:pPr marL="0" indent="0" algn="ctr">
              <a:buNone/>
            </a:pPr>
            <a:endParaRPr lang="en-US" b="0" dirty="0" smtClean="0"/>
          </a:p>
          <a:p>
            <a:pPr marL="0" indent="0" algn="ctr">
              <a:buNone/>
            </a:pPr>
            <a:r>
              <a:rPr lang="en-US" b="0" dirty="0" smtClean="0"/>
              <a:t>Attachment </a:t>
            </a:r>
            <a:r>
              <a:rPr lang="en-US" b="0" dirty="0"/>
              <a:t>is </a:t>
            </a:r>
            <a:r>
              <a:rPr lang="en-US" b="0" dirty="0" smtClean="0"/>
              <a:t>a heaven </a:t>
            </a:r>
            <a:r>
              <a:rPr lang="en-US" b="0" dirty="0"/>
              <a:t>of safety and a source of </a:t>
            </a:r>
            <a:r>
              <a:rPr lang="en-US" b="0" dirty="0" smtClean="0"/>
              <a:t>comfort</a:t>
            </a:r>
            <a:endParaRPr lang="en-US" b="0" dirty="0"/>
          </a:p>
        </p:txBody>
      </p:sp>
    </p:spTree>
    <p:extLst>
      <p:ext uri="{BB962C8B-B14F-4D97-AF65-F5344CB8AC3E}">
        <p14:creationId xmlns:p14="http://schemas.microsoft.com/office/powerpoint/2010/main" val="2206755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1328738" y="1062038"/>
            <a:ext cx="6799262" cy="4679950"/>
          </a:xfrm>
        </p:spPr>
        <p:txBody>
          <a:bodyPr/>
          <a:lstStyle/>
          <a:p>
            <a:endParaRPr lang="en-US" dirty="0" smtClean="0"/>
          </a:p>
          <a:p>
            <a:r>
              <a:rPr lang="en-US" dirty="0" smtClean="0">
                <a:latin typeface="Herculanum"/>
                <a:cs typeface="Herculanum"/>
              </a:rPr>
              <a:t>What is </a:t>
            </a:r>
            <a:r>
              <a:rPr lang="en-US" dirty="0" err="1" smtClean="0">
                <a:latin typeface="Herculanum"/>
                <a:cs typeface="Herculanum"/>
              </a:rPr>
              <a:t>haya</a:t>
            </a:r>
            <a:r>
              <a:rPr lang="en-US" dirty="0" smtClean="0">
                <a:latin typeface="Herculanum"/>
                <a:cs typeface="Herculanum"/>
              </a:rPr>
              <a:t>?</a:t>
            </a:r>
          </a:p>
          <a:p>
            <a:r>
              <a:rPr lang="en-US" dirty="0" smtClean="0">
                <a:latin typeface="Herculanum"/>
                <a:cs typeface="Herculanum"/>
              </a:rPr>
              <a:t>Emotions of Love</a:t>
            </a:r>
            <a:endParaRPr lang="en-US" b="0" dirty="0" smtClean="0">
              <a:latin typeface="Herculanum"/>
              <a:cs typeface="Herculanum"/>
            </a:endParaRPr>
          </a:p>
          <a:p>
            <a:r>
              <a:rPr lang="en-US" dirty="0" smtClean="0">
                <a:latin typeface="Herculanum"/>
                <a:cs typeface="Herculanum"/>
              </a:rPr>
              <a:t>Veiled threats to </a:t>
            </a:r>
            <a:r>
              <a:rPr lang="en-US" dirty="0" err="1" smtClean="0">
                <a:latin typeface="Herculanum"/>
                <a:cs typeface="Herculanum"/>
              </a:rPr>
              <a:t>Haya</a:t>
            </a:r>
            <a:endParaRPr lang="en-US" dirty="0" smtClean="0">
              <a:latin typeface="Herculanum"/>
              <a:cs typeface="Herculanum"/>
            </a:endParaRPr>
          </a:p>
          <a:p>
            <a:r>
              <a:rPr lang="en-US" dirty="0" smtClean="0">
                <a:latin typeface="Herculanum"/>
                <a:cs typeface="Herculanum"/>
              </a:rPr>
              <a:t>Unspoken Desires</a:t>
            </a:r>
          </a:p>
          <a:p>
            <a:r>
              <a:rPr lang="en-US" dirty="0" smtClean="0">
                <a:latin typeface="Herculanum"/>
                <a:cs typeface="Herculanum"/>
              </a:rPr>
              <a:t>Handling Peer pressure</a:t>
            </a:r>
          </a:p>
          <a:p>
            <a:r>
              <a:rPr lang="en-US" dirty="0" smtClean="0">
                <a:latin typeface="Herculanum"/>
                <a:cs typeface="Herculanum"/>
              </a:rPr>
              <a:t>Hijab</a:t>
            </a:r>
            <a:endParaRPr lang="en-US" dirty="0">
              <a:latin typeface="Herculanum"/>
              <a:cs typeface="Herculanum"/>
            </a:endParaRPr>
          </a:p>
        </p:txBody>
      </p:sp>
      <p:sp>
        <p:nvSpPr>
          <p:cNvPr id="4" name="Title 1"/>
          <p:cNvSpPr>
            <a:spLocks noGrp="1"/>
          </p:cNvSpPr>
          <p:nvPr>
            <p:ph type="title"/>
          </p:nvPr>
        </p:nvSpPr>
        <p:spPr>
          <a:xfrm>
            <a:off x="425450" y="0"/>
            <a:ext cx="8229600" cy="1143000"/>
          </a:xfrm>
        </p:spPr>
        <p:txBody>
          <a:bodyPr/>
          <a:lstStyle/>
          <a:p>
            <a:r>
              <a:rPr lang="en-US" dirty="0" smtClean="0"/>
              <a:t>Series Includes</a:t>
            </a:r>
            <a:r>
              <a:rPr lang="is-IS" smtClean="0"/>
              <a:t>…...</a:t>
            </a:r>
            <a:endParaRPr lang="en-US" dirty="0"/>
          </a:p>
        </p:txBody>
      </p:sp>
    </p:spTree>
    <p:extLst>
      <p:ext uri="{BB962C8B-B14F-4D97-AF65-F5344CB8AC3E}">
        <p14:creationId xmlns:p14="http://schemas.microsoft.com/office/powerpoint/2010/main" val="3561384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tips</a:t>
            </a:r>
            <a:r>
              <a:rPr lang="is-I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b="0" dirty="0"/>
              <a:t>The quality of the infant-parent attachment is a powerful predictor of a child’s later social and emotional outcome</a:t>
            </a:r>
            <a:r>
              <a:rPr lang="en-US" b="0" dirty="0" smtClean="0"/>
              <a:t>.</a:t>
            </a:r>
          </a:p>
          <a:p>
            <a:r>
              <a:rPr lang="en-US" b="0" dirty="0"/>
              <a:t>By definition, a normally developing child will develop an attachment relationship with any caregiver who provides regular physical and/or emotional care, regardless of the quality of that care. </a:t>
            </a:r>
            <a:endParaRPr lang="en-US" b="0" dirty="0" smtClean="0"/>
          </a:p>
          <a:p>
            <a:r>
              <a:rPr lang="en-US" b="0" dirty="0" smtClean="0"/>
              <a:t>Children </a:t>
            </a:r>
            <a:r>
              <a:rPr lang="en-US" b="0" dirty="0"/>
              <a:t>develop a hierarchy of attachments with their various caregivers.</a:t>
            </a:r>
            <a:endParaRPr lang="en-US" b="0" dirty="0" smtClean="0"/>
          </a:p>
          <a:p>
            <a:endParaRPr lang="en-US" b="0" dirty="0"/>
          </a:p>
        </p:txBody>
      </p:sp>
    </p:spTree>
    <p:extLst>
      <p:ext uri="{BB962C8B-B14F-4D97-AF65-F5344CB8AC3E}">
        <p14:creationId xmlns:p14="http://schemas.microsoft.com/office/powerpoint/2010/main" val="234919393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0019" y="0"/>
            <a:ext cx="8229600" cy="1027066"/>
          </a:xfrm>
        </p:spPr>
        <p:txBody>
          <a:bodyPr>
            <a:normAutofit fontScale="90000"/>
          </a:bodyPr>
          <a:lstStyle/>
          <a:p>
            <a:r>
              <a:rPr lang="en-US" dirty="0"/>
              <a:t>making the child safe, secure and protected</a:t>
            </a:r>
          </a:p>
        </p:txBody>
      </p:sp>
      <p:pic>
        <p:nvPicPr>
          <p:cNvPr id="2" name="Picture 1" descr="t1-pch095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436" y="1777592"/>
            <a:ext cx="6554211" cy="2834867"/>
          </a:xfrm>
          <a:prstGeom prst="rect">
            <a:avLst/>
          </a:prstGeom>
        </p:spPr>
      </p:pic>
    </p:spTree>
    <p:extLst>
      <p:ext uri="{BB962C8B-B14F-4D97-AF65-F5344CB8AC3E}">
        <p14:creationId xmlns:p14="http://schemas.microsoft.com/office/powerpoint/2010/main" val="3046490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Attachment</a:t>
            </a:r>
            <a:endParaRPr lang="en-US" dirty="0"/>
          </a:p>
        </p:txBody>
      </p:sp>
      <p:sp>
        <p:nvSpPr>
          <p:cNvPr id="3" name="Content Placeholder 2"/>
          <p:cNvSpPr>
            <a:spLocks noGrp="1"/>
          </p:cNvSpPr>
          <p:nvPr>
            <p:ph idx="1"/>
          </p:nvPr>
        </p:nvSpPr>
        <p:spPr/>
        <p:txBody>
          <a:bodyPr>
            <a:normAutofit/>
          </a:bodyPr>
          <a:lstStyle/>
          <a:p>
            <a:r>
              <a:rPr lang="en-US" b="0" dirty="0" smtClean="0"/>
              <a:t>Caregivers respond:  Sensitive </a:t>
            </a:r>
            <a:r>
              <a:rPr lang="en-US" b="0" dirty="0"/>
              <a:t>or ‘loving’ </a:t>
            </a:r>
            <a:r>
              <a:rPr lang="en-US" b="0" dirty="0" smtClean="0"/>
              <a:t>ways</a:t>
            </a:r>
            <a:endParaRPr lang="en-US" b="0" dirty="0"/>
          </a:p>
          <a:p>
            <a:r>
              <a:rPr lang="en-US" b="0" dirty="0" smtClean="0"/>
              <a:t>Actions: Picking </a:t>
            </a:r>
            <a:r>
              <a:rPr lang="en-US" b="0" dirty="0"/>
              <a:t>the infant up promptly and reassuring the </a:t>
            </a:r>
            <a:r>
              <a:rPr lang="en-US" b="0" dirty="0" smtClean="0"/>
              <a:t>infant</a:t>
            </a:r>
            <a:endParaRPr lang="en-US" b="0" dirty="0"/>
          </a:p>
          <a:p>
            <a:r>
              <a:rPr lang="en-US" b="0" dirty="0" smtClean="0"/>
              <a:t>Feel secure:  Comfort </a:t>
            </a:r>
            <a:r>
              <a:rPr lang="en-US" b="0" dirty="0"/>
              <a:t>from the </a:t>
            </a:r>
            <a:r>
              <a:rPr lang="en-US" b="0" dirty="0" smtClean="0"/>
              <a:t>caregiver</a:t>
            </a:r>
          </a:p>
          <a:p>
            <a:r>
              <a:rPr lang="en-US" b="0" dirty="0" smtClean="0"/>
              <a:t>Strategy:  </a:t>
            </a:r>
            <a:r>
              <a:rPr lang="en-US" b="0" dirty="0"/>
              <a:t>‘organized’ because the child ‘knows’ exactly what to do with a sensitively responsive </a:t>
            </a:r>
            <a:r>
              <a:rPr lang="en-US" b="0" dirty="0" smtClean="0"/>
              <a:t>caregiver</a:t>
            </a:r>
            <a:endParaRPr lang="en-US" b="0" dirty="0"/>
          </a:p>
        </p:txBody>
      </p:sp>
    </p:spTree>
    <p:extLst>
      <p:ext uri="{BB962C8B-B14F-4D97-AF65-F5344CB8AC3E}">
        <p14:creationId xmlns:p14="http://schemas.microsoft.com/office/powerpoint/2010/main" val="30518774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Insecure Attachment</a:t>
            </a:r>
            <a:endParaRPr lang="en-US" dirty="0"/>
          </a:p>
        </p:txBody>
      </p:sp>
      <p:sp>
        <p:nvSpPr>
          <p:cNvPr id="3" name="Content Placeholder 2"/>
          <p:cNvSpPr>
            <a:spLocks noGrp="1"/>
          </p:cNvSpPr>
          <p:nvPr>
            <p:ph idx="1"/>
          </p:nvPr>
        </p:nvSpPr>
        <p:spPr/>
        <p:txBody>
          <a:bodyPr>
            <a:normAutofit fontScale="85000" lnSpcReduction="20000"/>
          </a:bodyPr>
          <a:lstStyle/>
          <a:p>
            <a:r>
              <a:rPr lang="en-US" b="0" dirty="0" smtClean="0"/>
              <a:t>Caregivers response: Insensitive </a:t>
            </a:r>
            <a:r>
              <a:rPr lang="en-US" b="0" dirty="0"/>
              <a:t>or ‘rejecting’ </a:t>
            </a:r>
            <a:r>
              <a:rPr lang="en-US" b="0" dirty="0" smtClean="0"/>
              <a:t>ways</a:t>
            </a:r>
          </a:p>
          <a:p>
            <a:r>
              <a:rPr lang="en-US" b="0" dirty="0" smtClean="0"/>
              <a:t>Actions: Ignoring</a:t>
            </a:r>
            <a:r>
              <a:rPr lang="en-US" b="0" dirty="0"/>
              <a:t>, ridiculing or becoming </a:t>
            </a:r>
            <a:r>
              <a:rPr lang="en-US" b="0" dirty="0" smtClean="0"/>
              <a:t>annoyed</a:t>
            </a:r>
            <a:endParaRPr lang="en-US" b="0" dirty="0"/>
          </a:p>
          <a:p>
            <a:r>
              <a:rPr lang="en-US" b="0" dirty="0" smtClean="0"/>
              <a:t>Feel Secure: They </a:t>
            </a:r>
            <a:r>
              <a:rPr lang="en-US" b="0" dirty="0"/>
              <a:t>avoid their caregiver when distressed and minimize displays of negative emotion in the presence </a:t>
            </a:r>
            <a:r>
              <a:rPr lang="en-US" b="0" dirty="0" smtClean="0"/>
              <a:t>of the </a:t>
            </a:r>
            <a:r>
              <a:rPr lang="en-US" b="0" dirty="0"/>
              <a:t>caregiver</a:t>
            </a:r>
          </a:p>
          <a:p>
            <a:r>
              <a:rPr lang="en-US" b="0" dirty="0" smtClean="0"/>
              <a:t>Strategy: ‘</a:t>
            </a:r>
            <a:r>
              <a:rPr lang="en-US" b="0" dirty="0"/>
              <a:t>organized’ because the child ‘knows’ exactly what to do with a rejecting </a:t>
            </a:r>
            <a:r>
              <a:rPr lang="en-US" b="0" dirty="0" smtClean="0"/>
              <a:t>caregiver</a:t>
            </a:r>
            <a:endParaRPr lang="en-US" b="0" dirty="0"/>
          </a:p>
          <a:p>
            <a:r>
              <a:rPr lang="en-US" b="0" dirty="0" smtClean="0"/>
              <a:t>Increases </a:t>
            </a:r>
            <a:r>
              <a:rPr lang="en-US" b="0" dirty="0"/>
              <a:t>the risk for developing adjustment problems</a:t>
            </a:r>
            <a:r>
              <a:rPr lang="en-US" b="0" dirty="0" smtClean="0"/>
              <a:t>. </a:t>
            </a:r>
            <a:endParaRPr lang="en-US" b="0" dirty="0"/>
          </a:p>
        </p:txBody>
      </p:sp>
    </p:spTree>
    <p:extLst>
      <p:ext uri="{BB962C8B-B14F-4D97-AF65-F5344CB8AC3E}">
        <p14:creationId xmlns:p14="http://schemas.microsoft.com/office/powerpoint/2010/main" val="16909794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Inconsistent Attachment </a:t>
            </a:r>
            <a:endParaRPr lang="en-US" dirty="0"/>
          </a:p>
        </p:txBody>
      </p:sp>
      <p:sp>
        <p:nvSpPr>
          <p:cNvPr id="3" name="Content Placeholder 2"/>
          <p:cNvSpPr>
            <a:spLocks noGrp="1"/>
          </p:cNvSpPr>
          <p:nvPr>
            <p:ph idx="1"/>
          </p:nvPr>
        </p:nvSpPr>
        <p:spPr/>
        <p:txBody>
          <a:bodyPr>
            <a:normAutofit fontScale="85000" lnSpcReduction="20000"/>
          </a:bodyPr>
          <a:lstStyle/>
          <a:p>
            <a:r>
              <a:rPr lang="en-US" b="0" dirty="0" smtClean="0"/>
              <a:t>Caregivers response: Inconsistent</a:t>
            </a:r>
            <a:r>
              <a:rPr lang="en-US" b="0" dirty="0"/>
              <a:t>, unpredictable and/or ‘involving’ </a:t>
            </a:r>
            <a:r>
              <a:rPr lang="en-US" b="0" dirty="0" smtClean="0"/>
              <a:t>ways</a:t>
            </a:r>
          </a:p>
          <a:p>
            <a:r>
              <a:rPr lang="en-US" b="0" dirty="0" smtClean="0"/>
              <a:t>Actions: Expecting </a:t>
            </a:r>
            <a:r>
              <a:rPr lang="en-US" b="0" dirty="0"/>
              <a:t>the infant to worry about the caregiver’s own needs or by amplifying the infant’s distress and being </a:t>
            </a:r>
            <a:r>
              <a:rPr lang="en-US" b="0" dirty="0" smtClean="0"/>
              <a:t>overwhelmed</a:t>
            </a:r>
          </a:p>
          <a:p>
            <a:r>
              <a:rPr lang="en-US" b="0" dirty="0" smtClean="0"/>
              <a:t>Feel Secure: They </a:t>
            </a:r>
            <a:r>
              <a:rPr lang="en-US" b="0" dirty="0"/>
              <a:t>display extreme negative emotion to draw the attention of their inconsistently responsive caregiver. </a:t>
            </a:r>
            <a:endParaRPr lang="en-US" b="0" dirty="0" smtClean="0"/>
          </a:p>
          <a:p>
            <a:r>
              <a:rPr lang="en-US" b="0" dirty="0" smtClean="0"/>
              <a:t>Strategy: ‘</a:t>
            </a:r>
            <a:r>
              <a:rPr lang="en-US" b="0" dirty="0"/>
              <a:t>organized’ because the child ‘knows’ exactly what to do with an inconsistently responsive </a:t>
            </a:r>
            <a:r>
              <a:rPr lang="en-US" b="0" dirty="0" smtClean="0"/>
              <a:t>caregiver</a:t>
            </a:r>
          </a:p>
          <a:p>
            <a:r>
              <a:rPr lang="en-US" b="0" dirty="0" smtClean="0"/>
              <a:t>Increase </a:t>
            </a:r>
            <a:r>
              <a:rPr lang="en-US" b="0" dirty="0"/>
              <a:t>in the risk for developing social and emotional maladjustment.</a:t>
            </a:r>
          </a:p>
        </p:txBody>
      </p:sp>
    </p:spTree>
    <p:extLst>
      <p:ext uri="{BB962C8B-B14F-4D97-AF65-F5344CB8AC3E}">
        <p14:creationId xmlns:p14="http://schemas.microsoft.com/office/powerpoint/2010/main" val="387129310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Disorganized Attachment </a:t>
            </a:r>
            <a:endParaRPr lang="en-US" dirty="0"/>
          </a:p>
        </p:txBody>
      </p:sp>
      <p:sp>
        <p:nvSpPr>
          <p:cNvPr id="3" name="Content Placeholder 2"/>
          <p:cNvSpPr>
            <a:spLocks noGrp="1"/>
          </p:cNvSpPr>
          <p:nvPr>
            <p:ph idx="1"/>
          </p:nvPr>
        </p:nvSpPr>
        <p:spPr/>
        <p:txBody>
          <a:bodyPr>
            <a:normAutofit fontScale="85000" lnSpcReduction="20000"/>
          </a:bodyPr>
          <a:lstStyle/>
          <a:p>
            <a:r>
              <a:rPr lang="en-US" b="0" dirty="0" smtClean="0"/>
              <a:t>Caretaker Response: Includes </a:t>
            </a:r>
            <a:r>
              <a:rPr lang="en-US" b="0" dirty="0"/>
              <a:t>children’s exposure to specific forms of distorted parenting </a:t>
            </a:r>
            <a:r>
              <a:rPr lang="en-US" b="0" dirty="0" smtClean="0"/>
              <a:t>that </a:t>
            </a:r>
            <a:r>
              <a:rPr lang="en-US" b="0" dirty="0"/>
              <a:t>are ‘atypical</a:t>
            </a:r>
            <a:r>
              <a:rPr lang="en-US" b="0" dirty="0" smtClean="0"/>
              <a:t>’ </a:t>
            </a:r>
          </a:p>
          <a:p>
            <a:r>
              <a:rPr lang="en-US" b="0" dirty="0" smtClean="0"/>
              <a:t>Actions:  </a:t>
            </a:r>
            <a:r>
              <a:rPr lang="en-US" b="0" dirty="0"/>
              <a:t>“frightening, frightened, dissociated, sexualized or otherwise atypical</a:t>
            </a:r>
            <a:r>
              <a:rPr lang="en-US" b="0" dirty="0" smtClean="0"/>
              <a:t>”</a:t>
            </a:r>
            <a:r>
              <a:rPr lang="en-US" b="0" dirty="0"/>
              <a:t> </a:t>
            </a:r>
            <a:endParaRPr lang="en-US" b="0" dirty="0" smtClean="0"/>
          </a:p>
          <a:p>
            <a:r>
              <a:rPr lang="en-US" b="0" dirty="0" smtClean="0"/>
              <a:t>These are </a:t>
            </a:r>
            <a:r>
              <a:rPr lang="en-US" b="0" dirty="0"/>
              <a:t>aberrant </a:t>
            </a:r>
            <a:r>
              <a:rPr lang="en-US" b="0" dirty="0" err="1"/>
              <a:t>behaviours</a:t>
            </a:r>
            <a:r>
              <a:rPr lang="en-US" b="0" dirty="0"/>
              <a:t> displayed by caregivers during interactions with their children that are not limited to when the child is distressed. </a:t>
            </a:r>
            <a:endParaRPr lang="en-US" b="0" dirty="0" smtClean="0"/>
          </a:p>
          <a:p>
            <a:r>
              <a:rPr lang="en-US" b="0" dirty="0" smtClean="0"/>
              <a:t>Often </a:t>
            </a:r>
            <a:r>
              <a:rPr lang="en-US" b="0" dirty="0"/>
              <a:t>have a history of unresolved mourning or unresolved emotional, physical or sexual trauma, or are otherwise traumatized </a:t>
            </a:r>
          </a:p>
        </p:txBody>
      </p:sp>
    </p:spTree>
    <p:extLst>
      <p:ext uri="{BB962C8B-B14F-4D97-AF65-F5344CB8AC3E}">
        <p14:creationId xmlns:p14="http://schemas.microsoft.com/office/powerpoint/2010/main" val="146630159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Islam’s Perspective on Love</a:t>
            </a:r>
            <a:endParaRPr lang="en-US" sz="3600" dirty="0"/>
          </a:p>
        </p:txBody>
      </p:sp>
      <p:sp>
        <p:nvSpPr>
          <p:cNvPr id="2" name="Text Placeholder 1"/>
          <p:cNvSpPr>
            <a:spLocks noGrp="1"/>
          </p:cNvSpPr>
          <p:nvPr>
            <p:ph type="body" idx="1"/>
          </p:nvPr>
        </p:nvSpPr>
        <p:spPr/>
        <p:txBody>
          <a:bodyPr/>
          <a:lstStyle/>
          <a:p>
            <a:r>
              <a:rPr lang="en-US" dirty="0" smtClean="0"/>
              <a:t>We fall in love by chance and stay in love by choice !!</a:t>
            </a:r>
            <a:endParaRPr lang="en-US" dirty="0"/>
          </a:p>
        </p:txBody>
      </p:sp>
    </p:spTree>
    <p:extLst>
      <p:ext uri="{BB962C8B-B14F-4D97-AF65-F5344CB8AC3E}">
        <p14:creationId xmlns:p14="http://schemas.microsoft.com/office/powerpoint/2010/main" val="16769632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Grp="1"/>
          </p:cNvSpPr>
          <p:nvPr>
            <p:ph type="title" idx="4294967295"/>
          </p:nvPr>
        </p:nvSpPr>
        <p:spPr>
          <a:xfrm>
            <a:off x="277092" y="622571"/>
            <a:ext cx="4214090" cy="5873672"/>
          </a:xfrm>
        </p:spPr>
        <p:txBody>
          <a:bodyPr anchor="t">
            <a:normAutofit/>
          </a:bodyPr>
          <a:lstStyle>
            <a:extLst/>
          </a:lstStyle>
          <a:p>
            <a:r>
              <a:rPr lang="en-US" dirty="0" smtClean="0"/>
              <a:t>Does ISLAM Allow Falling IN Love??????</a:t>
            </a:r>
            <a:endParaRPr lang="en-US" dirty="0"/>
          </a:p>
        </p:txBody>
      </p:sp>
      <p:sp>
        <p:nvSpPr>
          <p:cNvPr id="5" name="Content Placeholder 4"/>
          <p:cNvSpPr>
            <a:spLocks noGrp="1"/>
          </p:cNvSpPr>
          <p:nvPr>
            <p:ph sz="quarter" idx="4"/>
          </p:nvPr>
        </p:nvSpPr>
        <p:spPr/>
        <p:txBody>
          <a:bodyPr>
            <a:normAutofit fontScale="92500" lnSpcReduction="10000"/>
          </a:bodyPr>
          <a:lstStyle/>
          <a:p>
            <a:pPr marL="457200" indent="-457200">
              <a:buFont typeface="Arial"/>
              <a:buChar char="•"/>
            </a:pPr>
            <a:r>
              <a:rPr lang="en-US" dirty="0" smtClean="0"/>
              <a:t>Islam: Truthful </a:t>
            </a:r>
            <a:r>
              <a:rPr lang="en-US" dirty="0"/>
              <a:t>and realistic. </a:t>
            </a:r>
          </a:p>
          <a:p>
            <a:pPr marL="457200" indent="-457200">
              <a:buFont typeface="Arial"/>
              <a:buChar char="•"/>
            </a:pPr>
            <a:r>
              <a:rPr lang="en-US" dirty="0"/>
              <a:t>Love is a feeling, which can be channelized into halal or haram direction. </a:t>
            </a:r>
          </a:p>
          <a:p>
            <a:pPr marL="457200" indent="-457200">
              <a:buFont typeface="Arial"/>
              <a:buChar char="•"/>
            </a:pPr>
            <a:r>
              <a:rPr lang="en-US" dirty="0"/>
              <a:t>We not accountable for feelings but action and nurturing of any feeling</a:t>
            </a:r>
            <a:r>
              <a:rPr lang="en-US" dirty="0" smtClean="0"/>
              <a:t>.</a:t>
            </a:r>
          </a:p>
          <a:p>
            <a:pPr marL="457200" indent="-457200"/>
            <a:r>
              <a:rPr lang="en-US" dirty="0"/>
              <a:t>Human beings can experience a level of sustained deep emotional bonding and sexual pleasure far beyond the ability of any animal, but the responsibility is to direct our desires only in the manner set out  for us by Allah. </a:t>
            </a:r>
          </a:p>
          <a:p>
            <a:pPr marL="457200" indent="-457200">
              <a:buFont typeface="Arial"/>
              <a:buChar char="•"/>
            </a:pPr>
            <a:endParaRPr lang="en-US" dirty="0"/>
          </a:p>
          <a:p>
            <a:endParaRPr lang="en-US" dirty="0"/>
          </a:p>
        </p:txBody>
      </p:sp>
      <p:sp>
        <p:nvSpPr>
          <p:cNvPr id="4" name="Rectangle 25"/>
          <p:cNvSpPr txBox="1">
            <a:spLocks/>
          </p:cNvSpPr>
          <p:nvPr/>
        </p:nvSpPr>
        <p:spPr>
          <a:xfrm>
            <a:off x="381000" y="3232726"/>
            <a:ext cx="8001000" cy="3625273"/>
          </a:xfrm>
          <a:prstGeom prst="rect">
            <a:avLst/>
          </a:prstGeom>
        </p:spPr>
        <p:txBody>
          <a:bodyPr vert="horz">
            <a:noAutofit/>
          </a:bodyPr>
          <a:lstStyle>
            <a:extLst/>
          </a:lstStyle>
          <a:p>
            <a:pPr marL="457200" indent="-457200">
              <a:buFont typeface="Arial"/>
              <a:buChar char="•"/>
            </a:pPr>
            <a:endParaRPr lang="en-US" sz="3200" dirty="0" smtClean="0"/>
          </a:p>
        </p:txBody>
      </p:sp>
      <p:pic>
        <p:nvPicPr>
          <p:cNvPr id="12" name="Picture Placeholder 11"/>
          <p:cNvPicPr>
            <a:picLocks noGrp="1" noChangeAspect="1"/>
          </p:cNvPicPr>
          <p:nvPr>
            <p:ph type="pic" sz="quarter" idx="13"/>
          </p:nvPr>
        </p:nvPicPr>
        <p:blipFill>
          <a:blip r:embed="rId3"/>
          <a:srcRect t="11014" b="11014"/>
          <a:stretch>
            <a:fillRect/>
          </a:stretch>
        </p:blipFill>
        <p:spPr>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26570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Nature of love explained in Islam</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982288772"/>
              </p:ext>
            </p:extLst>
          </p:nvPr>
        </p:nvGraphicFramePr>
        <p:xfrm>
          <a:off x="2241550" y="1600200"/>
          <a:ext cx="644525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43169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4019045" y="683460"/>
            <a:ext cx="4041775" cy="5480050"/>
          </a:xfrm>
        </p:spPr>
        <p:txBody>
          <a:bodyPr/>
          <a:lstStyle/>
          <a:p>
            <a:pPr marL="457200" indent="-457200">
              <a:buFont typeface="Arial"/>
              <a:buChar char="•"/>
            </a:pPr>
            <a:endParaRPr lang="en-US" dirty="0"/>
          </a:p>
          <a:p>
            <a:pPr marL="457200" indent="-457200">
              <a:buFont typeface="Arial"/>
              <a:buChar char="•"/>
            </a:pPr>
            <a:r>
              <a:rPr lang="en-US" dirty="0"/>
              <a:t>Environmental control</a:t>
            </a:r>
          </a:p>
          <a:p>
            <a:pPr marL="457200" indent="-457200">
              <a:buFont typeface="Arial"/>
              <a:buChar char="•"/>
            </a:pPr>
            <a:r>
              <a:rPr lang="en-US" dirty="0"/>
              <a:t>Don</a:t>
            </a:r>
            <a:r>
              <a:rPr lang="fr-FR" dirty="0"/>
              <a:t>’</a:t>
            </a:r>
            <a:r>
              <a:rPr lang="en-US" dirty="0"/>
              <a:t>t Isolate yourself with opposite sex</a:t>
            </a:r>
          </a:p>
          <a:p>
            <a:pPr marL="457200" indent="-457200">
              <a:buFont typeface="Arial"/>
              <a:buChar char="•"/>
            </a:pPr>
            <a:r>
              <a:rPr lang="en-US" dirty="0"/>
              <a:t>Don</a:t>
            </a:r>
            <a:r>
              <a:rPr lang="fr-FR" dirty="0"/>
              <a:t>’</a:t>
            </a:r>
            <a:r>
              <a:rPr lang="en-US" dirty="0"/>
              <a:t>t get Carried away</a:t>
            </a:r>
          </a:p>
          <a:p>
            <a:pPr marL="457200" indent="-457200">
              <a:buFont typeface="Arial"/>
              <a:buChar char="•"/>
            </a:pPr>
            <a:endParaRPr lang="en-US" dirty="0"/>
          </a:p>
          <a:p>
            <a:endParaRPr lang="en-US" dirty="0"/>
          </a:p>
        </p:txBody>
      </p:sp>
      <p:pic>
        <p:nvPicPr>
          <p:cNvPr id="11" name="Picture Placeholder 10"/>
          <p:cNvPicPr>
            <a:picLocks noGrp="1" noChangeAspect="1"/>
          </p:cNvPicPr>
          <p:nvPr>
            <p:ph type="pic" sz="quarter" idx="4294967295"/>
          </p:nvPr>
        </p:nvPicPr>
        <p:blipFill rotWithShape="1">
          <a:blip r:embed="rId3"/>
          <a:srcRect l="25498" t="2434" r="14074" b="5142"/>
          <a:stretch/>
        </p:blipFill>
        <p:spPr>
          <a:xfrm>
            <a:off x="1139206" y="935626"/>
            <a:ext cx="2967038" cy="4371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29362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69935" y="897639"/>
            <a:ext cx="6779213" cy="3539430"/>
          </a:xfrm>
          <a:prstGeom prst="rect">
            <a:avLst/>
          </a:prstGeom>
        </p:spPr>
        <p:txBody>
          <a:bodyPr wrap="square">
            <a:spAutoFit/>
          </a:bodyPr>
          <a:lstStyle/>
          <a:p>
            <a:r>
              <a:rPr lang="en-US" sz="3200" dirty="0">
                <a:solidFill>
                  <a:schemeClr val="bg1"/>
                </a:solidFill>
              </a:rPr>
              <a:t>It was narrated from ‘</a:t>
            </a:r>
            <a:r>
              <a:rPr lang="en-US" sz="3200" dirty="0" err="1">
                <a:solidFill>
                  <a:schemeClr val="bg1"/>
                </a:solidFill>
              </a:rPr>
              <a:t>Uqbah</a:t>
            </a:r>
            <a:r>
              <a:rPr lang="en-US" sz="3200" dirty="0">
                <a:solidFill>
                  <a:schemeClr val="bg1"/>
                </a:solidFill>
              </a:rPr>
              <a:t> bin ‘</a:t>
            </a:r>
            <a:r>
              <a:rPr lang="en-US" sz="3200" dirty="0" err="1">
                <a:solidFill>
                  <a:schemeClr val="bg1"/>
                </a:solidFill>
              </a:rPr>
              <a:t>Amr</a:t>
            </a:r>
            <a:r>
              <a:rPr lang="en-US" sz="3200" dirty="0">
                <a:solidFill>
                  <a:schemeClr val="bg1"/>
                </a:solidFill>
              </a:rPr>
              <a:t>, Abu </a:t>
            </a:r>
            <a:r>
              <a:rPr lang="en-US" sz="3200" dirty="0" err="1">
                <a:solidFill>
                  <a:schemeClr val="bg1"/>
                </a:solidFill>
              </a:rPr>
              <a:t>Mas’ud</a:t>
            </a:r>
            <a:r>
              <a:rPr lang="en-US" sz="3200" dirty="0">
                <a:solidFill>
                  <a:schemeClr val="bg1"/>
                </a:solidFill>
              </a:rPr>
              <a:t>, that the Messenger of Allah (</a:t>
            </a:r>
            <a:r>
              <a:rPr lang="en-US" sz="3200" dirty="0" err="1">
                <a:solidFill>
                  <a:schemeClr val="bg1"/>
                </a:solidFill>
              </a:rPr>
              <a:t>ﷺ</a:t>
            </a:r>
            <a:r>
              <a:rPr lang="en-US" sz="3200" dirty="0">
                <a:solidFill>
                  <a:schemeClr val="bg1"/>
                </a:solidFill>
              </a:rPr>
              <a:t>) said:</a:t>
            </a:r>
          </a:p>
          <a:p>
            <a:r>
              <a:rPr lang="en-US" sz="3200" dirty="0">
                <a:solidFill>
                  <a:schemeClr val="bg1"/>
                </a:solidFill>
              </a:rPr>
              <a:t>“Among the words that people learned from the earlier Prophets are: ‘If you feel no shame, then do as you wish.’</a:t>
            </a:r>
            <a:r>
              <a:rPr lang="en-US" sz="3200" dirty="0" smtClean="0">
                <a:solidFill>
                  <a:schemeClr val="bg1"/>
                </a:solidFill>
              </a:rPr>
              <a:t>”</a:t>
            </a:r>
          </a:p>
          <a:p>
            <a:r>
              <a:rPr lang="en-US" sz="3200" dirty="0" smtClean="0">
                <a:solidFill>
                  <a:schemeClr val="bg1"/>
                </a:solidFill>
              </a:rPr>
              <a:t>(</a:t>
            </a:r>
            <a:r>
              <a:rPr lang="en-US" sz="3200" dirty="0" err="1" smtClean="0">
                <a:solidFill>
                  <a:schemeClr val="bg1"/>
                </a:solidFill>
              </a:rPr>
              <a:t>Ibn</a:t>
            </a:r>
            <a:r>
              <a:rPr lang="en-US" sz="3200" dirty="0" smtClean="0">
                <a:solidFill>
                  <a:schemeClr val="bg1"/>
                </a:solidFill>
              </a:rPr>
              <a:t> </a:t>
            </a:r>
            <a:r>
              <a:rPr lang="en-US" sz="3200" dirty="0" err="1" smtClean="0">
                <a:solidFill>
                  <a:schemeClr val="bg1"/>
                </a:solidFill>
              </a:rPr>
              <a:t>Majah</a:t>
            </a:r>
            <a:r>
              <a:rPr 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337696770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5" name="Content Placeholder 4"/>
          <p:cNvSpPr>
            <a:spLocks noGrp="1"/>
          </p:cNvSpPr>
          <p:nvPr>
            <p:ph sz="quarter" idx="4294967295"/>
          </p:nvPr>
        </p:nvSpPr>
        <p:spPr>
          <a:xfrm>
            <a:off x="1381988" y="1307175"/>
            <a:ext cx="6331001" cy="4276329"/>
          </a:xfrm>
        </p:spPr>
        <p:txBody>
          <a:bodyPr>
            <a:normAutofit/>
          </a:bodyPr>
          <a:lstStyle/>
          <a:p>
            <a:r>
              <a:rPr lang="en-US" dirty="0"/>
              <a:t>When the Prophet </a:t>
            </a:r>
            <a:r>
              <a:rPr lang="en-US" dirty="0" smtClean="0"/>
              <a:t>(</a:t>
            </a:r>
            <a:r>
              <a:rPr lang="en-US" dirty="0" err="1"/>
              <a:t>ﷺ</a:t>
            </a:r>
            <a:r>
              <a:rPr lang="en-US" dirty="0" smtClean="0"/>
              <a:t>) </a:t>
            </a:r>
            <a:r>
              <a:rPr lang="en-US" dirty="0"/>
              <a:t>saw a young man merely looking at a young woman, he turned his head so as to make him look away, then he said:</a:t>
            </a:r>
          </a:p>
          <a:p>
            <a:pPr marL="0" indent="0" algn="ctr">
              <a:buNone/>
            </a:pPr>
            <a:endParaRPr lang="en-US" i="1" dirty="0" smtClean="0"/>
          </a:p>
          <a:p>
            <a:pPr marL="0" indent="0" algn="ctr">
              <a:buNone/>
            </a:pPr>
            <a:r>
              <a:rPr lang="en-US" i="1" dirty="0" smtClean="0"/>
              <a:t>“</a:t>
            </a:r>
            <a:r>
              <a:rPr lang="en-US" i="1" dirty="0"/>
              <a:t>I saw a young man and a young woman, and I did not trust the </a:t>
            </a:r>
            <a:r>
              <a:rPr lang="en-US" i="1" dirty="0" err="1"/>
              <a:t>shaytaan</a:t>
            </a:r>
            <a:r>
              <a:rPr lang="en-US" i="1" dirty="0"/>
              <a:t> not to tempt them.” </a:t>
            </a:r>
            <a:endParaRPr lang="en-US" i="1" dirty="0" smtClean="0"/>
          </a:p>
          <a:p>
            <a:pPr marL="0" indent="0" algn="ctr">
              <a:buNone/>
            </a:pPr>
            <a:r>
              <a:rPr lang="en-US" i="1" dirty="0" smtClean="0"/>
              <a:t>( Al-</a:t>
            </a:r>
            <a:r>
              <a:rPr lang="en-US" i="1" dirty="0" err="1"/>
              <a:t>Tirmidhi</a:t>
            </a:r>
            <a:r>
              <a:rPr lang="en-US" i="1" dirty="0"/>
              <a:t> )</a:t>
            </a:r>
          </a:p>
          <a:p>
            <a:endParaRPr lang="en-US" dirty="0"/>
          </a:p>
        </p:txBody>
      </p:sp>
    </p:spTree>
    <p:extLst>
      <p:ext uri="{BB962C8B-B14F-4D97-AF65-F5344CB8AC3E}">
        <p14:creationId xmlns:p14="http://schemas.microsoft.com/office/powerpoint/2010/main" val="32840572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822" y="0"/>
            <a:ext cx="8229600" cy="1143000"/>
          </a:xfrm>
        </p:spPr>
        <p:txBody>
          <a:bodyPr>
            <a:normAutofit fontScale="90000"/>
          </a:bodyPr>
          <a:lstStyle/>
          <a:p>
            <a:r>
              <a:rPr lang="en-US" dirty="0" err="1" smtClean="0"/>
              <a:t>RasulAllah’s</a:t>
            </a:r>
            <a:r>
              <a:rPr lang="en-US" dirty="0" smtClean="0"/>
              <a:t> Expression of love! </a:t>
            </a:r>
            <a:endParaRPr lang="en-US" dirty="0"/>
          </a:p>
        </p:txBody>
      </p:sp>
      <p:sp>
        <p:nvSpPr>
          <p:cNvPr id="3" name="Content Placeholder 2"/>
          <p:cNvSpPr>
            <a:spLocks noGrp="1"/>
          </p:cNvSpPr>
          <p:nvPr>
            <p:ph idx="4294967295"/>
          </p:nvPr>
        </p:nvSpPr>
        <p:spPr>
          <a:xfrm>
            <a:off x="1400664" y="1139110"/>
            <a:ext cx="6387027" cy="4556438"/>
          </a:xfrm>
        </p:spPr>
        <p:txBody>
          <a:bodyPr>
            <a:normAutofit fontScale="92500" lnSpcReduction="20000"/>
          </a:bodyPr>
          <a:lstStyle/>
          <a:p>
            <a:pPr marL="0" indent="0" algn="ctr">
              <a:buNone/>
            </a:pPr>
            <a:r>
              <a:rPr lang="en-US" dirty="0" err="1"/>
              <a:t>Amr</a:t>
            </a:r>
            <a:r>
              <a:rPr lang="en-US" dirty="0"/>
              <a:t> bin </a:t>
            </a:r>
            <a:r>
              <a:rPr lang="en-US" dirty="0" err="1"/>
              <a:t>Aas</a:t>
            </a:r>
            <a:r>
              <a:rPr lang="en-US" dirty="0"/>
              <a:t> came to the Prophet </a:t>
            </a:r>
            <a:r>
              <a:rPr lang="en-US" dirty="0" smtClean="0"/>
              <a:t>(</a:t>
            </a:r>
            <a:r>
              <a:rPr lang="en-US" dirty="0" err="1"/>
              <a:t>ﷺ</a:t>
            </a:r>
            <a:r>
              <a:rPr lang="en-US" dirty="0" smtClean="0"/>
              <a:t>) </a:t>
            </a:r>
            <a:r>
              <a:rPr lang="en-US" dirty="0"/>
              <a:t>after he gave </a:t>
            </a:r>
            <a:r>
              <a:rPr lang="en-US" dirty="0" err="1"/>
              <a:t>Amr</a:t>
            </a:r>
            <a:r>
              <a:rPr lang="en-US" dirty="0"/>
              <a:t> the commander of </a:t>
            </a:r>
            <a:r>
              <a:rPr lang="en-US" dirty="0" smtClean="0"/>
              <a:t>an expedition</a:t>
            </a:r>
            <a:r>
              <a:rPr lang="en-US" dirty="0"/>
              <a:t>, and </a:t>
            </a:r>
            <a:r>
              <a:rPr lang="en-US" dirty="0" smtClean="0"/>
              <a:t>asked:</a:t>
            </a:r>
          </a:p>
          <a:p>
            <a:pPr marL="0" indent="0" algn="ctr">
              <a:buNone/>
            </a:pPr>
            <a:r>
              <a:rPr lang="en-US" i="1" dirty="0" smtClean="0"/>
              <a:t>"</a:t>
            </a:r>
            <a:r>
              <a:rPr lang="en-US" i="1" dirty="0"/>
              <a:t>O </a:t>
            </a:r>
            <a:r>
              <a:rPr lang="en-US" i="1" dirty="0" err="1"/>
              <a:t>Rasulllah</a:t>
            </a:r>
            <a:r>
              <a:rPr lang="en-US" i="1" dirty="0" smtClean="0"/>
              <a:t>(</a:t>
            </a:r>
            <a:r>
              <a:rPr lang="en-US" dirty="0" err="1"/>
              <a:t>ﷺ</a:t>
            </a:r>
            <a:r>
              <a:rPr lang="en-US" i="1" dirty="0" smtClean="0"/>
              <a:t>)</a:t>
            </a:r>
            <a:r>
              <a:rPr lang="en-US" i="1" dirty="0"/>
              <a:t>, who is the most beloved to you amongst </a:t>
            </a:r>
            <a:r>
              <a:rPr lang="it-IT" i="1" dirty="0" err="1"/>
              <a:t>all</a:t>
            </a:r>
            <a:r>
              <a:rPr lang="it-IT" i="1" dirty="0"/>
              <a:t> </a:t>
            </a:r>
            <a:r>
              <a:rPr lang="it-IT" i="1" dirty="0" err="1"/>
              <a:t>mankind</a:t>
            </a:r>
            <a:r>
              <a:rPr lang="it-IT" i="1" dirty="0"/>
              <a:t>?</a:t>
            </a:r>
            <a:r>
              <a:rPr lang="it-IT" i="1" dirty="0" smtClean="0"/>
              <a:t>”</a:t>
            </a:r>
          </a:p>
          <a:p>
            <a:pPr marL="0" indent="0" algn="ctr">
              <a:buNone/>
            </a:pPr>
            <a:r>
              <a:rPr lang="it-IT" dirty="0" err="1" smtClean="0"/>
              <a:t>Rasullah</a:t>
            </a:r>
            <a:r>
              <a:rPr lang="it-IT" dirty="0" smtClean="0"/>
              <a:t> (</a:t>
            </a:r>
            <a:r>
              <a:rPr lang="en-US" dirty="0" err="1"/>
              <a:t>ﷺ</a:t>
            </a:r>
            <a:r>
              <a:rPr lang="it-IT" dirty="0" smtClean="0"/>
              <a:t>) </a:t>
            </a:r>
            <a:r>
              <a:rPr lang="it-IT" dirty="0" err="1" smtClean="0"/>
              <a:t>said</a:t>
            </a:r>
            <a:r>
              <a:rPr lang="it-IT" dirty="0"/>
              <a:t>:</a:t>
            </a:r>
            <a:r>
              <a:rPr lang="it-IT" dirty="0" smtClean="0"/>
              <a:t> </a:t>
            </a:r>
          </a:p>
          <a:p>
            <a:pPr marL="0" indent="0" algn="ctr">
              <a:buNone/>
            </a:pPr>
            <a:r>
              <a:rPr lang="it-IT" i="1" dirty="0" smtClean="0"/>
              <a:t>"</a:t>
            </a:r>
            <a:r>
              <a:rPr lang="it-IT" i="1" dirty="0" err="1"/>
              <a:t>Aisha</a:t>
            </a:r>
            <a:r>
              <a:rPr lang="it-IT" i="1" dirty="0"/>
              <a:t>". </a:t>
            </a:r>
            <a:endParaRPr lang="it-IT" i="1" dirty="0" smtClean="0"/>
          </a:p>
          <a:p>
            <a:pPr marL="0" indent="0" algn="ctr">
              <a:buNone/>
            </a:pPr>
            <a:r>
              <a:rPr lang="it-IT" dirty="0" err="1" smtClean="0"/>
              <a:t>Amr</a:t>
            </a:r>
            <a:r>
              <a:rPr lang="it-IT" dirty="0" smtClean="0"/>
              <a:t> </a:t>
            </a:r>
            <a:r>
              <a:rPr lang="it-IT" dirty="0" err="1" smtClean="0"/>
              <a:t>said</a:t>
            </a:r>
            <a:r>
              <a:rPr lang="it-IT" dirty="0"/>
              <a:t>:</a:t>
            </a:r>
            <a:r>
              <a:rPr lang="it-IT" dirty="0" smtClean="0"/>
              <a:t> </a:t>
            </a:r>
            <a:r>
              <a:rPr lang="it-IT" i="1" dirty="0"/>
              <a:t>"</a:t>
            </a:r>
            <a:r>
              <a:rPr lang="it-IT" i="1" dirty="0" err="1"/>
              <a:t>Then</a:t>
            </a:r>
            <a:r>
              <a:rPr lang="it-IT" i="1" dirty="0"/>
              <a:t>?" </a:t>
            </a:r>
            <a:endParaRPr lang="it-IT" i="1" dirty="0" smtClean="0"/>
          </a:p>
          <a:p>
            <a:pPr marL="0" indent="0" algn="ctr">
              <a:buNone/>
            </a:pPr>
            <a:r>
              <a:rPr lang="it-IT" dirty="0" err="1" smtClean="0"/>
              <a:t>Rasullah</a:t>
            </a:r>
            <a:r>
              <a:rPr lang="it-IT" dirty="0" smtClean="0"/>
              <a:t> (</a:t>
            </a:r>
            <a:r>
              <a:rPr lang="en-US" dirty="0" err="1"/>
              <a:t>ﷺ</a:t>
            </a:r>
            <a:r>
              <a:rPr lang="it-IT" dirty="0" smtClean="0"/>
              <a:t>) </a:t>
            </a:r>
            <a:r>
              <a:rPr lang="it-IT" dirty="0" err="1" smtClean="0"/>
              <a:t>said</a:t>
            </a:r>
            <a:r>
              <a:rPr lang="it-IT" dirty="0"/>
              <a:t>:</a:t>
            </a:r>
            <a:r>
              <a:rPr lang="it-IT" dirty="0" smtClean="0"/>
              <a:t> </a:t>
            </a:r>
            <a:r>
              <a:rPr lang="it-IT" i="1" dirty="0"/>
              <a:t>"</a:t>
            </a:r>
            <a:r>
              <a:rPr lang="it-IT" i="1" dirty="0" err="1" smtClean="0"/>
              <a:t>Her</a:t>
            </a:r>
            <a:r>
              <a:rPr lang="it-IT" i="1" dirty="0"/>
              <a:t> </a:t>
            </a:r>
            <a:r>
              <a:rPr lang="hr-HR" i="1" dirty="0" smtClean="0"/>
              <a:t>father</a:t>
            </a:r>
            <a:r>
              <a:rPr lang="hr-HR" i="1" dirty="0"/>
              <a:t>" </a:t>
            </a:r>
            <a:endParaRPr lang="hr-HR" i="1" dirty="0" smtClean="0"/>
          </a:p>
          <a:p>
            <a:pPr marL="0" indent="0" algn="ctr">
              <a:buNone/>
            </a:pPr>
            <a:endParaRPr lang="hr-HR" i="1" dirty="0"/>
          </a:p>
          <a:p>
            <a:pPr marL="0" indent="0" algn="ctr">
              <a:buNone/>
            </a:pPr>
            <a:r>
              <a:rPr lang="hr-HR" dirty="0" smtClean="0"/>
              <a:t>(</a:t>
            </a:r>
            <a:r>
              <a:rPr lang="hr-HR" dirty="0"/>
              <a:t>Sahih Bukhari)</a:t>
            </a:r>
          </a:p>
          <a:p>
            <a:pPr marL="0" indent="0" algn="ctr">
              <a:buNone/>
            </a:pPr>
            <a:endParaRPr lang="en-US" dirty="0"/>
          </a:p>
        </p:txBody>
      </p:sp>
    </p:spTree>
    <p:extLst>
      <p:ext uri="{BB962C8B-B14F-4D97-AF65-F5344CB8AC3E}">
        <p14:creationId xmlns:p14="http://schemas.microsoft.com/office/powerpoint/2010/main" val="16318890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Garments for Each Other</a:t>
            </a:r>
            <a:endParaRPr lang="en-US" dirty="0"/>
          </a:p>
        </p:txBody>
      </p:sp>
      <p:sp>
        <p:nvSpPr>
          <p:cNvPr id="3" name="Content Placeholder 2"/>
          <p:cNvSpPr>
            <a:spLocks noGrp="1"/>
          </p:cNvSpPr>
          <p:nvPr>
            <p:ph sz="half"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pPr marL="0" indent="0">
              <a:buNone/>
            </a:pPr>
            <a:r>
              <a:rPr lang="en-US" dirty="0" smtClean="0"/>
              <a:t>They are clothing for you and you are clothing for them.</a:t>
            </a:r>
          </a:p>
          <a:p>
            <a:pPr marL="0" indent="0">
              <a:buNone/>
            </a:pPr>
            <a:r>
              <a:rPr lang="en-US" sz="2600" dirty="0" smtClean="0"/>
              <a:t>(Al-</a:t>
            </a:r>
            <a:r>
              <a:rPr lang="en-US" sz="2600" dirty="0" err="1" smtClean="0"/>
              <a:t>Baqarah</a:t>
            </a:r>
            <a:r>
              <a:rPr lang="en-US" sz="2600" dirty="0" smtClean="0"/>
              <a:t>: 187)</a:t>
            </a:r>
          </a:p>
          <a:p>
            <a:endParaRPr lang="en-US" dirty="0" smtClean="0"/>
          </a:p>
          <a:p>
            <a:endParaRPr lang="en-US" dirty="0"/>
          </a:p>
        </p:txBody>
      </p:sp>
      <p:sp>
        <p:nvSpPr>
          <p:cNvPr id="2" name="Content Placeholder 1"/>
          <p:cNvSpPr>
            <a:spLocks noGrp="1"/>
          </p:cNvSpPr>
          <p:nvPr>
            <p:ph sz="half" idx="2"/>
          </p:nvPr>
        </p:nvSpPr>
        <p:spPr/>
        <p:txBody>
          <a:bodyPr/>
          <a:lstStyle/>
          <a:p>
            <a:endParaRPr lang="en-US"/>
          </a:p>
        </p:txBody>
      </p:sp>
      <p:pic>
        <p:nvPicPr>
          <p:cNvPr id="9" name="Content Placeholder 3"/>
          <p:cNvPicPr>
            <a:picLocks noChangeAspect="1"/>
          </p:cNvPicPr>
          <p:nvPr/>
        </p:nvPicPr>
        <p:blipFill rotWithShape="1">
          <a:blip r:embed="rId2" cstate="print">
            <a:alphaModFix/>
            <a:extLst>
              <a:ext uri="{28A0092B-C50C-407E-A947-70E740481C1C}">
                <a14:useLocalDpi xmlns:a14="http://schemas.microsoft.com/office/drawing/2010/main"/>
              </a:ext>
            </a:extLst>
          </a:blip>
          <a:srcRect l="20130" t="-14218" r="-7222" b="2575"/>
          <a:stretch/>
        </p:blipFill>
        <p:spPr>
          <a:xfrm>
            <a:off x="1027153" y="1512588"/>
            <a:ext cx="2913380" cy="1120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Content Placeholder 3"/>
          <p:cNvPicPr>
            <a:picLocks noChangeAspect="1"/>
          </p:cNvPicPr>
          <p:nvPr/>
        </p:nvPicPr>
        <p:blipFill rotWithShape="1">
          <a:blip r:embed="rId3" cstate="email">
            <a:extLst>
              <a:ext uri="{28A0092B-C50C-407E-A947-70E740481C1C}">
                <a14:useLocalDpi xmlns:a14="http://schemas.microsoft.com/office/drawing/2010/main"/>
              </a:ext>
            </a:extLst>
          </a:blip>
          <a:srcRect l="-12674" t="3887" r="-10019" b="-7626"/>
          <a:stretch/>
        </p:blipFill>
        <p:spPr bwMode="auto">
          <a:xfrm>
            <a:off x="952451" y="2819763"/>
            <a:ext cx="3249540" cy="1101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FAA26D3D-D897-4be2-8F04-BA451C77F1D7}">
              <ma14:placeholderFlag xmlns:ma14="http://schemas.microsoft.com/office/mac/drawingml/2011/main" val="1"/>
            </a:ext>
          </a:extLst>
        </p:spPr>
      </p:pic>
      <p:pic>
        <p:nvPicPr>
          <p:cNvPr id="5" name="Picture 4"/>
          <p:cNvPicPr>
            <a:picLocks noChangeAspect="1"/>
          </p:cNvPicPr>
          <p:nvPr/>
        </p:nvPicPr>
        <p:blipFill>
          <a:blip r:embed="rId4"/>
          <a:stretch>
            <a:fillRect/>
          </a:stretch>
        </p:blipFill>
        <p:spPr>
          <a:xfrm>
            <a:off x="5407800" y="1699327"/>
            <a:ext cx="2862393" cy="4201634"/>
          </a:xfrm>
          <a:prstGeom prst="snip2DiagRect">
            <a:avLst/>
          </a:prstGeom>
          <a:solidFill>
            <a:srgbClr val="FFFFFF">
              <a:shade val="85000"/>
            </a:srgbClr>
          </a:solidFill>
          <a:ln w="88900" cap="sq">
            <a:solidFill>
              <a:srgbClr val="80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0086993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How to handle love in Air?</a:t>
            </a:r>
            <a:br>
              <a:rPr lang="en-US" dirty="0" smtClean="0"/>
            </a:br>
            <a:endParaRPr lang="en-US" sz="16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395068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Dilemmas of those involved!</a:t>
            </a:r>
            <a:endParaRPr lang="en-US" dirty="0"/>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3113112808"/>
              </p:ext>
            </p:extLst>
          </p:nvPr>
        </p:nvGraphicFramePr>
        <p:xfrm>
          <a:off x="213027" y="1532690"/>
          <a:ext cx="8520112" cy="486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9263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For those who are ‘not involved’</a:t>
            </a:r>
            <a:endParaRPr lang="en-US" dirty="0"/>
          </a:p>
        </p:txBody>
      </p:sp>
      <p:sp>
        <p:nvSpPr>
          <p:cNvPr id="2" name="Content Placeholder 1"/>
          <p:cNvSpPr>
            <a:spLocks noGrp="1"/>
          </p:cNvSpPr>
          <p:nvPr>
            <p:ph idx="1"/>
          </p:nvPr>
        </p:nvSpPr>
        <p:spPr/>
        <p:txBody>
          <a:bodyPr/>
          <a:lstStyle/>
          <a:p>
            <a:endParaRPr lang="en-US" dirty="0" smtClean="0"/>
          </a:p>
          <a:p>
            <a:r>
              <a:rPr lang="en-US" dirty="0" smtClean="0"/>
              <a:t>Still at risk </a:t>
            </a:r>
          </a:p>
          <a:p>
            <a:r>
              <a:rPr lang="en-US" dirty="0" smtClean="0"/>
              <a:t>Make habit to be ‘pre-emptive’</a:t>
            </a:r>
          </a:p>
          <a:p>
            <a:r>
              <a:rPr lang="en-US" dirty="0" smtClean="0"/>
              <a:t>Do not look down at trapped ones</a:t>
            </a:r>
          </a:p>
          <a:p>
            <a:r>
              <a:rPr lang="en-US" dirty="0" smtClean="0"/>
              <a:t>We think its EASY</a:t>
            </a:r>
            <a:r>
              <a:rPr lang="en-US" dirty="0"/>
              <a:t> </a:t>
            </a:r>
            <a:r>
              <a:rPr lang="en-US" dirty="0" smtClean="0"/>
              <a:t>not to be involved</a:t>
            </a:r>
            <a:endParaRPr lang="en-US" dirty="0"/>
          </a:p>
        </p:txBody>
      </p:sp>
    </p:spTree>
    <p:extLst>
      <p:ext uri="{BB962C8B-B14F-4D97-AF65-F5344CB8AC3E}">
        <p14:creationId xmlns:p14="http://schemas.microsoft.com/office/powerpoint/2010/main" val="1049924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How to manage Kids desires?</a:t>
            </a:r>
            <a:endParaRPr lang="en-US" dirty="0"/>
          </a:p>
        </p:txBody>
      </p:sp>
    </p:spTree>
    <p:extLst>
      <p:ext uri="{BB962C8B-B14F-4D97-AF65-F5344CB8AC3E}">
        <p14:creationId xmlns:p14="http://schemas.microsoft.com/office/powerpoint/2010/main" val="22390450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Desires Surrounding  us!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9882619"/>
              </p:ext>
            </p:extLst>
          </p:nvPr>
        </p:nvGraphicFramePr>
        <p:xfrm>
          <a:off x="2241550" y="1600200"/>
          <a:ext cx="644525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9558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Desires within us!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496790"/>
              </p:ext>
            </p:extLst>
          </p:nvPr>
        </p:nvGraphicFramePr>
        <p:xfrm>
          <a:off x="2241550" y="1600200"/>
          <a:ext cx="644525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7129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to satisfy need of love?</a:t>
            </a:r>
            <a:endParaRPr lang="en-US" dirty="0"/>
          </a:p>
        </p:txBody>
      </p:sp>
      <p:sp>
        <p:nvSpPr>
          <p:cNvPr id="2" name="Text Placeholder 1"/>
          <p:cNvSpPr>
            <a:spLocks noGrp="1"/>
          </p:cNvSpPr>
          <p:nvPr>
            <p:ph type="body" idx="1"/>
          </p:nvPr>
        </p:nvSpPr>
        <p:spPr/>
        <p:txBody>
          <a:bodyPr/>
          <a:lstStyle/>
          <a:p>
            <a:r>
              <a:rPr lang="en-US" dirty="0" smtClean="0"/>
              <a:t>Love is like wind; you can’t see it but you know it’s there!!</a:t>
            </a:r>
            <a:endParaRPr lang="en-US" dirty="0"/>
          </a:p>
        </p:txBody>
      </p:sp>
    </p:spTree>
    <p:extLst>
      <p:ext uri="{BB962C8B-B14F-4D97-AF65-F5344CB8AC3E}">
        <p14:creationId xmlns:p14="http://schemas.microsoft.com/office/powerpoint/2010/main" val="1869145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Love??</a:t>
            </a:r>
            <a:endParaRPr lang="en-US" dirty="0"/>
          </a:p>
        </p:txBody>
      </p:sp>
      <p:sp>
        <p:nvSpPr>
          <p:cNvPr id="4" name="TextBox 3"/>
          <p:cNvSpPr txBox="1"/>
          <p:nvPr/>
        </p:nvSpPr>
        <p:spPr>
          <a:xfrm>
            <a:off x="5334000" y="-141624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02601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True Love</a:t>
            </a:r>
            <a:endParaRPr lang="en-US" dirty="0"/>
          </a:p>
        </p:txBody>
      </p:sp>
      <p:sp>
        <p:nvSpPr>
          <p:cNvPr id="65538" name="Subtitle 4"/>
          <p:cNvSpPr>
            <a:spLocks noGrp="1"/>
          </p:cNvSpPr>
          <p:nvPr>
            <p:ph idx="1"/>
          </p:nvPr>
        </p:nvSpPr>
        <p:spPr/>
        <p:txBody>
          <a:bodyPr>
            <a:normAutofit/>
          </a:bodyPr>
          <a:lstStyle/>
          <a:p>
            <a:pPr marL="0" indent="0" algn="ctr">
              <a:buNone/>
            </a:pPr>
            <a:r>
              <a:rPr lang="ar-sa" b="0" dirty="0">
                <a:latin typeface="Adobe Caslon Pro"/>
                <a:cs typeface="Adobe Caslon Pro"/>
              </a:rPr>
              <a:t>وَمِنَ النَّاسِ مَن يَتَّخِذُ مِن دُونِ اللَّهِ </a:t>
            </a:r>
            <a:r>
              <a:rPr lang="ar-sa" b="0" dirty="0" smtClean="0">
                <a:latin typeface="Adobe Caslon Pro"/>
                <a:cs typeface="Adobe Caslon Pro"/>
              </a:rPr>
              <a:t>أَندَادًا</a:t>
            </a:r>
            <a:endParaRPr lang="en-US" b="0" dirty="0" smtClean="0">
              <a:latin typeface="Adobe Caslon Pro"/>
              <a:cs typeface="Adobe Caslon Pro"/>
            </a:endParaRPr>
          </a:p>
          <a:p>
            <a:pPr marL="0" indent="0">
              <a:buNone/>
            </a:pPr>
            <a:endParaRPr lang="en-US" b="0" dirty="0">
              <a:latin typeface="Adobe Caslon Pro"/>
              <a:cs typeface="Adobe Caslon Pro"/>
            </a:endParaRPr>
          </a:p>
          <a:p>
            <a:pPr marL="0" indent="0" algn="ctr">
              <a:buNone/>
            </a:pPr>
            <a:r>
              <a:rPr lang="ar-sa" b="0" dirty="0" smtClean="0">
                <a:latin typeface="Adobe Caslon Pro"/>
                <a:cs typeface="Adobe Caslon Pro"/>
              </a:rPr>
              <a:t> </a:t>
            </a:r>
            <a:r>
              <a:rPr lang="ar-sa" b="0" dirty="0">
                <a:latin typeface="Adobe Caslon Pro"/>
                <a:cs typeface="Adobe Caslon Pro"/>
              </a:rPr>
              <a:t>يُحِبُّونَهُمْ كَحُبِّ اللَّهِ ۖ </a:t>
            </a:r>
            <a:endParaRPr lang="en-US" b="0" dirty="0" smtClean="0">
              <a:latin typeface="Adobe Caslon Pro"/>
              <a:cs typeface="Adobe Caslon Pro"/>
            </a:endParaRPr>
          </a:p>
          <a:p>
            <a:pPr marL="0" indent="0">
              <a:buNone/>
            </a:pPr>
            <a:endParaRPr lang="en-US" b="0" dirty="0">
              <a:latin typeface="Adobe Caslon Pro"/>
              <a:cs typeface="Adobe Caslon Pro"/>
            </a:endParaRPr>
          </a:p>
          <a:p>
            <a:pPr marL="0" indent="0" algn="ctr">
              <a:buNone/>
            </a:pPr>
            <a:r>
              <a:rPr lang="ar-sa" b="0" dirty="0" smtClean="0">
                <a:latin typeface="Adobe Caslon Pro"/>
                <a:cs typeface="Adobe Caslon Pro"/>
              </a:rPr>
              <a:t>وَالَّذِينَ </a:t>
            </a:r>
            <a:r>
              <a:rPr lang="ar-sa" b="0" dirty="0">
                <a:latin typeface="Adobe Caslon Pro"/>
                <a:cs typeface="Adobe Caslon Pro"/>
              </a:rPr>
              <a:t>آمَنُوا أَشَدُّ حُبًّا لِّلَّهِ</a:t>
            </a:r>
            <a:r>
              <a:rPr lang="ar-sa" b="0" dirty="0" smtClean="0">
                <a:latin typeface="Adobe Caslon Pro"/>
                <a:cs typeface="Adobe Caslon Pro"/>
              </a:rPr>
              <a:t> ۗ</a:t>
            </a:r>
            <a:endParaRPr lang="en-US" b="0" dirty="0" smtClean="0">
              <a:latin typeface="Adobe Caslon Pro"/>
              <a:cs typeface="Adobe Caslon Pro"/>
            </a:endParaRPr>
          </a:p>
          <a:p>
            <a:pPr marL="0" indent="0" algn="ctr">
              <a:buNone/>
            </a:pPr>
            <a:endParaRPr lang="en-US" b="0" dirty="0">
              <a:latin typeface="Adobe Caslon Pro"/>
              <a:cs typeface="Adobe Caslon Pro"/>
            </a:endParaRPr>
          </a:p>
          <a:p>
            <a:pPr marL="0" indent="0">
              <a:buNone/>
            </a:pPr>
            <a:r>
              <a:rPr lang="en-US" sz="1800" b="0" dirty="0" smtClean="0"/>
              <a:t>And </a:t>
            </a:r>
            <a:r>
              <a:rPr lang="en-US" sz="1800" b="0" dirty="0"/>
              <a:t>[yet], among the people are those who take other than Allah as equals [to Him]. They love them as they [should] love Allah . But those who believe are stronger in love for Allah . </a:t>
            </a:r>
            <a:endParaRPr lang="en-US" sz="1800" b="0" dirty="0" smtClean="0"/>
          </a:p>
          <a:p>
            <a:pPr marL="0" indent="0" algn="ctr">
              <a:buNone/>
            </a:pPr>
            <a:r>
              <a:rPr lang="en-US" sz="1800" b="0" dirty="0"/>
              <a:t> </a:t>
            </a:r>
            <a:r>
              <a:rPr lang="en-US" sz="1800" b="0" dirty="0" smtClean="0"/>
              <a:t>          (Al-Baqarah:165)</a:t>
            </a:r>
            <a:endParaRPr lang="en-US" sz="1800" b="0" dirty="0"/>
          </a:p>
        </p:txBody>
      </p:sp>
    </p:spTree>
    <p:extLst>
      <p:ext uri="{BB962C8B-B14F-4D97-AF65-F5344CB8AC3E}">
        <p14:creationId xmlns:p14="http://schemas.microsoft.com/office/powerpoint/2010/main" val="27228535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Seeking Allah’s Love…through?</a:t>
            </a:r>
            <a:endParaRPr lang="en-US" dirty="0"/>
          </a:p>
        </p:txBody>
      </p:sp>
      <p:sp>
        <p:nvSpPr>
          <p:cNvPr id="7" name="Content Placeholder 6"/>
          <p:cNvSpPr>
            <a:spLocks noGrp="1"/>
          </p:cNvSpPr>
          <p:nvPr>
            <p:ph idx="1"/>
          </p:nvPr>
        </p:nvSpPr>
        <p:spPr/>
        <p:txBody>
          <a:bodyPr>
            <a:normAutofit/>
          </a:bodyPr>
          <a:lstStyle/>
          <a:p>
            <a:pPr marL="0" indent="0" algn="ctr">
              <a:buNone/>
            </a:pPr>
            <a:r>
              <a:rPr lang="ar-sa" b="0" dirty="0">
                <a:latin typeface="Adobe Caslon Pro"/>
                <a:cs typeface="Adobe Caslon Pro"/>
              </a:rPr>
              <a:t>قُلْ إِن كُنتُمْ تُحِبُّونَ اللَّهَ فَاتَّبِعُونِي يُحْبِبْكُمُ اللَّهُ </a:t>
            </a:r>
            <a:endParaRPr lang="en-US" b="0" dirty="0" smtClean="0">
              <a:latin typeface="Adobe Caslon Pro"/>
              <a:cs typeface="Adobe Caslon Pro"/>
            </a:endParaRPr>
          </a:p>
          <a:p>
            <a:pPr marL="0" indent="0" algn="ctr">
              <a:buNone/>
            </a:pPr>
            <a:endParaRPr lang="en-US" b="0" dirty="0">
              <a:latin typeface="Adobe Caslon Pro"/>
              <a:cs typeface="Adobe Caslon Pro"/>
            </a:endParaRPr>
          </a:p>
          <a:p>
            <a:pPr marL="0" indent="0" algn="ctr">
              <a:buNone/>
            </a:pPr>
            <a:r>
              <a:rPr lang="ar-sa" b="0" dirty="0" smtClean="0">
                <a:latin typeface="Adobe Caslon Pro"/>
                <a:cs typeface="Adobe Caslon Pro"/>
              </a:rPr>
              <a:t>وَيَغْفِرْ </a:t>
            </a:r>
            <a:r>
              <a:rPr lang="ar-sa" b="0" dirty="0">
                <a:latin typeface="Adobe Caslon Pro"/>
                <a:cs typeface="Adobe Caslon Pro"/>
              </a:rPr>
              <a:t>لَكُمْ ذُنُوبَكُمْ ۗ وَاللَّهُ غَفُورٌ رَّحِيمٌ </a:t>
            </a:r>
            <a:endParaRPr lang="en-US" b="0" dirty="0" smtClean="0">
              <a:latin typeface="Adobe Caslon Pro"/>
              <a:cs typeface="Adobe Caslon Pro"/>
            </a:endParaRPr>
          </a:p>
          <a:p>
            <a:pPr marL="0" indent="0" algn="ctr">
              <a:buNone/>
            </a:pPr>
            <a:endParaRPr lang="en-US" dirty="0"/>
          </a:p>
          <a:p>
            <a:pPr marL="0" indent="0" algn="ctr">
              <a:buNone/>
            </a:pPr>
            <a:endParaRPr lang="en-US" dirty="0" smtClean="0"/>
          </a:p>
          <a:p>
            <a:pPr marL="0" indent="0" algn="ctr">
              <a:buNone/>
            </a:pPr>
            <a:r>
              <a:rPr lang="en-US" sz="1900" b="0" dirty="0" smtClean="0"/>
              <a:t>Say </a:t>
            </a:r>
            <a:r>
              <a:rPr lang="en-US" sz="1900" b="0" dirty="0"/>
              <a:t>(O Muhammad </a:t>
            </a:r>
            <a:r>
              <a:rPr lang="en-US" sz="2000" dirty="0" err="1"/>
              <a:t>ﷺ</a:t>
            </a:r>
            <a:r>
              <a:rPr lang="en-US" sz="1900" b="0" dirty="0" smtClean="0"/>
              <a:t>)</a:t>
            </a:r>
            <a:r>
              <a:rPr lang="en-US" sz="1900" b="0" dirty="0"/>
              <a:t>: "If you (really) love Allah then follow me, Allah will love you and forgive you of your sins. And Allah is Oft-Forgiving, Most Merciful</a:t>
            </a:r>
            <a:r>
              <a:rPr lang="en-US" sz="1900" b="0" dirty="0" smtClean="0"/>
              <a:t>.”</a:t>
            </a:r>
          </a:p>
          <a:p>
            <a:pPr marL="0" indent="0" algn="ctr">
              <a:buNone/>
            </a:pPr>
            <a:r>
              <a:rPr lang="en-US" sz="1900" b="0" i="1" dirty="0" smtClean="0"/>
              <a:t>(Ale-Imran, 3</a:t>
            </a:r>
            <a:r>
              <a:rPr lang="en-US" sz="1900" b="0" i="1" dirty="0"/>
              <a:t>:</a:t>
            </a:r>
            <a:r>
              <a:rPr lang="en-US" sz="1900" b="0" i="1" dirty="0" smtClean="0"/>
              <a:t>31</a:t>
            </a:r>
            <a:r>
              <a:rPr lang="en-US" sz="1900" b="0" i="1" dirty="0"/>
              <a:t>)</a:t>
            </a:r>
          </a:p>
        </p:txBody>
      </p:sp>
    </p:spTree>
    <p:extLst>
      <p:ext uri="{BB962C8B-B14F-4D97-AF65-F5344CB8AC3E}">
        <p14:creationId xmlns:p14="http://schemas.microsoft.com/office/powerpoint/2010/main" val="27384870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p:txBody>
          <a:bodyPr>
            <a:normAutofit fontScale="92500" lnSpcReduction="20000"/>
          </a:bodyPr>
          <a:lstStyle/>
          <a:p>
            <a:pPr marL="230188" indent="-230188"/>
            <a:r>
              <a:rPr lang="en-US" dirty="0" smtClean="0"/>
              <a:t>Love </a:t>
            </a:r>
            <a:r>
              <a:rPr lang="en-US" dirty="0"/>
              <a:t>for </a:t>
            </a:r>
            <a:r>
              <a:rPr lang="en-US" dirty="0" smtClean="0"/>
              <a:t>Allah</a:t>
            </a:r>
          </a:p>
          <a:p>
            <a:pPr marL="230188" indent="-230188"/>
            <a:r>
              <a:rPr lang="en-US" dirty="0" smtClean="0"/>
              <a:t>Love </a:t>
            </a:r>
            <a:r>
              <a:rPr lang="en-US" dirty="0"/>
              <a:t>for </a:t>
            </a:r>
            <a:r>
              <a:rPr lang="en-US" dirty="0" smtClean="0"/>
              <a:t>Prophet</a:t>
            </a:r>
          </a:p>
          <a:p>
            <a:pPr marL="230188" indent="-230188"/>
            <a:r>
              <a:rPr lang="en-US" dirty="0" smtClean="0"/>
              <a:t>Love </a:t>
            </a:r>
            <a:r>
              <a:rPr lang="en-US" dirty="0"/>
              <a:t>for </a:t>
            </a:r>
            <a:r>
              <a:rPr lang="en-US" dirty="0" smtClean="0"/>
              <a:t>Religion</a:t>
            </a:r>
          </a:p>
          <a:p>
            <a:pPr marL="230188" indent="-230188"/>
            <a:r>
              <a:rPr lang="en-US" dirty="0" smtClean="0"/>
              <a:t>Love for Family</a:t>
            </a:r>
          </a:p>
          <a:p>
            <a:pPr marL="230188" indent="-230188"/>
            <a:r>
              <a:rPr lang="en-US" dirty="0" smtClean="0"/>
              <a:t>Love </a:t>
            </a:r>
            <a:r>
              <a:rPr lang="en-US" dirty="0"/>
              <a:t>for </a:t>
            </a:r>
            <a:r>
              <a:rPr lang="en-US" dirty="0" smtClean="0"/>
              <a:t>Humanity</a:t>
            </a:r>
          </a:p>
          <a:p>
            <a:endParaRPr lang="en-US" dirty="0" smtClean="0"/>
          </a:p>
          <a:p>
            <a:pPr marL="0" indent="0" algn="ctr">
              <a:buNone/>
            </a:pPr>
            <a:r>
              <a:rPr lang="en-US" i="1" dirty="0" smtClean="0"/>
              <a:t>Love </a:t>
            </a:r>
            <a:r>
              <a:rPr lang="en-US" i="1" dirty="0"/>
              <a:t>in Islam is all-encompassing, comprehensive and sublime, rather than being restricted to one form only.</a:t>
            </a:r>
          </a:p>
          <a:p>
            <a:endParaRPr lang="en-US" dirty="0" smtClean="0"/>
          </a:p>
          <a:p>
            <a:endParaRPr lang="en-US" dirty="0" smtClean="0"/>
          </a:p>
          <a:p>
            <a:endParaRPr lang="en-US" dirty="0"/>
          </a:p>
          <a:p>
            <a:endParaRPr lang="en-US" dirty="0"/>
          </a:p>
        </p:txBody>
      </p:sp>
      <p:pic>
        <p:nvPicPr>
          <p:cNvPr id="6" name="Picture Placeholder 5"/>
          <p:cNvPicPr>
            <a:picLocks noGrp="1" noChangeAspect="1"/>
          </p:cNvPicPr>
          <p:nvPr>
            <p:ph type="pic" sz="quarter" idx="4294967295"/>
          </p:nvPr>
        </p:nvPicPr>
        <p:blipFill rotWithShape="1">
          <a:blip r:embed="rId3"/>
          <a:srcRect l="-2722" r="975"/>
          <a:stretch/>
        </p:blipFill>
        <p:spPr>
          <a:xfrm>
            <a:off x="496454" y="1893644"/>
            <a:ext cx="1186329" cy="15545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8"/>
          <p:cNvSpPr>
            <a:spLocks noGrp="1"/>
          </p:cNvSpPr>
          <p:nvPr>
            <p:ph type="title"/>
          </p:nvPr>
        </p:nvSpPr>
        <p:spPr/>
        <p:txBody>
          <a:bodyPr>
            <a:normAutofit fontScale="90000"/>
          </a:bodyPr>
          <a:lstStyle>
            <a:extLst/>
          </a:lstStyle>
          <a:p>
            <a:r>
              <a:rPr lang="en-US" dirty="0" smtClean="0"/>
              <a:t>Making the Impossible Possible!</a:t>
            </a:r>
            <a:endParaRPr lang="en-US" dirty="0"/>
          </a:p>
        </p:txBody>
      </p:sp>
      <p:pic>
        <p:nvPicPr>
          <p:cNvPr id="7" name="Picture 6"/>
          <p:cNvPicPr>
            <a:picLocks noChangeAspect="1"/>
          </p:cNvPicPr>
          <p:nvPr/>
        </p:nvPicPr>
        <p:blipFill>
          <a:blip r:embed="rId4"/>
          <a:stretch>
            <a:fillRect/>
          </a:stretch>
        </p:blipFill>
        <p:spPr>
          <a:xfrm>
            <a:off x="1716809" y="2755511"/>
            <a:ext cx="1218045" cy="16240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rotWithShape="1">
          <a:blip r:embed="rId5"/>
          <a:srcRect l="17458" r="18370"/>
          <a:stretch/>
        </p:blipFill>
        <p:spPr>
          <a:xfrm>
            <a:off x="3001818" y="4156361"/>
            <a:ext cx="1253927" cy="15686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452544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5"/>
          <p:cNvSpPr>
            <a:spLocks noGrp="1"/>
          </p:cNvSpPr>
          <p:nvPr>
            <p:ph type="title"/>
          </p:nvPr>
        </p:nvSpPr>
        <p:spPr/>
        <p:txBody>
          <a:bodyPr>
            <a:normAutofit/>
          </a:bodyPr>
          <a:lstStyle/>
          <a:p>
            <a:r>
              <a:rPr lang="en-US" dirty="0">
                <a:latin typeface="Goudy Old Style" charset="0"/>
                <a:ea typeface="ＭＳ Ｐゴシック" charset="0"/>
              </a:rPr>
              <a:t>What Allah </a:t>
            </a:r>
            <a:r>
              <a:rPr lang="en-US" dirty="0" smtClean="0">
                <a:latin typeface="Goudy Old Style" charset="0"/>
                <a:ea typeface="ＭＳ Ｐゴシック" charset="0"/>
              </a:rPr>
              <a:t>Commands?</a:t>
            </a:r>
            <a:endParaRPr lang="en-US" dirty="0">
              <a:latin typeface="Goudy Old Style" charset="0"/>
              <a:ea typeface="ＭＳ Ｐゴシック" charset="0"/>
            </a:endParaRPr>
          </a:p>
        </p:txBody>
      </p:sp>
      <p:sp>
        <p:nvSpPr>
          <p:cNvPr id="63490" name="Subtitle 6"/>
          <p:cNvSpPr>
            <a:spLocks noGrp="1"/>
          </p:cNvSpPr>
          <p:nvPr>
            <p:ph type="body" idx="1"/>
          </p:nvPr>
        </p:nvSpPr>
        <p:spPr/>
        <p:txBody>
          <a:bodyPr>
            <a:normAutofit/>
          </a:bodyPr>
          <a:lstStyle/>
          <a:p>
            <a:endParaRPr lang="en-US" sz="2000" i="1" dirty="0">
              <a:solidFill>
                <a:schemeClr val="bg1"/>
              </a:solidFill>
              <a:latin typeface="Goudy Old Style" charset="0"/>
              <a:ea typeface="ＭＳ Ｐゴシック" charset="0"/>
            </a:endParaRPr>
          </a:p>
        </p:txBody>
      </p:sp>
      <p:pic>
        <p:nvPicPr>
          <p:cNvPr id="4" name="Picture 3" descr="2_165.png"/>
          <p:cNvPicPr>
            <a:picLocks noChangeAspect="1"/>
          </p:cNvPicPr>
          <p:nvPr/>
        </p:nvPicPr>
        <p:blipFill>
          <a:blip r:embed="rId2" cstate="print">
            <a:duotone>
              <a:prstClr val="black"/>
              <a:schemeClr val="tx2">
                <a:tint val="45000"/>
                <a:satMod val="400000"/>
              </a:schemeClr>
            </a:duotone>
          </a:blip>
          <a:srcRect l="59927" t="32787" b="31147"/>
          <a:stretch>
            <a:fillRect/>
          </a:stretch>
        </p:blipFill>
        <p:spPr>
          <a:xfrm>
            <a:off x="1940853" y="4086305"/>
            <a:ext cx="5791200" cy="1937189"/>
          </a:xfrm>
          <a:prstGeom prst="rect">
            <a:avLst/>
          </a:prstGeom>
        </p:spPr>
      </p:pic>
    </p:spTree>
    <p:extLst>
      <p:ext uri="{BB962C8B-B14F-4D97-AF65-F5344CB8AC3E}">
        <p14:creationId xmlns:p14="http://schemas.microsoft.com/office/powerpoint/2010/main" val="28044976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We accept the love we think </a:t>
            </a:r>
            <a:r>
              <a:rPr lang="en-US" smtClean="0"/>
              <a:t>we deserve!!</a:t>
            </a:r>
            <a:endParaRPr lang="en-US" dirty="0"/>
          </a:p>
        </p:txBody>
      </p:sp>
    </p:spTree>
    <p:extLst>
      <p:ext uri="{BB962C8B-B14F-4D97-AF65-F5344CB8AC3E}">
        <p14:creationId xmlns:p14="http://schemas.microsoft.com/office/powerpoint/2010/main" val="418423619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 get in touch….</a:t>
            </a:r>
            <a:endParaRPr lang="en-US" dirty="0"/>
          </a:p>
        </p:txBody>
      </p:sp>
      <p:pic>
        <p:nvPicPr>
          <p:cNvPr id="5" name="Content Placeholder 4" descr="facebook_logo1.png"/>
          <p:cNvPicPr>
            <a:picLocks noGrp="1" noChangeAspect="1"/>
          </p:cNvPicPr>
          <p:nvPr>
            <p:ph sz="quarter" idx="4294967295"/>
          </p:nvPr>
        </p:nvPicPr>
        <p:blipFill rotWithShape="1">
          <a:blip r:embed="rId2">
            <a:extLst>
              <a:ext uri="{28A0092B-C50C-407E-A947-70E740481C1C}">
                <a14:useLocalDpi xmlns:a14="http://schemas.microsoft.com/office/drawing/2010/main" val="0"/>
              </a:ext>
            </a:extLst>
          </a:blip>
          <a:srcRect l="-46857" r="-46857"/>
          <a:stretch/>
        </p:blipFill>
        <p:spPr>
          <a:xfrm>
            <a:off x="1206500" y="1787525"/>
            <a:ext cx="1143000" cy="785813"/>
          </a:xfrm>
          <a:prstGeom prst="roundRect">
            <a:avLst/>
          </a:prstGeom>
        </p:spPr>
      </p:pic>
      <p:sp>
        <p:nvSpPr>
          <p:cNvPr id="6" name="TextBox 5"/>
          <p:cNvSpPr txBox="1"/>
          <p:nvPr/>
        </p:nvSpPr>
        <p:spPr>
          <a:xfrm>
            <a:off x="2411597" y="1726635"/>
            <a:ext cx="6309841" cy="4647426"/>
          </a:xfrm>
          <a:prstGeom prst="rect">
            <a:avLst/>
          </a:prstGeom>
          <a:solidFill>
            <a:schemeClr val="bg1">
              <a:alpha val="61000"/>
            </a:schemeClr>
          </a:solidFill>
        </p:spPr>
        <p:txBody>
          <a:bodyPr wrap="square" rtlCol="0">
            <a:spAutoFit/>
          </a:bodyPr>
          <a:lstStyle/>
          <a:p>
            <a:r>
              <a:rPr lang="en-US" sz="2800" dirty="0" smtClean="0"/>
              <a:t>Dr. Kanwal Kaisser/ </a:t>
            </a:r>
            <a:r>
              <a:rPr lang="en-US" sz="2800" dirty="0" err="1" smtClean="0"/>
              <a:t>Hamaray</a:t>
            </a:r>
            <a:r>
              <a:rPr lang="en-US" sz="2800" dirty="0" smtClean="0"/>
              <a:t> </a:t>
            </a:r>
            <a:r>
              <a:rPr lang="en-US" sz="2800" dirty="0" err="1" smtClean="0"/>
              <a:t>Bachchay</a:t>
            </a:r>
            <a:endParaRPr lang="en-US" sz="2800" dirty="0" smtClean="0"/>
          </a:p>
          <a:p>
            <a:endParaRPr lang="en-US" sz="3600" b="1" dirty="0" smtClean="0"/>
          </a:p>
          <a:p>
            <a:endParaRPr lang="en-US" sz="3600" b="1" dirty="0" smtClean="0"/>
          </a:p>
          <a:p>
            <a:r>
              <a:rPr lang="en-US" sz="2400" b="1" dirty="0" smtClean="0"/>
              <a:t>Dr. Kanwal Kaisser @ </a:t>
            </a:r>
            <a:r>
              <a:rPr lang="en-US" sz="2400" b="1" dirty="0" err="1" smtClean="0"/>
              <a:t>HamarayBachchay</a:t>
            </a:r>
            <a:endParaRPr lang="en-US" sz="2400" b="1" dirty="0" smtClean="0"/>
          </a:p>
          <a:p>
            <a:endParaRPr lang="en-US" sz="2400" b="1" dirty="0" smtClean="0"/>
          </a:p>
          <a:p>
            <a:endParaRPr lang="en-US" sz="2400" b="1" smtClean="0"/>
          </a:p>
          <a:p>
            <a:endParaRPr lang="en-US" sz="2400" b="1" dirty="0"/>
          </a:p>
          <a:p>
            <a:r>
              <a:rPr lang="en-US" sz="2400" b="1" dirty="0" err="1"/>
              <a:t>h</a:t>
            </a:r>
            <a:r>
              <a:rPr lang="en-US" sz="2400" b="1" dirty="0" err="1" smtClean="0"/>
              <a:t>bheadoffice</a:t>
            </a:r>
            <a:r>
              <a:rPr lang="en-US" sz="2400" b="1" dirty="0" smtClean="0"/>
              <a:t> @</a:t>
            </a:r>
            <a:r>
              <a:rPr lang="en-US" sz="2400" b="1" dirty="0" err="1" smtClean="0"/>
              <a:t>gmail.com</a:t>
            </a:r>
            <a:endParaRPr lang="en-US" sz="2400" b="1" dirty="0" smtClean="0"/>
          </a:p>
          <a:p>
            <a:endParaRPr lang="en-US" sz="2400" b="1" dirty="0"/>
          </a:p>
          <a:p>
            <a:endParaRPr lang="en-US" sz="2400" b="1" dirty="0" smtClean="0"/>
          </a:p>
          <a:p>
            <a:r>
              <a:rPr lang="en-US" sz="2800" b="1" dirty="0" err="1" smtClean="0"/>
              <a:t>www.hamaraybachchay.com</a:t>
            </a:r>
            <a:endParaRPr lang="en-US" sz="2800" b="1" dirty="0"/>
          </a:p>
        </p:txBody>
      </p:sp>
      <p:pic>
        <p:nvPicPr>
          <p:cNvPr id="2" name="Picture 1" descr="Twitter-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4112" y="3131170"/>
            <a:ext cx="649847" cy="649847"/>
          </a:xfrm>
          <a:prstGeom prst="rect">
            <a:avLst/>
          </a:prstGeom>
        </p:spPr>
      </p:pic>
      <p:pic>
        <p:nvPicPr>
          <p:cNvPr id="3" name="Picture 2" descr="email-facts-f2fc3a421a8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808" y="4415927"/>
            <a:ext cx="1364527" cy="1023395"/>
          </a:xfrm>
          <a:prstGeom prst="ellipse">
            <a:avLst/>
          </a:prstGeom>
          <a:ln>
            <a:noFill/>
          </a:ln>
          <a:effectLst>
            <a:softEdge rad="112500"/>
          </a:effectLst>
        </p:spPr>
      </p:pic>
      <p:pic>
        <p:nvPicPr>
          <p:cNvPr id="8" name="Picture 7" descr="website-icon-m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814" y="5546157"/>
            <a:ext cx="1250248" cy="1157949"/>
          </a:xfrm>
          <a:prstGeom prst="rect">
            <a:avLst/>
          </a:prstGeom>
        </p:spPr>
      </p:pic>
    </p:spTree>
    <p:extLst>
      <p:ext uri="{BB962C8B-B14F-4D97-AF65-F5344CB8AC3E}">
        <p14:creationId xmlns:p14="http://schemas.microsoft.com/office/powerpoint/2010/main" val="977216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extLst/>
          </a:lstStyle>
          <a:p>
            <a:pPr marL="0" indent="0">
              <a:buNone/>
            </a:pPr>
            <a:endParaRPr lang="en-US" sz="2800" dirty="0"/>
          </a:p>
        </p:txBody>
      </p:sp>
      <p:sp>
        <p:nvSpPr>
          <p:cNvPr id="28" name="Rectangle 6"/>
          <p:cNvSpPr>
            <a:spLocks noGrp="1"/>
          </p:cNvSpPr>
          <p:nvPr>
            <p:ph type="title"/>
          </p:nvPr>
        </p:nvSpPr>
        <p:spPr>
          <a:xfrm>
            <a:off x="345147" y="143920"/>
            <a:ext cx="8229600" cy="1143000"/>
          </a:xfrm>
        </p:spPr>
        <p:txBody>
          <a:bodyPr/>
          <a:lstStyle>
            <a:extLst/>
          </a:lstStyle>
          <a:p>
            <a:r>
              <a:rPr lang="en-US" dirty="0" smtClean="0"/>
              <a:t>Love is ………</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110726562"/>
              </p:ext>
            </p:extLst>
          </p:nvPr>
        </p:nvGraphicFramePr>
        <p:xfrm>
          <a:off x="1400664" y="1288501"/>
          <a:ext cx="6387027" cy="4296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32042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graphicEl>
                                              <a:dgm id="{C71D5B99-6F08-114E-A476-178B0579705B}"/>
                                            </p:graphicEl>
                                          </p:spTgt>
                                        </p:tgtEl>
                                        <p:attrNameLst>
                                          <p:attrName>style.visibility</p:attrName>
                                        </p:attrNameLst>
                                      </p:cBhvr>
                                      <p:to>
                                        <p:strVal val="visible"/>
                                      </p:to>
                                    </p:set>
                                    <p:anim calcmode="lin" valueType="num">
                                      <p:cBhvr additive="base">
                                        <p:cTn id="7" dur="500"/>
                                        <p:tgtEl>
                                          <p:spTgt spid="5">
                                            <p:graphicEl>
                                              <a:dgm id="{C71D5B99-6F08-114E-A476-178B0579705B}"/>
                                            </p:graphicEl>
                                          </p:spTgt>
                                        </p:tgtEl>
                                        <p:attrNameLst>
                                          <p:attrName>ppt_x</p:attrName>
                                        </p:attrNameLst>
                                      </p:cBhvr>
                                      <p:tavLst>
                                        <p:tav tm="0">
                                          <p:val>
                                            <p:strVal val="#ppt_x-#ppt_w*1.125000"/>
                                          </p:val>
                                        </p:tav>
                                        <p:tav tm="100000">
                                          <p:val>
                                            <p:strVal val="#ppt_x"/>
                                          </p:val>
                                        </p:tav>
                                      </p:tavLst>
                                    </p:anim>
                                    <p:animEffect transition="in" filter="wipe(right)">
                                      <p:cBhvr>
                                        <p:cTn id="8" dur="500"/>
                                        <p:tgtEl>
                                          <p:spTgt spid="5">
                                            <p:graphicEl>
                                              <a:dgm id="{C71D5B99-6F08-114E-A476-178B0579705B}"/>
                                            </p:graphicEl>
                                          </p:spTgt>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5">
                                            <p:graphicEl>
                                              <a:dgm id="{EAC0E89A-9AFA-9F4B-8813-F85CA89CAB3E}"/>
                                            </p:graphicEl>
                                          </p:spTgt>
                                        </p:tgtEl>
                                        <p:attrNameLst>
                                          <p:attrName>style.visibility</p:attrName>
                                        </p:attrNameLst>
                                      </p:cBhvr>
                                      <p:to>
                                        <p:strVal val="visible"/>
                                      </p:to>
                                    </p:set>
                                    <p:anim calcmode="lin" valueType="num">
                                      <p:cBhvr additive="base">
                                        <p:cTn id="11" dur="500"/>
                                        <p:tgtEl>
                                          <p:spTgt spid="5">
                                            <p:graphicEl>
                                              <a:dgm id="{EAC0E89A-9AFA-9F4B-8813-F85CA89CAB3E}"/>
                                            </p:graphicEl>
                                          </p:spTgt>
                                        </p:tgtEl>
                                        <p:attrNameLst>
                                          <p:attrName>ppt_x</p:attrName>
                                        </p:attrNameLst>
                                      </p:cBhvr>
                                      <p:tavLst>
                                        <p:tav tm="0">
                                          <p:val>
                                            <p:strVal val="#ppt_x-#ppt_w*1.125000"/>
                                          </p:val>
                                        </p:tav>
                                        <p:tav tm="100000">
                                          <p:val>
                                            <p:strVal val="#ppt_x"/>
                                          </p:val>
                                        </p:tav>
                                      </p:tavLst>
                                    </p:anim>
                                    <p:animEffect transition="in" filter="wipe(right)">
                                      <p:cBhvr>
                                        <p:cTn id="12" dur="500"/>
                                        <p:tgtEl>
                                          <p:spTgt spid="5">
                                            <p:graphicEl>
                                              <a:dgm id="{EAC0E89A-9AFA-9F4B-8813-F85CA89CAB3E}"/>
                                            </p:graphicEl>
                                          </p:spTgt>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5">
                                            <p:graphicEl>
                                              <a:dgm id="{C8B4BD69-97CC-6A41-908B-7ABD61160CE3}"/>
                                            </p:graphicEl>
                                          </p:spTgt>
                                        </p:tgtEl>
                                        <p:attrNameLst>
                                          <p:attrName>style.visibility</p:attrName>
                                        </p:attrNameLst>
                                      </p:cBhvr>
                                      <p:to>
                                        <p:strVal val="visible"/>
                                      </p:to>
                                    </p:set>
                                    <p:anim calcmode="lin" valueType="num">
                                      <p:cBhvr additive="base">
                                        <p:cTn id="15" dur="500"/>
                                        <p:tgtEl>
                                          <p:spTgt spid="5">
                                            <p:graphicEl>
                                              <a:dgm id="{C8B4BD69-97CC-6A41-908B-7ABD61160CE3}"/>
                                            </p:graphicEl>
                                          </p:spTgt>
                                        </p:tgtEl>
                                        <p:attrNameLst>
                                          <p:attrName>ppt_x</p:attrName>
                                        </p:attrNameLst>
                                      </p:cBhvr>
                                      <p:tavLst>
                                        <p:tav tm="0">
                                          <p:val>
                                            <p:strVal val="#ppt_x-#ppt_w*1.125000"/>
                                          </p:val>
                                        </p:tav>
                                        <p:tav tm="100000">
                                          <p:val>
                                            <p:strVal val="#ppt_x"/>
                                          </p:val>
                                        </p:tav>
                                      </p:tavLst>
                                    </p:anim>
                                    <p:animEffect transition="in" filter="wipe(right)">
                                      <p:cBhvr>
                                        <p:cTn id="16" dur="500"/>
                                        <p:tgtEl>
                                          <p:spTgt spid="5">
                                            <p:graphicEl>
                                              <a:dgm id="{C8B4BD69-97CC-6A41-908B-7ABD61160CE3}"/>
                                            </p:graphicEl>
                                          </p:spTgt>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5">
                                            <p:graphicEl>
                                              <a:dgm id="{220B05F6-72FC-0347-B5E1-C19E2939CA12}"/>
                                            </p:graphicEl>
                                          </p:spTgt>
                                        </p:tgtEl>
                                        <p:attrNameLst>
                                          <p:attrName>style.visibility</p:attrName>
                                        </p:attrNameLst>
                                      </p:cBhvr>
                                      <p:to>
                                        <p:strVal val="visible"/>
                                      </p:to>
                                    </p:set>
                                    <p:anim calcmode="lin" valueType="num">
                                      <p:cBhvr additive="base">
                                        <p:cTn id="19" dur="500"/>
                                        <p:tgtEl>
                                          <p:spTgt spid="5">
                                            <p:graphicEl>
                                              <a:dgm id="{220B05F6-72FC-0347-B5E1-C19E2939CA12}"/>
                                            </p:graphicEl>
                                          </p:spTgt>
                                        </p:tgtEl>
                                        <p:attrNameLst>
                                          <p:attrName>ppt_x</p:attrName>
                                        </p:attrNameLst>
                                      </p:cBhvr>
                                      <p:tavLst>
                                        <p:tav tm="0">
                                          <p:val>
                                            <p:strVal val="#ppt_x-#ppt_w*1.125000"/>
                                          </p:val>
                                        </p:tav>
                                        <p:tav tm="100000">
                                          <p:val>
                                            <p:strVal val="#ppt_x"/>
                                          </p:val>
                                        </p:tav>
                                      </p:tavLst>
                                    </p:anim>
                                    <p:animEffect transition="in" filter="wipe(right)">
                                      <p:cBhvr>
                                        <p:cTn id="20" dur="500"/>
                                        <p:tgtEl>
                                          <p:spTgt spid="5">
                                            <p:graphicEl>
                                              <a:dgm id="{220B05F6-72FC-0347-B5E1-C19E2939CA12}"/>
                                            </p:graphicEl>
                                          </p:spTgt>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5">
                                            <p:graphicEl>
                                              <a:dgm id="{48CFDB19-BB35-5D4D-B923-8798DB56710C}"/>
                                            </p:graphicEl>
                                          </p:spTgt>
                                        </p:tgtEl>
                                        <p:attrNameLst>
                                          <p:attrName>style.visibility</p:attrName>
                                        </p:attrNameLst>
                                      </p:cBhvr>
                                      <p:to>
                                        <p:strVal val="visible"/>
                                      </p:to>
                                    </p:set>
                                    <p:anim calcmode="lin" valueType="num">
                                      <p:cBhvr additive="base">
                                        <p:cTn id="23" dur="500"/>
                                        <p:tgtEl>
                                          <p:spTgt spid="5">
                                            <p:graphicEl>
                                              <a:dgm id="{48CFDB19-BB35-5D4D-B923-8798DB56710C}"/>
                                            </p:graphicEl>
                                          </p:spTgt>
                                        </p:tgtEl>
                                        <p:attrNameLst>
                                          <p:attrName>ppt_x</p:attrName>
                                        </p:attrNameLst>
                                      </p:cBhvr>
                                      <p:tavLst>
                                        <p:tav tm="0">
                                          <p:val>
                                            <p:strVal val="#ppt_x-#ppt_w*1.125000"/>
                                          </p:val>
                                        </p:tav>
                                        <p:tav tm="100000">
                                          <p:val>
                                            <p:strVal val="#ppt_x"/>
                                          </p:val>
                                        </p:tav>
                                      </p:tavLst>
                                    </p:anim>
                                    <p:animEffect transition="in" filter="wipe(right)">
                                      <p:cBhvr>
                                        <p:cTn id="24" dur="500"/>
                                        <p:tgtEl>
                                          <p:spTgt spid="5">
                                            <p:graphicEl>
                                              <a:dgm id="{48CFDB19-BB35-5D4D-B923-8798DB56710C}"/>
                                            </p:graphicEl>
                                          </p:spTgt>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5">
                                            <p:graphicEl>
                                              <a:dgm id="{0B39A198-4ABC-AD45-BAC1-90267AFE7216}"/>
                                            </p:graphicEl>
                                          </p:spTgt>
                                        </p:tgtEl>
                                        <p:attrNameLst>
                                          <p:attrName>style.visibility</p:attrName>
                                        </p:attrNameLst>
                                      </p:cBhvr>
                                      <p:to>
                                        <p:strVal val="visible"/>
                                      </p:to>
                                    </p:set>
                                    <p:anim calcmode="lin" valueType="num">
                                      <p:cBhvr additive="base">
                                        <p:cTn id="27" dur="500"/>
                                        <p:tgtEl>
                                          <p:spTgt spid="5">
                                            <p:graphicEl>
                                              <a:dgm id="{0B39A198-4ABC-AD45-BAC1-90267AFE7216}"/>
                                            </p:graphicEl>
                                          </p:spTgt>
                                        </p:tgtEl>
                                        <p:attrNameLst>
                                          <p:attrName>ppt_x</p:attrName>
                                        </p:attrNameLst>
                                      </p:cBhvr>
                                      <p:tavLst>
                                        <p:tav tm="0">
                                          <p:val>
                                            <p:strVal val="#ppt_x-#ppt_w*1.125000"/>
                                          </p:val>
                                        </p:tav>
                                        <p:tav tm="100000">
                                          <p:val>
                                            <p:strVal val="#ppt_x"/>
                                          </p:val>
                                        </p:tav>
                                      </p:tavLst>
                                    </p:anim>
                                    <p:animEffect transition="in" filter="wipe(right)">
                                      <p:cBhvr>
                                        <p:cTn id="28" dur="500"/>
                                        <p:tgtEl>
                                          <p:spTgt spid="5">
                                            <p:graphicEl>
                                              <a:dgm id="{0B39A198-4ABC-AD45-BAC1-90267AFE7216}"/>
                                            </p:graphicEl>
                                          </p:spTgt>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5">
                                            <p:graphicEl>
                                              <a:dgm id="{83797427-6E6B-2246-BC76-DA867F957AC8}"/>
                                            </p:graphicEl>
                                          </p:spTgt>
                                        </p:tgtEl>
                                        <p:attrNameLst>
                                          <p:attrName>style.visibility</p:attrName>
                                        </p:attrNameLst>
                                      </p:cBhvr>
                                      <p:to>
                                        <p:strVal val="visible"/>
                                      </p:to>
                                    </p:set>
                                    <p:anim calcmode="lin" valueType="num">
                                      <p:cBhvr additive="base">
                                        <p:cTn id="31" dur="500"/>
                                        <p:tgtEl>
                                          <p:spTgt spid="5">
                                            <p:graphicEl>
                                              <a:dgm id="{83797427-6E6B-2246-BC76-DA867F957AC8}"/>
                                            </p:graphicEl>
                                          </p:spTgt>
                                        </p:tgtEl>
                                        <p:attrNameLst>
                                          <p:attrName>ppt_x</p:attrName>
                                        </p:attrNameLst>
                                      </p:cBhvr>
                                      <p:tavLst>
                                        <p:tav tm="0">
                                          <p:val>
                                            <p:strVal val="#ppt_x-#ppt_w*1.125000"/>
                                          </p:val>
                                        </p:tav>
                                        <p:tav tm="100000">
                                          <p:val>
                                            <p:strVal val="#ppt_x"/>
                                          </p:val>
                                        </p:tav>
                                      </p:tavLst>
                                    </p:anim>
                                    <p:animEffect transition="in" filter="wipe(right)">
                                      <p:cBhvr>
                                        <p:cTn id="32" dur="500"/>
                                        <p:tgtEl>
                                          <p:spTgt spid="5">
                                            <p:graphicEl>
                                              <a:dgm id="{83797427-6E6B-2246-BC76-DA867F957AC8}"/>
                                            </p:graphicEl>
                                          </p:spTgt>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5">
                                            <p:graphicEl>
                                              <a:dgm id="{B184A6FB-6531-234A-B931-E079071C43D0}"/>
                                            </p:graphicEl>
                                          </p:spTgt>
                                        </p:tgtEl>
                                        <p:attrNameLst>
                                          <p:attrName>style.visibility</p:attrName>
                                        </p:attrNameLst>
                                      </p:cBhvr>
                                      <p:to>
                                        <p:strVal val="visible"/>
                                      </p:to>
                                    </p:set>
                                    <p:anim calcmode="lin" valueType="num">
                                      <p:cBhvr additive="base">
                                        <p:cTn id="35" dur="500"/>
                                        <p:tgtEl>
                                          <p:spTgt spid="5">
                                            <p:graphicEl>
                                              <a:dgm id="{B184A6FB-6531-234A-B931-E079071C43D0}"/>
                                            </p:graphicEl>
                                          </p:spTgt>
                                        </p:tgtEl>
                                        <p:attrNameLst>
                                          <p:attrName>ppt_x</p:attrName>
                                        </p:attrNameLst>
                                      </p:cBhvr>
                                      <p:tavLst>
                                        <p:tav tm="0">
                                          <p:val>
                                            <p:strVal val="#ppt_x-#ppt_w*1.125000"/>
                                          </p:val>
                                        </p:tav>
                                        <p:tav tm="100000">
                                          <p:val>
                                            <p:strVal val="#ppt_x"/>
                                          </p:val>
                                        </p:tav>
                                      </p:tavLst>
                                    </p:anim>
                                    <p:animEffect transition="in" filter="wipe(right)">
                                      <p:cBhvr>
                                        <p:cTn id="36" dur="500"/>
                                        <p:tgtEl>
                                          <p:spTgt spid="5">
                                            <p:graphicEl>
                                              <a:dgm id="{B184A6FB-6531-234A-B931-E079071C43D0}"/>
                                            </p:graphicEl>
                                          </p:spTgt>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5">
                                            <p:graphicEl>
                                              <a:dgm id="{87C8F919-447B-6140-8ADB-AD4EDAD172AF}"/>
                                            </p:graphicEl>
                                          </p:spTgt>
                                        </p:tgtEl>
                                        <p:attrNameLst>
                                          <p:attrName>style.visibility</p:attrName>
                                        </p:attrNameLst>
                                      </p:cBhvr>
                                      <p:to>
                                        <p:strVal val="visible"/>
                                      </p:to>
                                    </p:set>
                                    <p:anim calcmode="lin" valueType="num">
                                      <p:cBhvr additive="base">
                                        <p:cTn id="39" dur="500"/>
                                        <p:tgtEl>
                                          <p:spTgt spid="5">
                                            <p:graphicEl>
                                              <a:dgm id="{87C8F919-447B-6140-8ADB-AD4EDAD172AF}"/>
                                            </p:graphicEl>
                                          </p:spTgt>
                                        </p:tgtEl>
                                        <p:attrNameLst>
                                          <p:attrName>ppt_x</p:attrName>
                                        </p:attrNameLst>
                                      </p:cBhvr>
                                      <p:tavLst>
                                        <p:tav tm="0">
                                          <p:val>
                                            <p:strVal val="#ppt_x-#ppt_w*1.125000"/>
                                          </p:val>
                                        </p:tav>
                                        <p:tav tm="100000">
                                          <p:val>
                                            <p:strVal val="#ppt_x"/>
                                          </p:val>
                                        </p:tav>
                                      </p:tavLst>
                                    </p:anim>
                                    <p:animEffect transition="in" filter="wipe(right)">
                                      <p:cBhvr>
                                        <p:cTn id="40" dur="500"/>
                                        <p:tgtEl>
                                          <p:spTgt spid="5">
                                            <p:graphicEl>
                                              <a:dgm id="{87C8F919-447B-6140-8ADB-AD4EDAD172AF}"/>
                                            </p:graphicEl>
                                          </p:spTgt>
                                        </p:tgtEl>
                                      </p:cBhvr>
                                    </p:animEffect>
                                  </p:childTnLst>
                                </p:cTn>
                              </p:par>
                              <p:par>
                                <p:cTn id="41" presetID="12" presetClass="entr" presetSubtype="8" fill="hold" grpId="0" nodeType="withEffect">
                                  <p:stCondLst>
                                    <p:cond delay="0"/>
                                  </p:stCondLst>
                                  <p:childTnLst>
                                    <p:set>
                                      <p:cBhvr>
                                        <p:cTn id="42" dur="1" fill="hold">
                                          <p:stCondLst>
                                            <p:cond delay="0"/>
                                          </p:stCondLst>
                                        </p:cTn>
                                        <p:tgtEl>
                                          <p:spTgt spid="5">
                                            <p:graphicEl>
                                              <a:dgm id="{6BE12F76-BD23-4D46-89FD-5688D75BD802}"/>
                                            </p:graphicEl>
                                          </p:spTgt>
                                        </p:tgtEl>
                                        <p:attrNameLst>
                                          <p:attrName>style.visibility</p:attrName>
                                        </p:attrNameLst>
                                      </p:cBhvr>
                                      <p:to>
                                        <p:strVal val="visible"/>
                                      </p:to>
                                    </p:set>
                                    <p:anim calcmode="lin" valueType="num">
                                      <p:cBhvr additive="base">
                                        <p:cTn id="43" dur="500"/>
                                        <p:tgtEl>
                                          <p:spTgt spid="5">
                                            <p:graphicEl>
                                              <a:dgm id="{6BE12F76-BD23-4D46-89FD-5688D75BD802}"/>
                                            </p:graphicEl>
                                          </p:spTgt>
                                        </p:tgtEl>
                                        <p:attrNameLst>
                                          <p:attrName>ppt_x</p:attrName>
                                        </p:attrNameLst>
                                      </p:cBhvr>
                                      <p:tavLst>
                                        <p:tav tm="0">
                                          <p:val>
                                            <p:strVal val="#ppt_x-#ppt_w*1.125000"/>
                                          </p:val>
                                        </p:tav>
                                        <p:tav tm="100000">
                                          <p:val>
                                            <p:strVal val="#ppt_x"/>
                                          </p:val>
                                        </p:tav>
                                      </p:tavLst>
                                    </p:anim>
                                    <p:animEffect transition="in" filter="wipe(right)">
                                      <p:cBhvr>
                                        <p:cTn id="44" dur="500"/>
                                        <p:tgtEl>
                                          <p:spTgt spid="5">
                                            <p:graphicEl>
                                              <a:dgm id="{6BE12F76-BD23-4D46-89FD-5688D75BD802}"/>
                                            </p:graphicEl>
                                          </p:spTgt>
                                        </p:tgtEl>
                                      </p:cBhvr>
                                    </p:animEffect>
                                  </p:childTnLst>
                                </p:cTn>
                              </p:par>
                              <p:par>
                                <p:cTn id="45" presetID="12" presetClass="entr" presetSubtype="8" fill="hold" grpId="0" nodeType="withEffect">
                                  <p:stCondLst>
                                    <p:cond delay="0"/>
                                  </p:stCondLst>
                                  <p:childTnLst>
                                    <p:set>
                                      <p:cBhvr>
                                        <p:cTn id="46" dur="1" fill="hold">
                                          <p:stCondLst>
                                            <p:cond delay="0"/>
                                          </p:stCondLst>
                                        </p:cTn>
                                        <p:tgtEl>
                                          <p:spTgt spid="5">
                                            <p:graphicEl>
                                              <a:dgm id="{AD5AEB12-B74A-EC46-9A26-C7706CAF8A66}"/>
                                            </p:graphicEl>
                                          </p:spTgt>
                                        </p:tgtEl>
                                        <p:attrNameLst>
                                          <p:attrName>style.visibility</p:attrName>
                                        </p:attrNameLst>
                                      </p:cBhvr>
                                      <p:to>
                                        <p:strVal val="visible"/>
                                      </p:to>
                                    </p:set>
                                    <p:anim calcmode="lin" valueType="num">
                                      <p:cBhvr additive="base">
                                        <p:cTn id="47" dur="500"/>
                                        <p:tgtEl>
                                          <p:spTgt spid="5">
                                            <p:graphicEl>
                                              <a:dgm id="{AD5AEB12-B74A-EC46-9A26-C7706CAF8A66}"/>
                                            </p:graphicEl>
                                          </p:spTgt>
                                        </p:tgtEl>
                                        <p:attrNameLst>
                                          <p:attrName>ppt_x</p:attrName>
                                        </p:attrNameLst>
                                      </p:cBhvr>
                                      <p:tavLst>
                                        <p:tav tm="0">
                                          <p:val>
                                            <p:strVal val="#ppt_x-#ppt_w*1.125000"/>
                                          </p:val>
                                        </p:tav>
                                        <p:tav tm="100000">
                                          <p:val>
                                            <p:strVal val="#ppt_x"/>
                                          </p:val>
                                        </p:tav>
                                      </p:tavLst>
                                    </p:anim>
                                    <p:animEffect transition="in" filter="wipe(right)">
                                      <p:cBhvr>
                                        <p:cTn id="48" dur="500"/>
                                        <p:tgtEl>
                                          <p:spTgt spid="5">
                                            <p:graphicEl>
                                              <a:dgm id="{AD5AEB12-B74A-EC46-9A26-C7706CAF8A66}"/>
                                            </p:graphicEl>
                                          </p:spTgt>
                                        </p:tgtEl>
                                      </p:cBhvr>
                                    </p:animEffect>
                                  </p:childTnLst>
                                </p:cTn>
                              </p:par>
                              <p:par>
                                <p:cTn id="49" presetID="12" presetClass="entr" presetSubtype="8" fill="hold" grpId="0" nodeType="withEffect">
                                  <p:stCondLst>
                                    <p:cond delay="0"/>
                                  </p:stCondLst>
                                  <p:childTnLst>
                                    <p:set>
                                      <p:cBhvr>
                                        <p:cTn id="50" dur="1" fill="hold">
                                          <p:stCondLst>
                                            <p:cond delay="0"/>
                                          </p:stCondLst>
                                        </p:cTn>
                                        <p:tgtEl>
                                          <p:spTgt spid="5">
                                            <p:graphicEl>
                                              <a:dgm id="{7DF76470-6733-2A45-88A7-25297EA0F183}"/>
                                            </p:graphicEl>
                                          </p:spTgt>
                                        </p:tgtEl>
                                        <p:attrNameLst>
                                          <p:attrName>style.visibility</p:attrName>
                                        </p:attrNameLst>
                                      </p:cBhvr>
                                      <p:to>
                                        <p:strVal val="visible"/>
                                      </p:to>
                                    </p:set>
                                    <p:anim calcmode="lin" valueType="num">
                                      <p:cBhvr additive="base">
                                        <p:cTn id="51" dur="500"/>
                                        <p:tgtEl>
                                          <p:spTgt spid="5">
                                            <p:graphicEl>
                                              <a:dgm id="{7DF76470-6733-2A45-88A7-25297EA0F183}"/>
                                            </p:graphicEl>
                                          </p:spTgt>
                                        </p:tgtEl>
                                        <p:attrNameLst>
                                          <p:attrName>ppt_x</p:attrName>
                                        </p:attrNameLst>
                                      </p:cBhvr>
                                      <p:tavLst>
                                        <p:tav tm="0">
                                          <p:val>
                                            <p:strVal val="#ppt_x-#ppt_w*1.125000"/>
                                          </p:val>
                                        </p:tav>
                                        <p:tav tm="100000">
                                          <p:val>
                                            <p:strVal val="#ppt_x"/>
                                          </p:val>
                                        </p:tav>
                                      </p:tavLst>
                                    </p:anim>
                                    <p:animEffect transition="in" filter="wipe(right)">
                                      <p:cBhvr>
                                        <p:cTn id="52" dur="500"/>
                                        <p:tgtEl>
                                          <p:spTgt spid="5">
                                            <p:graphicEl>
                                              <a:dgm id="{7DF76470-6733-2A45-88A7-25297EA0F183}"/>
                                            </p:graphicEl>
                                          </p:spTgt>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5">
                                            <p:graphicEl>
                                              <a:dgm id="{4FA7944C-3BF6-1B42-84A3-316132B698C0}"/>
                                            </p:graphicEl>
                                          </p:spTgt>
                                        </p:tgtEl>
                                        <p:attrNameLst>
                                          <p:attrName>style.visibility</p:attrName>
                                        </p:attrNameLst>
                                      </p:cBhvr>
                                      <p:to>
                                        <p:strVal val="visible"/>
                                      </p:to>
                                    </p:set>
                                    <p:anim calcmode="lin" valueType="num">
                                      <p:cBhvr additive="base">
                                        <p:cTn id="55" dur="500"/>
                                        <p:tgtEl>
                                          <p:spTgt spid="5">
                                            <p:graphicEl>
                                              <a:dgm id="{4FA7944C-3BF6-1B42-84A3-316132B698C0}"/>
                                            </p:graphicEl>
                                          </p:spTgt>
                                        </p:tgtEl>
                                        <p:attrNameLst>
                                          <p:attrName>ppt_x</p:attrName>
                                        </p:attrNameLst>
                                      </p:cBhvr>
                                      <p:tavLst>
                                        <p:tav tm="0">
                                          <p:val>
                                            <p:strVal val="#ppt_x-#ppt_w*1.125000"/>
                                          </p:val>
                                        </p:tav>
                                        <p:tav tm="100000">
                                          <p:val>
                                            <p:strVal val="#ppt_x"/>
                                          </p:val>
                                        </p:tav>
                                      </p:tavLst>
                                    </p:anim>
                                    <p:animEffect transition="in" filter="wipe(right)">
                                      <p:cBhvr>
                                        <p:cTn id="56" dur="500"/>
                                        <p:tgtEl>
                                          <p:spTgt spid="5">
                                            <p:graphicEl>
                                              <a:dgm id="{4FA7944C-3BF6-1B42-84A3-316132B698C0}"/>
                                            </p:graphicEl>
                                          </p:spTgt>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5">
                                            <p:graphicEl>
                                              <a:dgm id="{06381A54-F817-7046-A3F9-49751631F2E7}"/>
                                            </p:graphicEl>
                                          </p:spTgt>
                                        </p:tgtEl>
                                        <p:attrNameLst>
                                          <p:attrName>style.visibility</p:attrName>
                                        </p:attrNameLst>
                                      </p:cBhvr>
                                      <p:to>
                                        <p:strVal val="visible"/>
                                      </p:to>
                                    </p:set>
                                    <p:anim calcmode="lin" valueType="num">
                                      <p:cBhvr additive="base">
                                        <p:cTn id="59" dur="500"/>
                                        <p:tgtEl>
                                          <p:spTgt spid="5">
                                            <p:graphicEl>
                                              <a:dgm id="{06381A54-F817-7046-A3F9-49751631F2E7}"/>
                                            </p:graphicEl>
                                          </p:spTgt>
                                        </p:tgtEl>
                                        <p:attrNameLst>
                                          <p:attrName>ppt_x</p:attrName>
                                        </p:attrNameLst>
                                      </p:cBhvr>
                                      <p:tavLst>
                                        <p:tav tm="0">
                                          <p:val>
                                            <p:strVal val="#ppt_x-#ppt_w*1.125000"/>
                                          </p:val>
                                        </p:tav>
                                        <p:tav tm="100000">
                                          <p:val>
                                            <p:strVal val="#ppt_x"/>
                                          </p:val>
                                        </p:tav>
                                      </p:tavLst>
                                    </p:anim>
                                    <p:animEffect transition="in" filter="wipe(right)">
                                      <p:cBhvr>
                                        <p:cTn id="60" dur="500"/>
                                        <p:tgtEl>
                                          <p:spTgt spid="5">
                                            <p:graphicEl>
                                              <a:dgm id="{06381A54-F817-7046-A3F9-49751631F2E7}"/>
                                            </p:graphicEl>
                                          </p:spTgt>
                                        </p:tgtEl>
                                      </p:cBhvr>
                                    </p:animEffect>
                                  </p:childTnLst>
                                </p:cTn>
                              </p:par>
                              <p:par>
                                <p:cTn id="61" presetID="12" presetClass="entr" presetSubtype="8" fill="hold" grpId="0" nodeType="withEffect">
                                  <p:stCondLst>
                                    <p:cond delay="0"/>
                                  </p:stCondLst>
                                  <p:childTnLst>
                                    <p:set>
                                      <p:cBhvr>
                                        <p:cTn id="62" dur="1" fill="hold">
                                          <p:stCondLst>
                                            <p:cond delay="0"/>
                                          </p:stCondLst>
                                        </p:cTn>
                                        <p:tgtEl>
                                          <p:spTgt spid="5">
                                            <p:graphicEl>
                                              <a:dgm id="{ABE1516E-7DE9-6F49-A5F2-6C31C07EE585}"/>
                                            </p:graphicEl>
                                          </p:spTgt>
                                        </p:tgtEl>
                                        <p:attrNameLst>
                                          <p:attrName>style.visibility</p:attrName>
                                        </p:attrNameLst>
                                      </p:cBhvr>
                                      <p:to>
                                        <p:strVal val="visible"/>
                                      </p:to>
                                    </p:set>
                                    <p:anim calcmode="lin" valueType="num">
                                      <p:cBhvr additive="base">
                                        <p:cTn id="63" dur="500"/>
                                        <p:tgtEl>
                                          <p:spTgt spid="5">
                                            <p:graphicEl>
                                              <a:dgm id="{ABE1516E-7DE9-6F49-A5F2-6C31C07EE585}"/>
                                            </p:graphicEl>
                                          </p:spTgt>
                                        </p:tgtEl>
                                        <p:attrNameLst>
                                          <p:attrName>ppt_x</p:attrName>
                                        </p:attrNameLst>
                                      </p:cBhvr>
                                      <p:tavLst>
                                        <p:tav tm="0">
                                          <p:val>
                                            <p:strVal val="#ppt_x-#ppt_w*1.125000"/>
                                          </p:val>
                                        </p:tav>
                                        <p:tav tm="100000">
                                          <p:val>
                                            <p:strVal val="#ppt_x"/>
                                          </p:val>
                                        </p:tav>
                                      </p:tavLst>
                                    </p:anim>
                                    <p:animEffect transition="in" filter="wipe(right)">
                                      <p:cBhvr>
                                        <p:cTn id="64" dur="500"/>
                                        <p:tgtEl>
                                          <p:spTgt spid="5">
                                            <p:graphicEl>
                                              <a:dgm id="{ABE1516E-7DE9-6F49-A5F2-6C31C07EE585}"/>
                                            </p:graphicEl>
                                          </p:spTgt>
                                        </p:tgtEl>
                                      </p:cBhvr>
                                    </p:animEffect>
                                  </p:childTnLst>
                                </p:cTn>
                              </p:par>
                              <p:par>
                                <p:cTn id="65" presetID="12" presetClass="entr" presetSubtype="8" fill="hold" grpId="0" nodeType="withEffect">
                                  <p:stCondLst>
                                    <p:cond delay="0"/>
                                  </p:stCondLst>
                                  <p:childTnLst>
                                    <p:set>
                                      <p:cBhvr>
                                        <p:cTn id="66" dur="1" fill="hold">
                                          <p:stCondLst>
                                            <p:cond delay="0"/>
                                          </p:stCondLst>
                                        </p:cTn>
                                        <p:tgtEl>
                                          <p:spTgt spid="5">
                                            <p:graphicEl>
                                              <a:dgm id="{0E47E46E-8B16-A34F-91EE-D64F8B863F08}"/>
                                            </p:graphicEl>
                                          </p:spTgt>
                                        </p:tgtEl>
                                        <p:attrNameLst>
                                          <p:attrName>style.visibility</p:attrName>
                                        </p:attrNameLst>
                                      </p:cBhvr>
                                      <p:to>
                                        <p:strVal val="visible"/>
                                      </p:to>
                                    </p:set>
                                    <p:anim calcmode="lin" valueType="num">
                                      <p:cBhvr additive="base">
                                        <p:cTn id="67" dur="500"/>
                                        <p:tgtEl>
                                          <p:spTgt spid="5">
                                            <p:graphicEl>
                                              <a:dgm id="{0E47E46E-8B16-A34F-91EE-D64F8B863F08}"/>
                                            </p:graphicEl>
                                          </p:spTgt>
                                        </p:tgtEl>
                                        <p:attrNameLst>
                                          <p:attrName>ppt_x</p:attrName>
                                        </p:attrNameLst>
                                      </p:cBhvr>
                                      <p:tavLst>
                                        <p:tav tm="0">
                                          <p:val>
                                            <p:strVal val="#ppt_x-#ppt_w*1.125000"/>
                                          </p:val>
                                        </p:tav>
                                        <p:tav tm="100000">
                                          <p:val>
                                            <p:strVal val="#ppt_x"/>
                                          </p:val>
                                        </p:tav>
                                      </p:tavLst>
                                    </p:anim>
                                    <p:animEffect transition="in" filter="wipe(right)">
                                      <p:cBhvr>
                                        <p:cTn id="68" dur="500"/>
                                        <p:tgtEl>
                                          <p:spTgt spid="5">
                                            <p:graphicEl>
                                              <a:dgm id="{0E47E46E-8B16-A34F-91EE-D64F8B863F08}"/>
                                            </p:graphicEl>
                                          </p:spTgt>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5">
                                            <p:graphicEl>
                                              <a:dgm id="{FF2C3C05-F28D-B945-9542-EEA9E2B3AAB3}"/>
                                            </p:graphicEl>
                                          </p:spTgt>
                                        </p:tgtEl>
                                        <p:attrNameLst>
                                          <p:attrName>style.visibility</p:attrName>
                                        </p:attrNameLst>
                                      </p:cBhvr>
                                      <p:to>
                                        <p:strVal val="visible"/>
                                      </p:to>
                                    </p:set>
                                    <p:anim calcmode="lin" valueType="num">
                                      <p:cBhvr additive="base">
                                        <p:cTn id="71" dur="500"/>
                                        <p:tgtEl>
                                          <p:spTgt spid="5">
                                            <p:graphicEl>
                                              <a:dgm id="{FF2C3C05-F28D-B945-9542-EEA9E2B3AAB3}"/>
                                            </p:graphicEl>
                                          </p:spTgt>
                                        </p:tgtEl>
                                        <p:attrNameLst>
                                          <p:attrName>ppt_x</p:attrName>
                                        </p:attrNameLst>
                                      </p:cBhvr>
                                      <p:tavLst>
                                        <p:tav tm="0">
                                          <p:val>
                                            <p:strVal val="#ppt_x-#ppt_w*1.125000"/>
                                          </p:val>
                                        </p:tav>
                                        <p:tav tm="100000">
                                          <p:val>
                                            <p:strVal val="#ppt_x"/>
                                          </p:val>
                                        </p:tav>
                                      </p:tavLst>
                                    </p:anim>
                                    <p:animEffect transition="in" filter="wipe(right)">
                                      <p:cBhvr>
                                        <p:cTn id="72" dur="500"/>
                                        <p:tgtEl>
                                          <p:spTgt spid="5">
                                            <p:graphicEl>
                                              <a:dgm id="{FF2C3C05-F28D-B945-9542-EEA9E2B3AAB3}"/>
                                            </p:graphicEl>
                                          </p:spTgt>
                                        </p:tgtEl>
                                      </p:cBhvr>
                                    </p:animEffect>
                                  </p:childTnLst>
                                </p:cTn>
                              </p:par>
                              <p:par>
                                <p:cTn id="73" presetID="12" presetClass="entr" presetSubtype="8" fill="hold" grpId="0" nodeType="withEffect">
                                  <p:stCondLst>
                                    <p:cond delay="0"/>
                                  </p:stCondLst>
                                  <p:childTnLst>
                                    <p:set>
                                      <p:cBhvr>
                                        <p:cTn id="74" dur="1" fill="hold">
                                          <p:stCondLst>
                                            <p:cond delay="0"/>
                                          </p:stCondLst>
                                        </p:cTn>
                                        <p:tgtEl>
                                          <p:spTgt spid="5">
                                            <p:graphicEl>
                                              <a:dgm id="{13A1F426-0829-FB48-B096-A07BB1AB2B49}"/>
                                            </p:graphicEl>
                                          </p:spTgt>
                                        </p:tgtEl>
                                        <p:attrNameLst>
                                          <p:attrName>style.visibility</p:attrName>
                                        </p:attrNameLst>
                                      </p:cBhvr>
                                      <p:to>
                                        <p:strVal val="visible"/>
                                      </p:to>
                                    </p:set>
                                    <p:anim calcmode="lin" valueType="num">
                                      <p:cBhvr additive="base">
                                        <p:cTn id="75" dur="500"/>
                                        <p:tgtEl>
                                          <p:spTgt spid="5">
                                            <p:graphicEl>
                                              <a:dgm id="{13A1F426-0829-FB48-B096-A07BB1AB2B49}"/>
                                            </p:graphicEl>
                                          </p:spTgt>
                                        </p:tgtEl>
                                        <p:attrNameLst>
                                          <p:attrName>ppt_x</p:attrName>
                                        </p:attrNameLst>
                                      </p:cBhvr>
                                      <p:tavLst>
                                        <p:tav tm="0">
                                          <p:val>
                                            <p:strVal val="#ppt_x-#ppt_w*1.125000"/>
                                          </p:val>
                                        </p:tav>
                                        <p:tav tm="100000">
                                          <p:val>
                                            <p:strVal val="#ppt_x"/>
                                          </p:val>
                                        </p:tav>
                                      </p:tavLst>
                                    </p:anim>
                                    <p:animEffect transition="in" filter="wipe(right)">
                                      <p:cBhvr>
                                        <p:cTn id="76" dur="500"/>
                                        <p:tgtEl>
                                          <p:spTgt spid="5">
                                            <p:graphicEl>
                                              <a:dgm id="{13A1F426-0829-FB48-B096-A07BB1AB2B49}"/>
                                            </p:graphicEl>
                                          </p:spTgt>
                                        </p:tgtEl>
                                      </p:cBhvr>
                                    </p:animEffect>
                                  </p:childTnLst>
                                </p:cTn>
                              </p:par>
                              <p:par>
                                <p:cTn id="77" presetID="12" presetClass="entr" presetSubtype="8" fill="hold" grpId="0" nodeType="withEffect">
                                  <p:stCondLst>
                                    <p:cond delay="0"/>
                                  </p:stCondLst>
                                  <p:childTnLst>
                                    <p:set>
                                      <p:cBhvr>
                                        <p:cTn id="78" dur="1" fill="hold">
                                          <p:stCondLst>
                                            <p:cond delay="0"/>
                                          </p:stCondLst>
                                        </p:cTn>
                                        <p:tgtEl>
                                          <p:spTgt spid="5">
                                            <p:graphicEl>
                                              <a:dgm id="{68963819-1303-5D42-AD9C-FE5893072BE8}"/>
                                            </p:graphicEl>
                                          </p:spTgt>
                                        </p:tgtEl>
                                        <p:attrNameLst>
                                          <p:attrName>style.visibility</p:attrName>
                                        </p:attrNameLst>
                                      </p:cBhvr>
                                      <p:to>
                                        <p:strVal val="visible"/>
                                      </p:to>
                                    </p:set>
                                    <p:anim calcmode="lin" valueType="num">
                                      <p:cBhvr additive="base">
                                        <p:cTn id="79" dur="500"/>
                                        <p:tgtEl>
                                          <p:spTgt spid="5">
                                            <p:graphicEl>
                                              <a:dgm id="{68963819-1303-5D42-AD9C-FE5893072BE8}"/>
                                            </p:graphicEl>
                                          </p:spTgt>
                                        </p:tgtEl>
                                        <p:attrNameLst>
                                          <p:attrName>ppt_x</p:attrName>
                                        </p:attrNameLst>
                                      </p:cBhvr>
                                      <p:tavLst>
                                        <p:tav tm="0">
                                          <p:val>
                                            <p:strVal val="#ppt_x-#ppt_w*1.125000"/>
                                          </p:val>
                                        </p:tav>
                                        <p:tav tm="100000">
                                          <p:val>
                                            <p:strVal val="#ppt_x"/>
                                          </p:val>
                                        </p:tav>
                                      </p:tavLst>
                                    </p:anim>
                                    <p:animEffect transition="in" filter="wipe(right)">
                                      <p:cBhvr>
                                        <p:cTn id="80" dur="500"/>
                                        <p:tgtEl>
                                          <p:spTgt spid="5">
                                            <p:graphicEl>
                                              <a:dgm id="{68963819-1303-5D42-AD9C-FE5893072BE8}"/>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8" fill="hold" grpId="0" nodeType="clickEffect">
                                  <p:stCondLst>
                                    <p:cond delay="0"/>
                                  </p:stCondLst>
                                  <p:childTnLst>
                                    <p:set>
                                      <p:cBhvr>
                                        <p:cTn id="84" dur="1" fill="hold">
                                          <p:stCondLst>
                                            <p:cond delay="0"/>
                                          </p:stCondLst>
                                        </p:cTn>
                                        <p:tgtEl>
                                          <p:spTgt spid="5">
                                            <p:graphicEl>
                                              <a:dgm id="{00815C74-C2BE-FF4C-A46A-C41564BCF32C}"/>
                                            </p:graphicEl>
                                          </p:spTgt>
                                        </p:tgtEl>
                                        <p:attrNameLst>
                                          <p:attrName>style.visibility</p:attrName>
                                        </p:attrNameLst>
                                      </p:cBhvr>
                                      <p:to>
                                        <p:strVal val="visible"/>
                                      </p:to>
                                    </p:set>
                                    <p:anim calcmode="lin" valueType="num">
                                      <p:cBhvr additive="base">
                                        <p:cTn id="85" dur="500"/>
                                        <p:tgtEl>
                                          <p:spTgt spid="5">
                                            <p:graphicEl>
                                              <a:dgm id="{00815C74-C2BE-FF4C-A46A-C41564BCF32C}"/>
                                            </p:graphicEl>
                                          </p:spTgt>
                                        </p:tgtEl>
                                        <p:attrNameLst>
                                          <p:attrName>ppt_x</p:attrName>
                                        </p:attrNameLst>
                                      </p:cBhvr>
                                      <p:tavLst>
                                        <p:tav tm="0">
                                          <p:val>
                                            <p:strVal val="#ppt_x-#ppt_w*1.125000"/>
                                          </p:val>
                                        </p:tav>
                                        <p:tav tm="100000">
                                          <p:val>
                                            <p:strVal val="#ppt_x"/>
                                          </p:val>
                                        </p:tav>
                                      </p:tavLst>
                                    </p:anim>
                                    <p:animEffect transition="in" filter="wipe(right)">
                                      <p:cBhvr>
                                        <p:cTn id="86" dur="500"/>
                                        <p:tgtEl>
                                          <p:spTgt spid="5">
                                            <p:graphicEl>
                                              <a:dgm id="{00815C74-C2BE-FF4C-A46A-C41564BCF32C}"/>
                                            </p:graphicEl>
                                          </p:spTgt>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5">
                                            <p:graphicEl>
                                              <a:dgm id="{7EB92B73-ED2E-E649-8776-6A767AE00231}"/>
                                            </p:graphicEl>
                                          </p:spTgt>
                                        </p:tgtEl>
                                        <p:attrNameLst>
                                          <p:attrName>style.visibility</p:attrName>
                                        </p:attrNameLst>
                                      </p:cBhvr>
                                      <p:to>
                                        <p:strVal val="visible"/>
                                      </p:to>
                                    </p:set>
                                    <p:anim calcmode="lin" valueType="num">
                                      <p:cBhvr additive="base">
                                        <p:cTn id="89" dur="500"/>
                                        <p:tgtEl>
                                          <p:spTgt spid="5">
                                            <p:graphicEl>
                                              <a:dgm id="{7EB92B73-ED2E-E649-8776-6A767AE00231}"/>
                                            </p:graphicEl>
                                          </p:spTgt>
                                        </p:tgtEl>
                                        <p:attrNameLst>
                                          <p:attrName>ppt_x</p:attrName>
                                        </p:attrNameLst>
                                      </p:cBhvr>
                                      <p:tavLst>
                                        <p:tav tm="0">
                                          <p:val>
                                            <p:strVal val="#ppt_x-#ppt_w*1.125000"/>
                                          </p:val>
                                        </p:tav>
                                        <p:tav tm="100000">
                                          <p:val>
                                            <p:strVal val="#ppt_x"/>
                                          </p:val>
                                        </p:tav>
                                      </p:tavLst>
                                    </p:anim>
                                    <p:animEffect transition="in" filter="wipe(right)">
                                      <p:cBhvr>
                                        <p:cTn id="90" dur="500"/>
                                        <p:tgtEl>
                                          <p:spTgt spid="5">
                                            <p:graphicEl>
                                              <a:dgm id="{7EB92B73-ED2E-E649-8776-6A767AE00231}"/>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12" presetClass="entr" presetSubtype="8" fill="hold" grpId="0" nodeType="clickEffect">
                                  <p:stCondLst>
                                    <p:cond delay="0"/>
                                  </p:stCondLst>
                                  <p:childTnLst>
                                    <p:set>
                                      <p:cBhvr>
                                        <p:cTn id="94" dur="1" fill="hold">
                                          <p:stCondLst>
                                            <p:cond delay="0"/>
                                          </p:stCondLst>
                                        </p:cTn>
                                        <p:tgtEl>
                                          <p:spTgt spid="5">
                                            <p:graphicEl>
                                              <a:dgm id="{D82D691B-0498-584E-AC2E-B9CA9A58D6DE}"/>
                                            </p:graphicEl>
                                          </p:spTgt>
                                        </p:tgtEl>
                                        <p:attrNameLst>
                                          <p:attrName>style.visibility</p:attrName>
                                        </p:attrNameLst>
                                      </p:cBhvr>
                                      <p:to>
                                        <p:strVal val="visible"/>
                                      </p:to>
                                    </p:set>
                                    <p:anim calcmode="lin" valueType="num">
                                      <p:cBhvr additive="base">
                                        <p:cTn id="95" dur="500"/>
                                        <p:tgtEl>
                                          <p:spTgt spid="5">
                                            <p:graphicEl>
                                              <a:dgm id="{D82D691B-0498-584E-AC2E-B9CA9A58D6DE}"/>
                                            </p:graphicEl>
                                          </p:spTgt>
                                        </p:tgtEl>
                                        <p:attrNameLst>
                                          <p:attrName>ppt_x</p:attrName>
                                        </p:attrNameLst>
                                      </p:cBhvr>
                                      <p:tavLst>
                                        <p:tav tm="0">
                                          <p:val>
                                            <p:strVal val="#ppt_x-#ppt_w*1.125000"/>
                                          </p:val>
                                        </p:tav>
                                        <p:tav tm="100000">
                                          <p:val>
                                            <p:strVal val="#ppt_x"/>
                                          </p:val>
                                        </p:tav>
                                      </p:tavLst>
                                    </p:anim>
                                    <p:animEffect transition="in" filter="wipe(right)">
                                      <p:cBhvr>
                                        <p:cTn id="96" dur="500"/>
                                        <p:tgtEl>
                                          <p:spTgt spid="5">
                                            <p:graphicEl>
                                              <a:dgm id="{D82D691B-0498-584E-AC2E-B9CA9A58D6DE}"/>
                                            </p:graphicEl>
                                          </p:spTgt>
                                        </p:tgtEl>
                                      </p:cBhvr>
                                    </p:animEffect>
                                  </p:childTnLst>
                                </p:cTn>
                              </p:par>
                              <p:par>
                                <p:cTn id="97" presetID="12" presetClass="entr" presetSubtype="8" fill="hold" grpId="0" nodeType="withEffect">
                                  <p:stCondLst>
                                    <p:cond delay="0"/>
                                  </p:stCondLst>
                                  <p:childTnLst>
                                    <p:set>
                                      <p:cBhvr>
                                        <p:cTn id="98" dur="1" fill="hold">
                                          <p:stCondLst>
                                            <p:cond delay="0"/>
                                          </p:stCondLst>
                                        </p:cTn>
                                        <p:tgtEl>
                                          <p:spTgt spid="5">
                                            <p:graphicEl>
                                              <a:dgm id="{5CAAD3DF-B28C-C94C-9D3F-01225EB0C601}"/>
                                            </p:graphicEl>
                                          </p:spTgt>
                                        </p:tgtEl>
                                        <p:attrNameLst>
                                          <p:attrName>style.visibility</p:attrName>
                                        </p:attrNameLst>
                                      </p:cBhvr>
                                      <p:to>
                                        <p:strVal val="visible"/>
                                      </p:to>
                                    </p:set>
                                    <p:anim calcmode="lin" valueType="num">
                                      <p:cBhvr additive="base">
                                        <p:cTn id="99" dur="500"/>
                                        <p:tgtEl>
                                          <p:spTgt spid="5">
                                            <p:graphicEl>
                                              <a:dgm id="{5CAAD3DF-B28C-C94C-9D3F-01225EB0C601}"/>
                                            </p:graphicEl>
                                          </p:spTgt>
                                        </p:tgtEl>
                                        <p:attrNameLst>
                                          <p:attrName>ppt_x</p:attrName>
                                        </p:attrNameLst>
                                      </p:cBhvr>
                                      <p:tavLst>
                                        <p:tav tm="0">
                                          <p:val>
                                            <p:strVal val="#ppt_x-#ppt_w*1.125000"/>
                                          </p:val>
                                        </p:tav>
                                        <p:tav tm="100000">
                                          <p:val>
                                            <p:strVal val="#ppt_x"/>
                                          </p:val>
                                        </p:tav>
                                      </p:tavLst>
                                    </p:anim>
                                    <p:animEffect transition="in" filter="wipe(right)">
                                      <p:cBhvr>
                                        <p:cTn id="100" dur="500"/>
                                        <p:tgtEl>
                                          <p:spTgt spid="5">
                                            <p:graphicEl>
                                              <a:dgm id="{5CAAD3DF-B28C-C94C-9D3F-01225EB0C601}"/>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2" presetClass="entr" presetSubtype="8" fill="hold" grpId="0" nodeType="clickEffect">
                                  <p:stCondLst>
                                    <p:cond delay="0"/>
                                  </p:stCondLst>
                                  <p:childTnLst>
                                    <p:set>
                                      <p:cBhvr>
                                        <p:cTn id="104" dur="1" fill="hold">
                                          <p:stCondLst>
                                            <p:cond delay="0"/>
                                          </p:stCondLst>
                                        </p:cTn>
                                        <p:tgtEl>
                                          <p:spTgt spid="5">
                                            <p:graphicEl>
                                              <a:dgm id="{DEDF0428-3544-A941-826B-C6A4039E34F8}"/>
                                            </p:graphicEl>
                                          </p:spTgt>
                                        </p:tgtEl>
                                        <p:attrNameLst>
                                          <p:attrName>style.visibility</p:attrName>
                                        </p:attrNameLst>
                                      </p:cBhvr>
                                      <p:to>
                                        <p:strVal val="visible"/>
                                      </p:to>
                                    </p:set>
                                    <p:anim calcmode="lin" valueType="num">
                                      <p:cBhvr additive="base">
                                        <p:cTn id="105" dur="500"/>
                                        <p:tgtEl>
                                          <p:spTgt spid="5">
                                            <p:graphicEl>
                                              <a:dgm id="{DEDF0428-3544-A941-826B-C6A4039E34F8}"/>
                                            </p:graphicEl>
                                          </p:spTgt>
                                        </p:tgtEl>
                                        <p:attrNameLst>
                                          <p:attrName>ppt_x</p:attrName>
                                        </p:attrNameLst>
                                      </p:cBhvr>
                                      <p:tavLst>
                                        <p:tav tm="0">
                                          <p:val>
                                            <p:strVal val="#ppt_x-#ppt_w*1.125000"/>
                                          </p:val>
                                        </p:tav>
                                        <p:tav tm="100000">
                                          <p:val>
                                            <p:strVal val="#ppt_x"/>
                                          </p:val>
                                        </p:tav>
                                      </p:tavLst>
                                    </p:anim>
                                    <p:animEffect transition="in" filter="wipe(right)">
                                      <p:cBhvr>
                                        <p:cTn id="106" dur="500"/>
                                        <p:tgtEl>
                                          <p:spTgt spid="5">
                                            <p:graphicEl>
                                              <a:dgm id="{DEDF0428-3544-A941-826B-C6A4039E34F8}"/>
                                            </p:graphicEl>
                                          </p:spTgt>
                                        </p:tgtEl>
                                      </p:cBhvr>
                                    </p:animEffect>
                                  </p:childTnLst>
                                </p:cTn>
                              </p:par>
                              <p:par>
                                <p:cTn id="107" presetID="12" presetClass="entr" presetSubtype="8" fill="hold" grpId="0" nodeType="withEffect">
                                  <p:stCondLst>
                                    <p:cond delay="0"/>
                                  </p:stCondLst>
                                  <p:childTnLst>
                                    <p:set>
                                      <p:cBhvr>
                                        <p:cTn id="108" dur="1" fill="hold">
                                          <p:stCondLst>
                                            <p:cond delay="0"/>
                                          </p:stCondLst>
                                        </p:cTn>
                                        <p:tgtEl>
                                          <p:spTgt spid="5">
                                            <p:graphicEl>
                                              <a:dgm id="{8D4B615B-235D-5E49-A481-0538CDBBAED5}"/>
                                            </p:graphicEl>
                                          </p:spTgt>
                                        </p:tgtEl>
                                        <p:attrNameLst>
                                          <p:attrName>style.visibility</p:attrName>
                                        </p:attrNameLst>
                                      </p:cBhvr>
                                      <p:to>
                                        <p:strVal val="visible"/>
                                      </p:to>
                                    </p:set>
                                    <p:anim calcmode="lin" valueType="num">
                                      <p:cBhvr additive="base">
                                        <p:cTn id="109" dur="500"/>
                                        <p:tgtEl>
                                          <p:spTgt spid="5">
                                            <p:graphicEl>
                                              <a:dgm id="{8D4B615B-235D-5E49-A481-0538CDBBAED5}"/>
                                            </p:graphicEl>
                                          </p:spTgt>
                                        </p:tgtEl>
                                        <p:attrNameLst>
                                          <p:attrName>ppt_x</p:attrName>
                                        </p:attrNameLst>
                                      </p:cBhvr>
                                      <p:tavLst>
                                        <p:tav tm="0">
                                          <p:val>
                                            <p:strVal val="#ppt_x-#ppt_w*1.125000"/>
                                          </p:val>
                                        </p:tav>
                                        <p:tav tm="100000">
                                          <p:val>
                                            <p:strVal val="#ppt_x"/>
                                          </p:val>
                                        </p:tav>
                                      </p:tavLst>
                                    </p:anim>
                                    <p:animEffect transition="in" filter="wipe(right)">
                                      <p:cBhvr>
                                        <p:cTn id="110" dur="500"/>
                                        <p:tgtEl>
                                          <p:spTgt spid="5">
                                            <p:graphicEl>
                                              <a:dgm id="{8D4B615B-235D-5E49-A481-0538CDBBAE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Grp="1"/>
          </p:cNvSpPr>
          <p:nvPr>
            <p:ph type="title"/>
          </p:nvPr>
        </p:nvSpPr>
        <p:spPr/>
        <p:txBody>
          <a:bodyPr/>
          <a:lstStyle>
            <a:extLst/>
          </a:lstStyle>
          <a:p>
            <a:r>
              <a:rPr lang="en-US" smtClean="0"/>
              <a:t>Brain on love….</a:t>
            </a:r>
            <a:endParaRPr lang="en-US" dirty="0"/>
          </a:p>
        </p:txBody>
      </p:sp>
    </p:spTree>
    <p:extLst>
      <p:ext uri="{BB962C8B-B14F-4D97-AF65-F5344CB8AC3E}">
        <p14:creationId xmlns:p14="http://schemas.microsoft.com/office/powerpoint/2010/main" val="21256276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Grp="1"/>
          </p:cNvSpPr>
          <p:nvPr>
            <p:ph type="title"/>
          </p:nvPr>
        </p:nvSpPr>
        <p:spPr>
          <a:xfrm>
            <a:off x="277092" y="622571"/>
            <a:ext cx="4214090" cy="5873672"/>
          </a:xfrm>
        </p:spPr>
        <p:txBody>
          <a:bodyPr/>
          <a:lstStyle>
            <a:extLst/>
          </a:lstStyle>
          <a:p>
            <a:r>
              <a:rPr lang="en-US" dirty="0" smtClean="0">
                <a:solidFill>
                  <a:schemeClr val="tx1"/>
                </a:solidFill>
              </a:rPr>
              <a:t>Brain on love….</a:t>
            </a:r>
            <a:endParaRPr lang="en-US" dirty="0">
              <a:solidFill>
                <a:schemeClr val="tx1"/>
              </a:solidFill>
            </a:endParaRPr>
          </a:p>
        </p:txBody>
      </p:sp>
      <p:sp>
        <p:nvSpPr>
          <p:cNvPr id="5" name="Content Placeholder 4"/>
          <p:cNvSpPr>
            <a:spLocks noGrp="1"/>
          </p:cNvSpPr>
          <p:nvPr>
            <p:ph sz="quarter" idx="4"/>
          </p:nvPr>
        </p:nvSpPr>
        <p:spPr>
          <a:xfrm>
            <a:off x="4645027" y="646546"/>
            <a:ext cx="3829338" cy="5479617"/>
          </a:xfrm>
        </p:spPr>
        <p:txBody>
          <a:bodyPr>
            <a:normAutofit fontScale="92500" lnSpcReduction="10000"/>
          </a:bodyPr>
          <a:lstStyle/>
          <a:p>
            <a:pPr marL="457200" indent="-457200">
              <a:buFont typeface="Arial"/>
              <a:buChar char="•"/>
            </a:pPr>
            <a:r>
              <a:rPr lang="en-US" dirty="0"/>
              <a:t>Romantic love acts as motivational drives that are part of the brain's reward system</a:t>
            </a:r>
            <a:r>
              <a:rPr lang="en-US" dirty="0" smtClean="0"/>
              <a:t>.</a:t>
            </a:r>
          </a:p>
          <a:p>
            <a:pPr marL="0" indent="0">
              <a:buNone/>
            </a:pPr>
            <a:r>
              <a:rPr lang="en-US" dirty="0" smtClean="0"/>
              <a:t>	 </a:t>
            </a:r>
            <a:r>
              <a:rPr lang="en-US" sz="1200" dirty="0"/>
              <a:t>(The Brain in love)</a:t>
            </a:r>
            <a:endParaRPr lang="en-US" dirty="0"/>
          </a:p>
          <a:p>
            <a:pPr marL="457200" indent="-457200">
              <a:buFont typeface="Arial"/>
              <a:buChar char="•"/>
            </a:pPr>
            <a:r>
              <a:rPr lang="en-US" dirty="0"/>
              <a:t>Human brain supports falling in love, so, a strong physiological response seen, when we attracted to someone</a:t>
            </a:r>
            <a:r>
              <a:rPr lang="en-US" dirty="0" smtClean="0"/>
              <a:t>.</a:t>
            </a:r>
          </a:p>
          <a:p>
            <a:pPr marL="457200" indent="-457200">
              <a:buFont typeface="Arial"/>
              <a:buChar char="•"/>
            </a:pPr>
            <a:endParaRPr lang="en-US" dirty="0" smtClean="0"/>
          </a:p>
          <a:p>
            <a:r>
              <a:rPr lang="en-US" dirty="0"/>
              <a:t>World  is seen through the lens of love: everything is tolerable and everything partner does is delightful . </a:t>
            </a:r>
          </a:p>
          <a:p>
            <a:r>
              <a:rPr lang="en-US" sz="1100" dirty="0"/>
              <a:t>(Kane, Family Therapist).</a:t>
            </a:r>
          </a:p>
          <a:p>
            <a:pPr marL="0" indent="0">
              <a:buNone/>
            </a:pPr>
            <a:endParaRPr lang="en-US" dirty="0"/>
          </a:p>
          <a:p>
            <a:endParaRPr lang="en-US" dirty="0"/>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5556" b="97531" l="1442" r="93750"/>
                    </a14:imgEffect>
                  </a14:imgLayer>
                </a14:imgProps>
              </a:ext>
            </a:extLst>
          </a:blip>
          <a:stretch>
            <a:fillRect/>
          </a:stretch>
        </p:blipFill>
        <p:spPr>
          <a:xfrm>
            <a:off x="2096654" y="1386993"/>
            <a:ext cx="2641600" cy="2743200"/>
          </a:xfrm>
          <a:prstGeom prst="rect">
            <a:avLst/>
          </a:prstGeom>
        </p:spPr>
      </p:pic>
      <p:pic>
        <p:nvPicPr>
          <p:cNvPr id="4" name="Picture Placeholder 3"/>
          <p:cNvPicPr>
            <a:picLocks noGrp="1" noChangeAspect="1"/>
          </p:cNvPicPr>
          <p:nvPr>
            <p:ph type="pic" sz="quarter" idx="13"/>
          </p:nvPr>
        </p:nvPicPr>
        <p:blipFill rotWithShape="1">
          <a:blip r:embed="rId5">
            <a:clrChange>
              <a:clrFrom>
                <a:srgbClr val="FCFCFC"/>
              </a:clrFrom>
              <a:clrTo>
                <a:srgbClr val="FCFCFC">
                  <a:alpha val="0"/>
                </a:srgbClr>
              </a:clrTo>
            </a:clrChange>
          </a:blip>
          <a:srcRect l="7500" r="1552"/>
          <a:stretch/>
        </p:blipFill>
        <p:spPr>
          <a:xfrm>
            <a:off x="496455" y="3201937"/>
            <a:ext cx="2286001" cy="31105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ackgroundRemoval t="5392" b="89706" l="3644" r="98381"/>
                    </a14:imgEffect>
                  </a14:imgLayer>
                </a14:imgProps>
              </a:ext>
            </a:extLst>
          </a:blip>
          <a:stretch>
            <a:fillRect/>
          </a:stretch>
        </p:blipFill>
        <p:spPr>
          <a:xfrm>
            <a:off x="2951019" y="4371879"/>
            <a:ext cx="1487371" cy="1637915"/>
          </a:xfrm>
          <a:prstGeom prst="rect">
            <a:avLst/>
          </a:prstGeom>
        </p:spPr>
      </p:pic>
    </p:spTree>
    <p:extLst>
      <p:ext uri="{BB962C8B-B14F-4D97-AF65-F5344CB8AC3E}">
        <p14:creationId xmlns:p14="http://schemas.microsoft.com/office/powerpoint/2010/main" val="2150746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 a random process at all but it has rules that govern it. </a:t>
            </a:r>
            <a:endParaRPr lang="en-US" dirty="0"/>
          </a:p>
        </p:txBody>
      </p:sp>
      <p:sp>
        <p:nvSpPr>
          <p:cNvPr id="4" name="Text Placeholder 3"/>
          <p:cNvSpPr>
            <a:spLocks noGrp="1"/>
          </p:cNvSpPr>
          <p:nvPr>
            <p:ph type="body" idx="1"/>
          </p:nvPr>
        </p:nvSpPr>
        <p:spPr/>
        <p:txBody>
          <a:bodyPr>
            <a:normAutofit fontScale="92500"/>
          </a:bodyPr>
          <a:lstStyle/>
          <a:p>
            <a:r>
              <a:rPr lang="en-US" dirty="0" smtClean="0"/>
              <a:t>Time has a wonderful way of showing us what really matters..</a:t>
            </a:r>
            <a:endParaRPr lang="en-US" dirty="0"/>
          </a:p>
        </p:txBody>
      </p:sp>
    </p:spTree>
    <p:extLst>
      <p:ext uri="{BB962C8B-B14F-4D97-AF65-F5344CB8AC3E}">
        <p14:creationId xmlns:p14="http://schemas.microsoft.com/office/powerpoint/2010/main" val="5362751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Grp="1"/>
          </p:cNvSpPr>
          <p:nvPr>
            <p:ph type="title"/>
          </p:nvPr>
        </p:nvSpPr>
        <p:spPr>
          <a:xfrm>
            <a:off x="346362" y="637966"/>
            <a:ext cx="8485909" cy="846949"/>
          </a:xfrm>
        </p:spPr>
        <p:txBody>
          <a:bodyPr/>
          <a:lstStyle>
            <a:extLst/>
          </a:lstStyle>
          <a:p>
            <a:r>
              <a:rPr lang="en-US" smtClean="0"/>
              <a:t>Love at first sight….</a:t>
            </a:r>
            <a:endParaRPr lang="en-US" dirty="0"/>
          </a:p>
        </p:txBody>
      </p:sp>
      <p:sp>
        <p:nvSpPr>
          <p:cNvPr id="5" name="Content Placeholder 4"/>
          <p:cNvSpPr>
            <a:spLocks noGrp="1"/>
          </p:cNvSpPr>
          <p:nvPr>
            <p:ph sz="half" idx="2"/>
          </p:nvPr>
        </p:nvSpPr>
        <p:spPr>
          <a:xfrm>
            <a:off x="4006274" y="1600201"/>
            <a:ext cx="4680527" cy="4911435"/>
          </a:xfrm>
        </p:spPr>
        <p:txBody>
          <a:bodyPr>
            <a:normAutofit/>
          </a:bodyPr>
          <a:lstStyle/>
          <a:p>
            <a:pPr marL="230188" indent="-230188"/>
            <a:r>
              <a:rPr lang="en-US" sz="1400" dirty="0"/>
              <a:t> </a:t>
            </a:r>
            <a:r>
              <a:rPr lang="en-US" sz="1800" dirty="0"/>
              <a:t>Related to how mind </a:t>
            </a:r>
            <a:r>
              <a:rPr lang="en-US" sz="1800" dirty="0" smtClean="0"/>
              <a:t>works.</a:t>
            </a:r>
          </a:p>
          <a:p>
            <a:pPr marL="230188" indent="-230188"/>
            <a:r>
              <a:rPr lang="en-US" sz="1800" dirty="0" smtClean="0"/>
              <a:t>QUESTION</a:t>
            </a:r>
            <a:endParaRPr lang="en-US" sz="1800" dirty="0"/>
          </a:p>
          <a:p>
            <a:pPr marL="230188" indent="-230188"/>
            <a:r>
              <a:rPr lang="en-US" sz="1800" dirty="0"/>
              <a:t>Why ‘He’ and no one else?</a:t>
            </a:r>
          </a:p>
          <a:p>
            <a:pPr marL="230188" indent="-230188">
              <a:buFont typeface="Arial"/>
              <a:buChar char="•"/>
            </a:pPr>
            <a:r>
              <a:rPr lang="en-US" sz="1800" dirty="0"/>
              <a:t>A checklist stored in our </a:t>
            </a:r>
            <a:r>
              <a:rPr lang="en-US" sz="1800" dirty="0" smtClean="0"/>
              <a:t>mind. </a:t>
            </a:r>
          </a:p>
          <a:p>
            <a:pPr marL="230188" indent="-230188">
              <a:buFont typeface="Arial"/>
              <a:buChar char="•"/>
            </a:pPr>
            <a:r>
              <a:rPr lang="en-US" sz="1800" dirty="0" smtClean="0"/>
              <a:t>Checklist </a:t>
            </a:r>
            <a:r>
              <a:rPr lang="en-US" sz="1800" dirty="0"/>
              <a:t>is unique and specific, depending on background, values, past experiences and </a:t>
            </a:r>
            <a:r>
              <a:rPr lang="en-US" sz="1800" dirty="0" smtClean="0"/>
              <a:t>beliefs.</a:t>
            </a:r>
          </a:p>
          <a:p>
            <a:pPr marL="230188" indent="-230188">
              <a:buFont typeface="Arial"/>
              <a:buChar char="•"/>
            </a:pPr>
            <a:r>
              <a:rPr lang="en-US" sz="1800" dirty="0" smtClean="0"/>
              <a:t>People </a:t>
            </a:r>
            <a:r>
              <a:rPr lang="en-US" sz="1800" dirty="0"/>
              <a:t>are usually unaware of their subconscious criteria.</a:t>
            </a:r>
          </a:p>
          <a:p>
            <a:pPr marL="230188" indent="-230188">
              <a:buFont typeface="Arial"/>
              <a:buChar char="•"/>
            </a:pPr>
            <a:endParaRPr lang="en-US" sz="1400" dirty="0"/>
          </a:p>
        </p:txBody>
      </p:sp>
      <p:pic>
        <p:nvPicPr>
          <p:cNvPr id="4" name="Picture Placeholder 3"/>
          <p:cNvPicPr>
            <a:picLocks noGrp="1" noChangeAspect="1"/>
          </p:cNvPicPr>
          <p:nvPr>
            <p:ph type="pic" sz="quarter" idx="4294967295"/>
          </p:nvPr>
        </p:nvPicPr>
        <p:blipFill rotWithShape="1">
          <a:blip r:embed="rId3"/>
          <a:srcRect l="-657" r="-1612"/>
          <a:stretch/>
        </p:blipFill>
        <p:spPr>
          <a:xfrm>
            <a:off x="1143001" y="1816679"/>
            <a:ext cx="2516909" cy="43264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526899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Five Rules.potx</Template>
  <TotalTime>0</TotalTime>
  <Words>1891</Words>
  <Application>Microsoft Macintosh PowerPoint</Application>
  <PresentationFormat>On-screen Show (4:3)</PresentationFormat>
  <Paragraphs>255</Paragraphs>
  <Slides>45</Slides>
  <Notes>16</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Five Rules</vt:lpstr>
      <vt:lpstr>1_Five Rules</vt:lpstr>
      <vt:lpstr>Emotions of Love</vt:lpstr>
      <vt:lpstr>Series Includes…...</vt:lpstr>
      <vt:lpstr>PowerPoint Presentation</vt:lpstr>
      <vt:lpstr>What is Love??</vt:lpstr>
      <vt:lpstr>Love is ………</vt:lpstr>
      <vt:lpstr>Brain on love….</vt:lpstr>
      <vt:lpstr>Brain on love….</vt:lpstr>
      <vt:lpstr>Not a random process at all but it has rules that govern it. </vt:lpstr>
      <vt:lpstr>Love at first sight….</vt:lpstr>
      <vt:lpstr>Warning !!!</vt:lpstr>
      <vt:lpstr>The Magic of Idealization</vt:lpstr>
      <vt:lpstr>Idealization set back</vt:lpstr>
      <vt:lpstr>unrealistically disillusioned lovers</vt:lpstr>
      <vt:lpstr>Channels that affect our subconcious mind</vt:lpstr>
      <vt:lpstr>WHERE DO WE LOOK FOR SUCH LOVE….</vt:lpstr>
      <vt:lpstr>Relationship myths</vt:lpstr>
      <vt:lpstr>How children develop Love Connections?</vt:lpstr>
      <vt:lpstr>Parental Influence on Kids emotional needs</vt:lpstr>
      <vt:lpstr>Purpose of Attachment</vt:lpstr>
      <vt:lpstr>Some tips…</vt:lpstr>
      <vt:lpstr>making the child safe, secure and protected</vt:lpstr>
      <vt:lpstr>Secure Attachment</vt:lpstr>
      <vt:lpstr>Insecure Attachment</vt:lpstr>
      <vt:lpstr>Inconsistent Attachment </vt:lpstr>
      <vt:lpstr>Disorganized Attachment </vt:lpstr>
      <vt:lpstr>Islam’s Perspective on Love</vt:lpstr>
      <vt:lpstr>Does ISLAM Allow Falling IN Love??????</vt:lpstr>
      <vt:lpstr>Nature of love explained in Islam</vt:lpstr>
      <vt:lpstr>PowerPoint Presentation</vt:lpstr>
      <vt:lpstr>PowerPoint Presentation</vt:lpstr>
      <vt:lpstr>RasulAllah’s Expression of love! </vt:lpstr>
      <vt:lpstr>Garments for Each Other</vt:lpstr>
      <vt:lpstr>How to handle love in Air? </vt:lpstr>
      <vt:lpstr>Dilemmas of those involved!</vt:lpstr>
      <vt:lpstr>For those who are ‘not involved’</vt:lpstr>
      <vt:lpstr>How to manage Kids desires?</vt:lpstr>
      <vt:lpstr>Desires Surrounding  us!</vt:lpstr>
      <vt:lpstr>Desires within us!</vt:lpstr>
      <vt:lpstr>How to satisfy need of love?</vt:lpstr>
      <vt:lpstr>True Love</vt:lpstr>
      <vt:lpstr>Seeking Allah’s Love…through?</vt:lpstr>
      <vt:lpstr>Making the Impossible Possible!</vt:lpstr>
      <vt:lpstr>What Allah Commands?</vt:lpstr>
      <vt:lpstr>We accept the love we think we deserve!!</vt:lpstr>
      <vt:lpstr>To get in touch….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2010-04-14T20:04:37Z</dcterms:created>
  <dcterms:modified xsi:type="dcterms:W3CDTF">2016-02-24T09:37:08Z</dcterms:modified>
</cp:coreProperties>
</file>