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metadata/thumbnail" Target="docProps/thumbnail0.jpeg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70" r:id="rId2"/>
  </p:sldMasterIdLst>
  <p:notesMasterIdLst>
    <p:notesMasterId r:id="rId46"/>
  </p:notesMasterIdLst>
  <p:handoutMasterIdLst>
    <p:handoutMasterId r:id="rId47"/>
  </p:handoutMasterIdLst>
  <p:sldIdLst>
    <p:sldId id="453" r:id="rId3"/>
    <p:sldId id="641" r:id="rId4"/>
    <p:sldId id="642" r:id="rId5"/>
    <p:sldId id="643" r:id="rId6"/>
    <p:sldId id="644" r:id="rId7"/>
    <p:sldId id="671" r:id="rId8"/>
    <p:sldId id="677" r:id="rId9"/>
    <p:sldId id="679" r:id="rId10"/>
    <p:sldId id="681" r:id="rId11"/>
    <p:sldId id="682" r:id="rId12"/>
    <p:sldId id="645" r:id="rId13"/>
    <p:sldId id="685" r:id="rId14"/>
    <p:sldId id="704" r:id="rId15"/>
    <p:sldId id="689" r:id="rId16"/>
    <p:sldId id="690" r:id="rId17"/>
    <p:sldId id="648" r:id="rId18"/>
    <p:sldId id="649" r:id="rId19"/>
    <p:sldId id="650" r:id="rId20"/>
    <p:sldId id="651" r:id="rId21"/>
    <p:sldId id="652" r:id="rId22"/>
    <p:sldId id="653" r:id="rId23"/>
    <p:sldId id="654" r:id="rId24"/>
    <p:sldId id="655" r:id="rId25"/>
    <p:sldId id="705" r:id="rId26"/>
    <p:sldId id="706" r:id="rId27"/>
    <p:sldId id="709" r:id="rId28"/>
    <p:sldId id="714" r:id="rId29"/>
    <p:sldId id="710" r:id="rId30"/>
    <p:sldId id="711" r:id="rId31"/>
    <p:sldId id="712" r:id="rId32"/>
    <p:sldId id="713" r:id="rId33"/>
    <p:sldId id="656" r:id="rId34"/>
    <p:sldId id="658" r:id="rId35"/>
    <p:sldId id="659" r:id="rId36"/>
    <p:sldId id="660" r:id="rId37"/>
    <p:sldId id="661" r:id="rId38"/>
    <p:sldId id="662" r:id="rId39"/>
    <p:sldId id="663" r:id="rId40"/>
    <p:sldId id="665" r:id="rId41"/>
    <p:sldId id="666" r:id="rId42"/>
    <p:sldId id="668" r:id="rId43"/>
    <p:sldId id="540" r:id="rId44"/>
    <p:sldId id="53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EB"/>
    <a:srgbClr val="376092"/>
    <a:srgbClr val="7F7F7F"/>
    <a:srgbClr val="825809"/>
    <a:srgbClr val="FFFFFF"/>
    <a:srgbClr val="4D822A"/>
    <a:srgbClr val="ABB1B0"/>
    <a:srgbClr val="ACACB0"/>
    <a:srgbClr val="A8A9B4"/>
    <a:srgbClr val="8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7" autoAdjust="0"/>
    <p:restoredTop sz="88286" autoAdjust="0"/>
  </p:normalViewPr>
  <p:slideViewPr>
    <p:cSldViewPr snapToGrid="0">
      <p:cViewPr>
        <p:scale>
          <a:sx n="68" d="100"/>
          <a:sy n="68" d="100"/>
        </p:scale>
        <p:origin x="-2208" y="-8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096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6E409-453E-A942-8825-EBA34C593172}" type="doc">
      <dgm:prSet loTypeId="urn:microsoft.com/office/officeart/2008/layout/HexagonCluster" loCatId="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E6CF1BD0-51B2-6740-BC81-BA3BC0029425}">
      <dgm:prSet custT="1"/>
      <dgm:spPr/>
      <dgm:t>
        <a:bodyPr/>
        <a:lstStyle/>
        <a:p>
          <a:pPr rtl="0"/>
          <a:r>
            <a:rPr lang="en-US" sz="1400" b="1" i="0" smtClean="0"/>
            <a:t>mask</a:t>
          </a:r>
          <a:endParaRPr lang="en-US" sz="1400" b="1" i="0" dirty="0"/>
        </a:p>
      </dgm:t>
    </dgm:pt>
    <dgm:pt modelId="{8B06C11B-D9D8-E049-A5C5-D93131367CF2}" type="parTrans" cxnId="{42E28E12-AD53-8042-A936-6BE7A2E75FA4}">
      <dgm:prSet/>
      <dgm:spPr/>
      <dgm:t>
        <a:bodyPr/>
        <a:lstStyle/>
        <a:p>
          <a:endParaRPr lang="en-US"/>
        </a:p>
      </dgm:t>
    </dgm:pt>
    <dgm:pt modelId="{9AC3D6AD-7DB6-B447-BA8F-76CA90472251}" type="sibTrans" cxnId="{42E28E12-AD53-8042-A936-6BE7A2E75FA4}">
      <dgm:prSet/>
      <dgm:spPr/>
      <dgm:t>
        <a:bodyPr/>
        <a:lstStyle/>
        <a:p>
          <a:endParaRPr lang="en-US"/>
        </a:p>
      </dgm:t>
    </dgm:pt>
    <dgm:pt modelId="{D32C31D9-D5E0-DE48-AAB1-05E45401FFF6}">
      <dgm:prSet custT="1"/>
      <dgm:spPr/>
      <dgm:t>
        <a:bodyPr/>
        <a:lstStyle/>
        <a:p>
          <a:pPr rtl="0"/>
          <a:r>
            <a:rPr lang="en-US" sz="1400" b="1" i="0" smtClean="0"/>
            <a:t>covering</a:t>
          </a:r>
          <a:endParaRPr lang="en-US" sz="1400" b="1" i="0" dirty="0"/>
        </a:p>
      </dgm:t>
    </dgm:pt>
    <dgm:pt modelId="{18646823-46F0-204C-B046-883C952D710B}" type="parTrans" cxnId="{F9A404D2-1FE0-8645-9F89-58D5160163D4}">
      <dgm:prSet/>
      <dgm:spPr/>
      <dgm:t>
        <a:bodyPr/>
        <a:lstStyle/>
        <a:p>
          <a:endParaRPr lang="en-US"/>
        </a:p>
      </dgm:t>
    </dgm:pt>
    <dgm:pt modelId="{AEF32C84-963A-4545-BCED-F7E58305B5FB}" type="sibTrans" cxnId="{F9A404D2-1FE0-8645-9F89-58D5160163D4}">
      <dgm:prSet/>
      <dgm:spPr/>
      <dgm:t>
        <a:bodyPr/>
        <a:lstStyle/>
        <a:p>
          <a:endParaRPr lang="en-US"/>
        </a:p>
      </dgm:t>
    </dgm:pt>
    <dgm:pt modelId="{AFFBA8DC-1970-A746-8D41-8F24F8923458}">
      <dgm:prSet custT="1"/>
      <dgm:spPr/>
      <dgm:t>
        <a:bodyPr/>
        <a:lstStyle/>
        <a:p>
          <a:pPr rtl="0"/>
          <a:r>
            <a:rPr lang="en-US" sz="1400" b="1" i="0" smtClean="0"/>
            <a:t>screen</a:t>
          </a:r>
          <a:endParaRPr lang="en-US" sz="1400" b="1" i="0" dirty="0"/>
        </a:p>
      </dgm:t>
    </dgm:pt>
    <dgm:pt modelId="{468A818A-71D9-B948-88FC-A1BCE29E6AF2}" type="parTrans" cxnId="{F5F1F031-6C4C-A740-9F6E-05B97362986D}">
      <dgm:prSet/>
      <dgm:spPr/>
      <dgm:t>
        <a:bodyPr/>
        <a:lstStyle/>
        <a:p>
          <a:endParaRPr lang="en-US"/>
        </a:p>
      </dgm:t>
    </dgm:pt>
    <dgm:pt modelId="{E1DEFD29-197A-8945-AFC8-75CDE4EA4A7E}" type="sibTrans" cxnId="{F5F1F031-6C4C-A740-9F6E-05B97362986D}">
      <dgm:prSet/>
      <dgm:spPr/>
      <dgm:t>
        <a:bodyPr/>
        <a:lstStyle/>
        <a:p>
          <a:endParaRPr lang="en-US"/>
        </a:p>
      </dgm:t>
    </dgm:pt>
    <dgm:pt modelId="{CD1AD4D4-3705-1A40-95AA-F8AF07CA5E7F}">
      <dgm:prSet custT="1"/>
      <dgm:spPr/>
      <dgm:t>
        <a:bodyPr/>
        <a:lstStyle/>
        <a:p>
          <a:pPr rtl="0"/>
          <a:r>
            <a:rPr lang="en-US" sz="1400" b="1" i="0" smtClean="0"/>
            <a:t>Curtain</a:t>
          </a:r>
          <a:endParaRPr lang="en-US" sz="1400" b="1" i="0" dirty="0"/>
        </a:p>
      </dgm:t>
    </dgm:pt>
    <dgm:pt modelId="{33DCCFB6-0104-6A4E-ABFC-96266F2F5AAC}" type="parTrans" cxnId="{FDD4B435-F2C4-C744-8C0A-9C3919B8235F}">
      <dgm:prSet/>
      <dgm:spPr/>
      <dgm:t>
        <a:bodyPr/>
        <a:lstStyle/>
        <a:p>
          <a:endParaRPr lang="en-US"/>
        </a:p>
      </dgm:t>
    </dgm:pt>
    <dgm:pt modelId="{30C5EA04-0409-8E4F-B80B-4EE7EDCFE56C}" type="sibTrans" cxnId="{FDD4B435-F2C4-C744-8C0A-9C3919B8235F}">
      <dgm:prSet/>
      <dgm:spPr/>
      <dgm:t>
        <a:bodyPr/>
        <a:lstStyle/>
        <a:p>
          <a:endParaRPr lang="en-US"/>
        </a:p>
      </dgm:t>
    </dgm:pt>
    <dgm:pt modelId="{3A53740F-BD87-8143-8EB5-CF6075D8A2CD}">
      <dgm:prSet custT="1"/>
      <dgm:spPr/>
      <dgm:t>
        <a:bodyPr/>
        <a:lstStyle/>
        <a:p>
          <a:pPr rtl="0"/>
          <a:r>
            <a:rPr lang="en-US" sz="1400" b="1" i="0" smtClean="0"/>
            <a:t>canopy</a:t>
          </a:r>
          <a:endParaRPr lang="en-US" sz="1400" b="1" i="0" dirty="0"/>
        </a:p>
      </dgm:t>
    </dgm:pt>
    <dgm:pt modelId="{6EDEF892-6237-EF4B-B394-4ADC5527412D}" type="parTrans" cxnId="{3AF93062-23A2-F143-988C-83C988342A5D}">
      <dgm:prSet/>
      <dgm:spPr/>
      <dgm:t>
        <a:bodyPr/>
        <a:lstStyle/>
        <a:p>
          <a:endParaRPr lang="en-US"/>
        </a:p>
      </dgm:t>
    </dgm:pt>
    <dgm:pt modelId="{C3E857ED-604D-3D4E-B7C3-3EE2896DD8B6}" type="sibTrans" cxnId="{3AF93062-23A2-F143-988C-83C988342A5D}">
      <dgm:prSet/>
      <dgm:spPr/>
      <dgm:t>
        <a:bodyPr/>
        <a:lstStyle/>
        <a:p>
          <a:endParaRPr lang="en-US"/>
        </a:p>
      </dgm:t>
    </dgm:pt>
    <dgm:pt modelId="{22141365-1BD7-8448-BDAA-9AEF0C4965A0}">
      <dgm:prSet custT="1"/>
      <dgm:spPr/>
      <dgm:t>
        <a:bodyPr/>
        <a:lstStyle/>
        <a:p>
          <a:pPr rtl="0"/>
          <a:r>
            <a:rPr lang="en-US" sz="1400" b="1" i="0" smtClean="0"/>
            <a:t>cloud</a:t>
          </a:r>
          <a:endParaRPr lang="en-US" sz="1400" b="1" i="0" dirty="0"/>
        </a:p>
      </dgm:t>
    </dgm:pt>
    <dgm:pt modelId="{B976C94D-C8CD-E246-9A4A-644D6A877F50}" type="parTrans" cxnId="{AF71CE0D-BFA8-9040-AD47-CC28DE965F65}">
      <dgm:prSet/>
      <dgm:spPr/>
      <dgm:t>
        <a:bodyPr/>
        <a:lstStyle/>
        <a:p>
          <a:endParaRPr lang="en-US"/>
        </a:p>
      </dgm:t>
    </dgm:pt>
    <dgm:pt modelId="{E7404CFD-C3FC-7E40-8CFB-822D5BA218D3}" type="sibTrans" cxnId="{AF71CE0D-BFA8-9040-AD47-CC28DE965F65}">
      <dgm:prSet/>
      <dgm:spPr/>
      <dgm:t>
        <a:bodyPr/>
        <a:lstStyle/>
        <a:p>
          <a:endParaRPr lang="en-US"/>
        </a:p>
      </dgm:t>
    </dgm:pt>
    <dgm:pt modelId="{326A7174-AEB7-8D40-8D22-C1AB5802F1E5}">
      <dgm:prSet custT="1"/>
      <dgm:spPr/>
      <dgm:t>
        <a:bodyPr/>
        <a:lstStyle/>
        <a:p>
          <a:pPr rtl="0"/>
          <a:r>
            <a:rPr lang="en-US" sz="1400" b="1" i="0" smtClean="0"/>
            <a:t>hide</a:t>
          </a:r>
          <a:endParaRPr lang="en-US" sz="1400" b="1" i="0" dirty="0"/>
        </a:p>
      </dgm:t>
    </dgm:pt>
    <dgm:pt modelId="{BBB47FFA-049A-6B4E-A8C2-B36E78BD0A5F}" type="parTrans" cxnId="{B131A784-7431-0F4D-9DA6-D3E535287947}">
      <dgm:prSet/>
      <dgm:spPr/>
      <dgm:t>
        <a:bodyPr/>
        <a:lstStyle/>
        <a:p>
          <a:endParaRPr lang="en-US"/>
        </a:p>
      </dgm:t>
    </dgm:pt>
    <dgm:pt modelId="{8EC27027-51FA-C949-83DF-F8FEC5E12CC7}" type="sibTrans" cxnId="{B131A784-7431-0F4D-9DA6-D3E535287947}">
      <dgm:prSet/>
      <dgm:spPr/>
      <dgm:t>
        <a:bodyPr/>
        <a:lstStyle/>
        <a:p>
          <a:endParaRPr lang="en-US"/>
        </a:p>
      </dgm:t>
    </dgm:pt>
    <dgm:pt modelId="{5515F361-E678-7B42-ACCA-9DAF916987B1}">
      <dgm:prSet custT="1"/>
      <dgm:spPr/>
      <dgm:t>
        <a:bodyPr/>
        <a:lstStyle/>
        <a:p>
          <a:pPr rtl="0"/>
          <a:r>
            <a:rPr lang="en-US" sz="1400" b="1" i="0" smtClean="0"/>
            <a:t>conceal</a:t>
          </a:r>
          <a:endParaRPr lang="en-US" sz="1400" b="1" i="0" dirty="0"/>
        </a:p>
      </dgm:t>
    </dgm:pt>
    <dgm:pt modelId="{EE249752-D994-F142-963C-9BDD3246F780}" type="parTrans" cxnId="{FF3F22F3-629D-204D-9AA2-CC9DDE3072A7}">
      <dgm:prSet/>
      <dgm:spPr/>
      <dgm:t>
        <a:bodyPr/>
        <a:lstStyle/>
        <a:p>
          <a:endParaRPr lang="en-US"/>
        </a:p>
      </dgm:t>
    </dgm:pt>
    <dgm:pt modelId="{A5C15F66-EBB8-7A46-916C-988FBCDB58AE}" type="sibTrans" cxnId="{FF3F22F3-629D-204D-9AA2-CC9DDE3072A7}">
      <dgm:prSet/>
      <dgm:spPr/>
      <dgm:t>
        <a:bodyPr/>
        <a:lstStyle/>
        <a:p>
          <a:endParaRPr lang="en-US"/>
        </a:p>
      </dgm:t>
    </dgm:pt>
    <dgm:pt modelId="{8373A992-CF82-EE4C-A5A0-A359B4288F44}">
      <dgm:prSet custT="1"/>
      <dgm:spPr/>
      <dgm:t>
        <a:bodyPr/>
        <a:lstStyle/>
        <a:p>
          <a:pPr rtl="0"/>
          <a:r>
            <a:rPr lang="en-US" sz="1400" b="1" i="0" smtClean="0"/>
            <a:t>Underlying</a:t>
          </a:r>
          <a:endParaRPr lang="en-US" sz="1400" b="1" i="0" dirty="0"/>
        </a:p>
      </dgm:t>
    </dgm:pt>
    <dgm:pt modelId="{78803885-D59D-B54B-9FFF-806385964044}" type="parTrans" cxnId="{50791627-BC46-E14F-A0EA-9D082FEC2A7E}">
      <dgm:prSet/>
      <dgm:spPr/>
      <dgm:t>
        <a:bodyPr/>
        <a:lstStyle/>
        <a:p>
          <a:endParaRPr lang="en-US"/>
        </a:p>
      </dgm:t>
    </dgm:pt>
    <dgm:pt modelId="{54D6B9AC-5D89-8A48-9B57-C902A3555363}" type="sibTrans" cxnId="{50791627-BC46-E14F-A0EA-9D082FEC2A7E}">
      <dgm:prSet/>
      <dgm:spPr/>
      <dgm:t>
        <a:bodyPr/>
        <a:lstStyle/>
        <a:p>
          <a:endParaRPr lang="en-US"/>
        </a:p>
      </dgm:t>
    </dgm:pt>
    <dgm:pt modelId="{CAB38AC8-37DC-8A49-9CE5-F90FFB9EEA0C}">
      <dgm:prSet custT="1"/>
      <dgm:spPr/>
      <dgm:t>
        <a:bodyPr/>
        <a:lstStyle/>
        <a:p>
          <a:pPr rtl="0"/>
          <a:r>
            <a:rPr lang="en-US" sz="1400" b="1" i="0" smtClean="0"/>
            <a:t>implicit</a:t>
          </a:r>
          <a:endParaRPr lang="en-US" sz="1400" b="1" i="0"/>
        </a:p>
      </dgm:t>
    </dgm:pt>
    <dgm:pt modelId="{20EEA393-EB4B-4742-8220-E17A6DB00F7A}" type="parTrans" cxnId="{93167AE9-747B-C848-B769-ED6DEF23EF3E}">
      <dgm:prSet/>
      <dgm:spPr/>
      <dgm:t>
        <a:bodyPr/>
        <a:lstStyle/>
        <a:p>
          <a:endParaRPr lang="en-US"/>
        </a:p>
      </dgm:t>
    </dgm:pt>
    <dgm:pt modelId="{7173A59F-0482-0342-B5D0-064A1F1C4446}" type="sibTrans" cxnId="{93167AE9-747B-C848-B769-ED6DEF23EF3E}">
      <dgm:prSet/>
      <dgm:spPr/>
      <dgm:t>
        <a:bodyPr/>
        <a:lstStyle/>
        <a:p>
          <a:endParaRPr lang="en-US"/>
        </a:p>
      </dgm:t>
    </dgm:pt>
    <dgm:pt modelId="{2CBF80BF-944A-D841-94CC-E66BBD23CDFF}">
      <dgm:prSet custT="1"/>
      <dgm:spPr/>
      <dgm:t>
        <a:bodyPr/>
        <a:lstStyle/>
        <a:p>
          <a:pPr rtl="0"/>
          <a:r>
            <a:rPr lang="en-US" sz="1400" b="1" i="0" smtClean="0"/>
            <a:t>indirect</a:t>
          </a:r>
          <a:endParaRPr lang="en-US" sz="1400" b="1" i="0" dirty="0"/>
        </a:p>
      </dgm:t>
    </dgm:pt>
    <dgm:pt modelId="{803A27FE-008D-8D41-AFEB-4C49D7156C9F}" type="parTrans" cxnId="{1E239103-ACA8-0042-B4C3-5EB054D03EF6}">
      <dgm:prSet/>
      <dgm:spPr/>
      <dgm:t>
        <a:bodyPr/>
        <a:lstStyle/>
        <a:p>
          <a:endParaRPr lang="en-US"/>
        </a:p>
      </dgm:t>
    </dgm:pt>
    <dgm:pt modelId="{76A4AA4E-1754-D94C-B9C5-DEAF5F15069A}" type="sibTrans" cxnId="{1E239103-ACA8-0042-B4C3-5EB054D03EF6}">
      <dgm:prSet/>
      <dgm:spPr/>
      <dgm:t>
        <a:bodyPr/>
        <a:lstStyle/>
        <a:p>
          <a:endParaRPr lang="en-US"/>
        </a:p>
      </dgm:t>
    </dgm:pt>
    <dgm:pt modelId="{E0622B26-551D-A549-B854-32671D81CEE8}">
      <dgm:prSet custT="1"/>
      <dgm:spPr/>
      <dgm:t>
        <a:bodyPr/>
        <a:lstStyle/>
        <a:p>
          <a:pPr rtl="0"/>
          <a:r>
            <a:rPr lang="en-US" sz="1400" b="1" i="0" smtClean="0"/>
            <a:t>undetectable</a:t>
          </a:r>
          <a:endParaRPr lang="en-US" sz="1400" b="1" i="0" dirty="0"/>
        </a:p>
      </dgm:t>
    </dgm:pt>
    <dgm:pt modelId="{F8FCAB32-E617-714A-9C43-A3BE022CC2D5}" type="parTrans" cxnId="{5DB8AE9E-7336-F945-A29C-4C8B4DE74D17}">
      <dgm:prSet/>
      <dgm:spPr/>
      <dgm:t>
        <a:bodyPr/>
        <a:lstStyle/>
        <a:p>
          <a:endParaRPr lang="en-US"/>
        </a:p>
      </dgm:t>
    </dgm:pt>
    <dgm:pt modelId="{4E889419-583E-8E4A-A861-CE0EFDB07D86}" type="sibTrans" cxnId="{5DB8AE9E-7336-F945-A29C-4C8B4DE74D17}">
      <dgm:prSet/>
      <dgm:spPr/>
      <dgm:t>
        <a:bodyPr/>
        <a:lstStyle/>
        <a:p>
          <a:endParaRPr lang="en-US"/>
        </a:p>
      </dgm:t>
    </dgm:pt>
    <dgm:pt modelId="{D65D62C0-3F7B-F647-9078-2E4ADE213540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5D3155D5-5673-A942-B2E0-E720902462C8}" type="parTrans" cxnId="{49197D24-1FA5-1949-A6D7-FE5BD68868F2}">
      <dgm:prSet/>
      <dgm:spPr/>
      <dgm:t>
        <a:bodyPr/>
        <a:lstStyle/>
        <a:p>
          <a:endParaRPr lang="en-US"/>
        </a:p>
      </dgm:t>
    </dgm:pt>
    <dgm:pt modelId="{0C2EBDAD-B619-114C-8C67-9ACC50382221}" type="sibTrans" cxnId="{49197D24-1FA5-1949-A6D7-FE5BD68868F2}">
      <dgm:prSet/>
      <dgm:spPr/>
      <dgm:t>
        <a:bodyPr/>
        <a:lstStyle/>
        <a:p>
          <a:endParaRPr lang="en-US"/>
        </a:p>
      </dgm:t>
    </dgm:pt>
    <dgm:pt modelId="{2C2935C9-A8B3-764E-B083-408B97648B8E}" type="pres">
      <dgm:prSet presAssocID="{F026E409-453E-A942-8825-EBA34C59317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DA702FAE-28AA-BA4A-A218-42CD14DBE6A1}" type="pres">
      <dgm:prSet presAssocID="{E6CF1BD0-51B2-6740-BC81-BA3BC0029425}" presName="text1" presStyleCnt="0"/>
      <dgm:spPr/>
      <dgm:t>
        <a:bodyPr/>
        <a:lstStyle/>
        <a:p>
          <a:endParaRPr lang="en-US"/>
        </a:p>
      </dgm:t>
    </dgm:pt>
    <dgm:pt modelId="{EB3F9954-F90A-F34E-AA95-17CF40D1240E}" type="pres">
      <dgm:prSet presAssocID="{E6CF1BD0-51B2-6740-BC81-BA3BC0029425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3EA5F-A89F-5A41-87FD-194EB1BB136D}" type="pres">
      <dgm:prSet presAssocID="{E6CF1BD0-51B2-6740-BC81-BA3BC0029425}" presName="textaccent1" presStyleCnt="0"/>
      <dgm:spPr/>
      <dgm:t>
        <a:bodyPr/>
        <a:lstStyle/>
        <a:p>
          <a:endParaRPr lang="en-US"/>
        </a:p>
      </dgm:t>
    </dgm:pt>
    <dgm:pt modelId="{5F80315D-CCE7-E74D-9272-C2651CE377F4}" type="pres">
      <dgm:prSet presAssocID="{E6CF1BD0-51B2-6740-BC81-BA3BC0029425}" presName="accentRepeatNode" presStyleLbl="solidAlignAcc1" presStyleIdx="0" presStyleCnt="24"/>
      <dgm:spPr/>
      <dgm:t>
        <a:bodyPr/>
        <a:lstStyle/>
        <a:p>
          <a:endParaRPr lang="en-US"/>
        </a:p>
      </dgm:t>
    </dgm:pt>
    <dgm:pt modelId="{CCEBA6C0-C880-E64F-A41A-AEBA17C7F766}" type="pres">
      <dgm:prSet presAssocID="{9AC3D6AD-7DB6-B447-BA8F-76CA90472251}" presName="image1" presStyleCnt="0"/>
      <dgm:spPr/>
      <dgm:t>
        <a:bodyPr/>
        <a:lstStyle/>
        <a:p>
          <a:endParaRPr lang="en-US"/>
        </a:p>
      </dgm:t>
    </dgm:pt>
    <dgm:pt modelId="{18985E0E-5553-B946-92C3-A0F7195BF0FD}" type="pres">
      <dgm:prSet presAssocID="{9AC3D6AD-7DB6-B447-BA8F-76CA90472251}" presName="imageRepeatNode" presStyleLbl="alignAcc1" presStyleIdx="0" presStyleCnt="12"/>
      <dgm:spPr/>
      <dgm:t>
        <a:bodyPr/>
        <a:lstStyle/>
        <a:p>
          <a:endParaRPr lang="en-US"/>
        </a:p>
      </dgm:t>
    </dgm:pt>
    <dgm:pt modelId="{5EE1E5CB-2C3B-F142-B34E-B96656E20CF1}" type="pres">
      <dgm:prSet presAssocID="{9AC3D6AD-7DB6-B447-BA8F-76CA90472251}" presName="imageaccent1" presStyleCnt="0"/>
      <dgm:spPr/>
      <dgm:t>
        <a:bodyPr/>
        <a:lstStyle/>
        <a:p>
          <a:endParaRPr lang="en-US"/>
        </a:p>
      </dgm:t>
    </dgm:pt>
    <dgm:pt modelId="{D52C76A2-DE3C-AB40-A244-1969EC54A8C4}" type="pres">
      <dgm:prSet presAssocID="{9AC3D6AD-7DB6-B447-BA8F-76CA90472251}" presName="accentRepeatNode" presStyleLbl="solidAlignAcc1" presStyleIdx="1" presStyleCnt="24"/>
      <dgm:spPr/>
      <dgm:t>
        <a:bodyPr/>
        <a:lstStyle/>
        <a:p>
          <a:endParaRPr lang="en-US"/>
        </a:p>
      </dgm:t>
    </dgm:pt>
    <dgm:pt modelId="{BE650518-99AC-0B48-AE57-58C95A312C40}" type="pres">
      <dgm:prSet presAssocID="{D32C31D9-D5E0-DE48-AAB1-05E45401FFF6}" presName="text2" presStyleCnt="0"/>
      <dgm:spPr/>
      <dgm:t>
        <a:bodyPr/>
        <a:lstStyle/>
        <a:p>
          <a:endParaRPr lang="en-US"/>
        </a:p>
      </dgm:t>
    </dgm:pt>
    <dgm:pt modelId="{ED964F15-2A19-FB4E-BBB0-DD3D159CBD81}" type="pres">
      <dgm:prSet presAssocID="{D32C31D9-D5E0-DE48-AAB1-05E45401FFF6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414F6-12C9-4947-BE10-6956D37FD4C3}" type="pres">
      <dgm:prSet presAssocID="{D32C31D9-D5E0-DE48-AAB1-05E45401FFF6}" presName="textaccent2" presStyleCnt="0"/>
      <dgm:spPr/>
      <dgm:t>
        <a:bodyPr/>
        <a:lstStyle/>
        <a:p>
          <a:endParaRPr lang="en-US"/>
        </a:p>
      </dgm:t>
    </dgm:pt>
    <dgm:pt modelId="{468EAC5E-2CC9-D549-84A1-BD6DD3B33CDD}" type="pres">
      <dgm:prSet presAssocID="{D32C31D9-D5E0-DE48-AAB1-05E45401FFF6}" presName="accentRepeatNode" presStyleLbl="solidAlignAcc1" presStyleIdx="2" presStyleCnt="24"/>
      <dgm:spPr/>
      <dgm:t>
        <a:bodyPr/>
        <a:lstStyle/>
        <a:p>
          <a:endParaRPr lang="en-US"/>
        </a:p>
      </dgm:t>
    </dgm:pt>
    <dgm:pt modelId="{942E61A9-7152-CC41-9478-E60CEF41E91E}" type="pres">
      <dgm:prSet presAssocID="{AEF32C84-963A-4545-BCED-F7E58305B5FB}" presName="image2" presStyleCnt="0"/>
      <dgm:spPr/>
      <dgm:t>
        <a:bodyPr/>
        <a:lstStyle/>
        <a:p>
          <a:endParaRPr lang="en-US"/>
        </a:p>
      </dgm:t>
    </dgm:pt>
    <dgm:pt modelId="{F9714A52-77A1-A149-A42C-1EC930BBC8FF}" type="pres">
      <dgm:prSet presAssocID="{AEF32C84-963A-4545-BCED-F7E58305B5FB}" presName="imageRepeatNode" presStyleLbl="alignAcc1" presStyleIdx="1" presStyleCnt="12"/>
      <dgm:spPr/>
      <dgm:t>
        <a:bodyPr/>
        <a:lstStyle/>
        <a:p>
          <a:endParaRPr lang="en-US"/>
        </a:p>
      </dgm:t>
    </dgm:pt>
    <dgm:pt modelId="{CA91A169-DA4D-2047-B427-395F8ABCCA7B}" type="pres">
      <dgm:prSet presAssocID="{AEF32C84-963A-4545-BCED-F7E58305B5FB}" presName="imageaccent2" presStyleCnt="0"/>
      <dgm:spPr/>
      <dgm:t>
        <a:bodyPr/>
        <a:lstStyle/>
        <a:p>
          <a:endParaRPr lang="en-US"/>
        </a:p>
      </dgm:t>
    </dgm:pt>
    <dgm:pt modelId="{14D6EA1B-B7B1-E74C-8F44-CBDC46DFCF1B}" type="pres">
      <dgm:prSet presAssocID="{AEF32C84-963A-4545-BCED-F7E58305B5FB}" presName="accentRepeatNode" presStyleLbl="solidAlignAcc1" presStyleIdx="3" presStyleCnt="24"/>
      <dgm:spPr/>
      <dgm:t>
        <a:bodyPr/>
        <a:lstStyle/>
        <a:p>
          <a:endParaRPr lang="en-US"/>
        </a:p>
      </dgm:t>
    </dgm:pt>
    <dgm:pt modelId="{7EE75B48-76FD-6644-8D93-7D7F5AADFBD4}" type="pres">
      <dgm:prSet presAssocID="{AFFBA8DC-1970-A746-8D41-8F24F8923458}" presName="text3" presStyleCnt="0"/>
      <dgm:spPr/>
      <dgm:t>
        <a:bodyPr/>
        <a:lstStyle/>
        <a:p>
          <a:endParaRPr lang="en-US"/>
        </a:p>
      </dgm:t>
    </dgm:pt>
    <dgm:pt modelId="{B54B2AFF-332F-5D42-9D98-73C6A566832F}" type="pres">
      <dgm:prSet presAssocID="{AFFBA8DC-1970-A746-8D41-8F24F8923458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30E16-881C-2449-B52D-77FB8E795A39}" type="pres">
      <dgm:prSet presAssocID="{AFFBA8DC-1970-A746-8D41-8F24F8923458}" presName="textaccent3" presStyleCnt="0"/>
      <dgm:spPr/>
      <dgm:t>
        <a:bodyPr/>
        <a:lstStyle/>
        <a:p>
          <a:endParaRPr lang="en-US"/>
        </a:p>
      </dgm:t>
    </dgm:pt>
    <dgm:pt modelId="{A125B4DC-9217-EE45-9C35-DA419B760605}" type="pres">
      <dgm:prSet presAssocID="{AFFBA8DC-1970-A746-8D41-8F24F8923458}" presName="accentRepeatNode" presStyleLbl="solidAlignAcc1" presStyleIdx="4" presStyleCnt="24"/>
      <dgm:spPr/>
      <dgm:t>
        <a:bodyPr/>
        <a:lstStyle/>
        <a:p>
          <a:endParaRPr lang="en-US"/>
        </a:p>
      </dgm:t>
    </dgm:pt>
    <dgm:pt modelId="{4A3BBB51-8C61-E04B-B435-B14CAC3531BA}" type="pres">
      <dgm:prSet presAssocID="{E1DEFD29-197A-8945-AFC8-75CDE4EA4A7E}" presName="image3" presStyleCnt="0"/>
      <dgm:spPr/>
      <dgm:t>
        <a:bodyPr/>
        <a:lstStyle/>
        <a:p>
          <a:endParaRPr lang="en-US"/>
        </a:p>
      </dgm:t>
    </dgm:pt>
    <dgm:pt modelId="{48F08BFA-F472-1B47-A331-DEE8AF2724E2}" type="pres">
      <dgm:prSet presAssocID="{E1DEFD29-197A-8945-AFC8-75CDE4EA4A7E}" presName="imageRepeatNode" presStyleLbl="alignAcc1" presStyleIdx="2" presStyleCnt="12"/>
      <dgm:spPr/>
      <dgm:t>
        <a:bodyPr/>
        <a:lstStyle/>
        <a:p>
          <a:endParaRPr lang="en-US"/>
        </a:p>
      </dgm:t>
    </dgm:pt>
    <dgm:pt modelId="{811173CF-E77F-7C44-97C4-985A4D6D3519}" type="pres">
      <dgm:prSet presAssocID="{E1DEFD29-197A-8945-AFC8-75CDE4EA4A7E}" presName="imageaccent3" presStyleCnt="0"/>
      <dgm:spPr/>
      <dgm:t>
        <a:bodyPr/>
        <a:lstStyle/>
        <a:p>
          <a:endParaRPr lang="en-US"/>
        </a:p>
      </dgm:t>
    </dgm:pt>
    <dgm:pt modelId="{9071CCEE-BE7A-8941-93CA-E4D4BE3896E2}" type="pres">
      <dgm:prSet presAssocID="{E1DEFD29-197A-8945-AFC8-75CDE4EA4A7E}" presName="accentRepeatNode" presStyleLbl="solidAlignAcc1" presStyleIdx="5" presStyleCnt="24"/>
      <dgm:spPr/>
      <dgm:t>
        <a:bodyPr/>
        <a:lstStyle/>
        <a:p>
          <a:endParaRPr lang="en-US"/>
        </a:p>
      </dgm:t>
    </dgm:pt>
    <dgm:pt modelId="{BA20B9AF-8ED0-9046-8D8A-0E070CFDD486}" type="pres">
      <dgm:prSet presAssocID="{CD1AD4D4-3705-1A40-95AA-F8AF07CA5E7F}" presName="text4" presStyleCnt="0"/>
      <dgm:spPr/>
      <dgm:t>
        <a:bodyPr/>
        <a:lstStyle/>
        <a:p>
          <a:endParaRPr lang="en-US"/>
        </a:p>
      </dgm:t>
    </dgm:pt>
    <dgm:pt modelId="{22B00C8C-F436-2D45-8ED3-477A8FCCC2F8}" type="pres">
      <dgm:prSet presAssocID="{CD1AD4D4-3705-1A40-95AA-F8AF07CA5E7F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4648D-EE1F-8642-8E9A-B5EEBE40572C}" type="pres">
      <dgm:prSet presAssocID="{CD1AD4D4-3705-1A40-95AA-F8AF07CA5E7F}" presName="textaccent4" presStyleCnt="0"/>
      <dgm:spPr/>
      <dgm:t>
        <a:bodyPr/>
        <a:lstStyle/>
        <a:p>
          <a:endParaRPr lang="en-US"/>
        </a:p>
      </dgm:t>
    </dgm:pt>
    <dgm:pt modelId="{C66EFEB7-2688-A14E-9972-704F35B59500}" type="pres">
      <dgm:prSet presAssocID="{CD1AD4D4-3705-1A40-95AA-F8AF07CA5E7F}" presName="accentRepeatNode" presStyleLbl="solidAlignAcc1" presStyleIdx="6" presStyleCnt="24"/>
      <dgm:spPr/>
      <dgm:t>
        <a:bodyPr/>
        <a:lstStyle/>
        <a:p>
          <a:endParaRPr lang="en-US"/>
        </a:p>
      </dgm:t>
    </dgm:pt>
    <dgm:pt modelId="{34CD1D56-1AC9-DF43-AB86-FDA6013A27DD}" type="pres">
      <dgm:prSet presAssocID="{30C5EA04-0409-8E4F-B80B-4EE7EDCFE56C}" presName="image4" presStyleCnt="0"/>
      <dgm:spPr/>
      <dgm:t>
        <a:bodyPr/>
        <a:lstStyle/>
        <a:p>
          <a:endParaRPr lang="en-US"/>
        </a:p>
      </dgm:t>
    </dgm:pt>
    <dgm:pt modelId="{1B9E28C6-AF4C-EC46-B847-1ACDAADDBC42}" type="pres">
      <dgm:prSet presAssocID="{30C5EA04-0409-8E4F-B80B-4EE7EDCFE56C}" presName="imageRepeatNode" presStyleLbl="alignAcc1" presStyleIdx="3" presStyleCnt="12"/>
      <dgm:spPr/>
      <dgm:t>
        <a:bodyPr/>
        <a:lstStyle/>
        <a:p>
          <a:endParaRPr lang="en-US"/>
        </a:p>
      </dgm:t>
    </dgm:pt>
    <dgm:pt modelId="{0109F200-2FD2-FC49-966D-B38E7A4861B5}" type="pres">
      <dgm:prSet presAssocID="{30C5EA04-0409-8E4F-B80B-4EE7EDCFE56C}" presName="imageaccent4" presStyleCnt="0"/>
      <dgm:spPr/>
      <dgm:t>
        <a:bodyPr/>
        <a:lstStyle/>
        <a:p>
          <a:endParaRPr lang="en-US"/>
        </a:p>
      </dgm:t>
    </dgm:pt>
    <dgm:pt modelId="{7AF4B754-F19D-7C44-8B69-E7CC56E0FC3C}" type="pres">
      <dgm:prSet presAssocID="{30C5EA04-0409-8E4F-B80B-4EE7EDCFE56C}" presName="accentRepeatNode" presStyleLbl="solidAlignAcc1" presStyleIdx="7" presStyleCnt="24"/>
      <dgm:spPr/>
      <dgm:t>
        <a:bodyPr/>
        <a:lstStyle/>
        <a:p>
          <a:endParaRPr lang="en-US"/>
        </a:p>
      </dgm:t>
    </dgm:pt>
    <dgm:pt modelId="{763A86B7-8695-D043-967E-F0DBBF9ADA62}" type="pres">
      <dgm:prSet presAssocID="{3A53740F-BD87-8143-8EB5-CF6075D8A2CD}" presName="text5" presStyleCnt="0"/>
      <dgm:spPr/>
      <dgm:t>
        <a:bodyPr/>
        <a:lstStyle/>
        <a:p>
          <a:endParaRPr lang="en-US"/>
        </a:p>
      </dgm:t>
    </dgm:pt>
    <dgm:pt modelId="{351C183C-B7B6-E149-B338-3C5A00C7C6F3}" type="pres">
      <dgm:prSet presAssocID="{3A53740F-BD87-8143-8EB5-CF6075D8A2CD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18B46-CE74-3742-A87B-ACF440EA2C74}" type="pres">
      <dgm:prSet presAssocID="{3A53740F-BD87-8143-8EB5-CF6075D8A2CD}" presName="textaccent5" presStyleCnt="0"/>
      <dgm:spPr/>
      <dgm:t>
        <a:bodyPr/>
        <a:lstStyle/>
        <a:p>
          <a:endParaRPr lang="en-US"/>
        </a:p>
      </dgm:t>
    </dgm:pt>
    <dgm:pt modelId="{01FCA24E-10B3-8D4E-9575-92D178AA55DD}" type="pres">
      <dgm:prSet presAssocID="{3A53740F-BD87-8143-8EB5-CF6075D8A2CD}" presName="accentRepeatNode" presStyleLbl="solidAlignAcc1" presStyleIdx="8" presStyleCnt="24"/>
      <dgm:spPr/>
      <dgm:t>
        <a:bodyPr/>
        <a:lstStyle/>
        <a:p>
          <a:endParaRPr lang="en-US"/>
        </a:p>
      </dgm:t>
    </dgm:pt>
    <dgm:pt modelId="{5EA78400-A347-BF4A-9B03-AAC1791EFEB0}" type="pres">
      <dgm:prSet presAssocID="{C3E857ED-604D-3D4E-B7C3-3EE2896DD8B6}" presName="image5" presStyleCnt="0"/>
      <dgm:spPr/>
      <dgm:t>
        <a:bodyPr/>
        <a:lstStyle/>
        <a:p>
          <a:endParaRPr lang="en-US"/>
        </a:p>
      </dgm:t>
    </dgm:pt>
    <dgm:pt modelId="{4E32CED7-D1C9-9C45-A753-D7FB0C709EFE}" type="pres">
      <dgm:prSet presAssocID="{C3E857ED-604D-3D4E-B7C3-3EE2896DD8B6}" presName="imageRepeatNode" presStyleLbl="alignAcc1" presStyleIdx="4" presStyleCnt="12"/>
      <dgm:spPr/>
      <dgm:t>
        <a:bodyPr/>
        <a:lstStyle/>
        <a:p>
          <a:endParaRPr lang="en-US"/>
        </a:p>
      </dgm:t>
    </dgm:pt>
    <dgm:pt modelId="{F30A5537-B03F-6545-B3BA-B81E4ECF3ADC}" type="pres">
      <dgm:prSet presAssocID="{C3E857ED-604D-3D4E-B7C3-3EE2896DD8B6}" presName="imageaccent5" presStyleCnt="0"/>
      <dgm:spPr/>
      <dgm:t>
        <a:bodyPr/>
        <a:lstStyle/>
        <a:p>
          <a:endParaRPr lang="en-US"/>
        </a:p>
      </dgm:t>
    </dgm:pt>
    <dgm:pt modelId="{FE8BD92C-EDC9-BD46-A204-1AB5A7068162}" type="pres">
      <dgm:prSet presAssocID="{C3E857ED-604D-3D4E-B7C3-3EE2896DD8B6}" presName="accentRepeatNode" presStyleLbl="solidAlignAcc1" presStyleIdx="9" presStyleCnt="24"/>
      <dgm:spPr/>
      <dgm:t>
        <a:bodyPr/>
        <a:lstStyle/>
        <a:p>
          <a:endParaRPr lang="en-US"/>
        </a:p>
      </dgm:t>
    </dgm:pt>
    <dgm:pt modelId="{D26B80DA-49A1-EB4D-8359-93C6838C90C4}" type="pres">
      <dgm:prSet presAssocID="{22141365-1BD7-8448-BDAA-9AEF0C4965A0}" presName="text6" presStyleCnt="0"/>
      <dgm:spPr/>
      <dgm:t>
        <a:bodyPr/>
        <a:lstStyle/>
        <a:p>
          <a:endParaRPr lang="en-US"/>
        </a:p>
      </dgm:t>
    </dgm:pt>
    <dgm:pt modelId="{E45B2542-9B9C-8645-96B7-8DBEF16804C2}" type="pres">
      <dgm:prSet presAssocID="{22141365-1BD7-8448-BDAA-9AEF0C4965A0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7B4CB-6074-B64B-99FF-9EB5A508F3D3}" type="pres">
      <dgm:prSet presAssocID="{22141365-1BD7-8448-BDAA-9AEF0C4965A0}" presName="textaccent6" presStyleCnt="0"/>
      <dgm:spPr/>
      <dgm:t>
        <a:bodyPr/>
        <a:lstStyle/>
        <a:p>
          <a:endParaRPr lang="en-US"/>
        </a:p>
      </dgm:t>
    </dgm:pt>
    <dgm:pt modelId="{EA608D64-0D7B-8948-92CA-58B6B9E2C392}" type="pres">
      <dgm:prSet presAssocID="{22141365-1BD7-8448-BDAA-9AEF0C4965A0}" presName="accentRepeatNode" presStyleLbl="solidAlignAcc1" presStyleIdx="10" presStyleCnt="24"/>
      <dgm:spPr/>
      <dgm:t>
        <a:bodyPr/>
        <a:lstStyle/>
        <a:p>
          <a:endParaRPr lang="en-US"/>
        </a:p>
      </dgm:t>
    </dgm:pt>
    <dgm:pt modelId="{CD9E8FBE-0056-6F48-A9DA-E1630368C927}" type="pres">
      <dgm:prSet presAssocID="{E7404CFD-C3FC-7E40-8CFB-822D5BA218D3}" presName="image6" presStyleCnt="0"/>
      <dgm:spPr/>
      <dgm:t>
        <a:bodyPr/>
        <a:lstStyle/>
        <a:p>
          <a:endParaRPr lang="en-US"/>
        </a:p>
      </dgm:t>
    </dgm:pt>
    <dgm:pt modelId="{F9E9A781-2D53-CE41-BD3D-1FA76740A9B0}" type="pres">
      <dgm:prSet presAssocID="{E7404CFD-C3FC-7E40-8CFB-822D5BA218D3}" presName="imageRepeatNode" presStyleLbl="alignAcc1" presStyleIdx="5" presStyleCnt="12"/>
      <dgm:spPr/>
      <dgm:t>
        <a:bodyPr/>
        <a:lstStyle/>
        <a:p>
          <a:endParaRPr lang="en-US"/>
        </a:p>
      </dgm:t>
    </dgm:pt>
    <dgm:pt modelId="{9B0A5C60-2755-6A44-90EB-1F437F563637}" type="pres">
      <dgm:prSet presAssocID="{E7404CFD-C3FC-7E40-8CFB-822D5BA218D3}" presName="imageaccent6" presStyleCnt="0"/>
      <dgm:spPr/>
      <dgm:t>
        <a:bodyPr/>
        <a:lstStyle/>
        <a:p>
          <a:endParaRPr lang="en-US"/>
        </a:p>
      </dgm:t>
    </dgm:pt>
    <dgm:pt modelId="{9857C7CD-00D3-3B4E-9897-E59425FC1B25}" type="pres">
      <dgm:prSet presAssocID="{E7404CFD-C3FC-7E40-8CFB-822D5BA218D3}" presName="accentRepeatNode" presStyleLbl="solidAlignAcc1" presStyleIdx="11" presStyleCnt="24"/>
      <dgm:spPr/>
      <dgm:t>
        <a:bodyPr/>
        <a:lstStyle/>
        <a:p>
          <a:endParaRPr lang="en-US"/>
        </a:p>
      </dgm:t>
    </dgm:pt>
    <dgm:pt modelId="{A5C2703C-11F8-5245-B8C3-59687FAC1F3B}" type="pres">
      <dgm:prSet presAssocID="{326A7174-AEB7-8D40-8D22-C1AB5802F1E5}" presName="text7" presStyleCnt="0"/>
      <dgm:spPr/>
      <dgm:t>
        <a:bodyPr/>
        <a:lstStyle/>
        <a:p>
          <a:endParaRPr lang="en-US"/>
        </a:p>
      </dgm:t>
    </dgm:pt>
    <dgm:pt modelId="{33507395-B00C-CB48-A0DB-8CBAC6448FC3}" type="pres">
      <dgm:prSet presAssocID="{326A7174-AEB7-8D40-8D22-C1AB5802F1E5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29861-7595-8B44-B67F-578F61318B51}" type="pres">
      <dgm:prSet presAssocID="{326A7174-AEB7-8D40-8D22-C1AB5802F1E5}" presName="textaccent7" presStyleCnt="0"/>
      <dgm:spPr/>
      <dgm:t>
        <a:bodyPr/>
        <a:lstStyle/>
        <a:p>
          <a:endParaRPr lang="en-US"/>
        </a:p>
      </dgm:t>
    </dgm:pt>
    <dgm:pt modelId="{92A959F5-160F-BE4F-BA2A-C2B55447B385}" type="pres">
      <dgm:prSet presAssocID="{326A7174-AEB7-8D40-8D22-C1AB5802F1E5}" presName="accentRepeatNode" presStyleLbl="solidAlignAcc1" presStyleIdx="12" presStyleCnt="24"/>
      <dgm:spPr/>
      <dgm:t>
        <a:bodyPr/>
        <a:lstStyle/>
        <a:p>
          <a:endParaRPr lang="en-US"/>
        </a:p>
      </dgm:t>
    </dgm:pt>
    <dgm:pt modelId="{3118D14E-4E9B-D64B-8B72-0D88B4B79CD6}" type="pres">
      <dgm:prSet presAssocID="{8EC27027-51FA-C949-83DF-F8FEC5E12CC7}" presName="image7" presStyleCnt="0"/>
      <dgm:spPr/>
      <dgm:t>
        <a:bodyPr/>
        <a:lstStyle/>
        <a:p>
          <a:endParaRPr lang="en-US"/>
        </a:p>
      </dgm:t>
    </dgm:pt>
    <dgm:pt modelId="{E4F1C93C-25CA-D443-BD2A-829EA0B3177E}" type="pres">
      <dgm:prSet presAssocID="{8EC27027-51FA-C949-83DF-F8FEC5E12CC7}" presName="imageRepeatNode" presStyleLbl="alignAcc1" presStyleIdx="6" presStyleCnt="12"/>
      <dgm:spPr/>
      <dgm:t>
        <a:bodyPr/>
        <a:lstStyle/>
        <a:p>
          <a:endParaRPr lang="en-US"/>
        </a:p>
      </dgm:t>
    </dgm:pt>
    <dgm:pt modelId="{62C28D06-0BE5-6E47-9FFE-B0CE7A9E65FE}" type="pres">
      <dgm:prSet presAssocID="{8EC27027-51FA-C949-83DF-F8FEC5E12CC7}" presName="imageaccent7" presStyleCnt="0"/>
      <dgm:spPr/>
      <dgm:t>
        <a:bodyPr/>
        <a:lstStyle/>
        <a:p>
          <a:endParaRPr lang="en-US"/>
        </a:p>
      </dgm:t>
    </dgm:pt>
    <dgm:pt modelId="{58411578-A5EE-4843-9BF6-5941B1214B56}" type="pres">
      <dgm:prSet presAssocID="{8EC27027-51FA-C949-83DF-F8FEC5E12CC7}" presName="accentRepeatNode" presStyleLbl="solidAlignAcc1" presStyleIdx="13" presStyleCnt="24"/>
      <dgm:spPr/>
      <dgm:t>
        <a:bodyPr/>
        <a:lstStyle/>
        <a:p>
          <a:endParaRPr lang="en-US"/>
        </a:p>
      </dgm:t>
    </dgm:pt>
    <dgm:pt modelId="{F15DAD5E-3B23-0949-9E1F-33FBEA4EC0DB}" type="pres">
      <dgm:prSet presAssocID="{5515F361-E678-7B42-ACCA-9DAF916987B1}" presName="text8" presStyleCnt="0"/>
      <dgm:spPr/>
      <dgm:t>
        <a:bodyPr/>
        <a:lstStyle/>
        <a:p>
          <a:endParaRPr lang="en-US"/>
        </a:p>
      </dgm:t>
    </dgm:pt>
    <dgm:pt modelId="{1BF48B9C-D3AA-C14C-BBEB-AE195AF97E77}" type="pres">
      <dgm:prSet presAssocID="{5515F361-E678-7B42-ACCA-9DAF916987B1}" presName="textRepeatNode" presStyleLbl="alignNode1" presStyleIdx="7" presStyleCnt="12" custScaleX="128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1FACA-37FA-BF44-B76E-A2DD048385F3}" type="pres">
      <dgm:prSet presAssocID="{5515F361-E678-7B42-ACCA-9DAF916987B1}" presName="textaccent8" presStyleCnt="0"/>
      <dgm:spPr/>
      <dgm:t>
        <a:bodyPr/>
        <a:lstStyle/>
        <a:p>
          <a:endParaRPr lang="en-US"/>
        </a:p>
      </dgm:t>
    </dgm:pt>
    <dgm:pt modelId="{E8DDF880-C837-134A-B1F7-4442107211C0}" type="pres">
      <dgm:prSet presAssocID="{5515F361-E678-7B42-ACCA-9DAF916987B1}" presName="accentRepeatNode" presStyleLbl="solidAlignAcc1" presStyleIdx="14" presStyleCnt="24"/>
      <dgm:spPr/>
      <dgm:t>
        <a:bodyPr/>
        <a:lstStyle/>
        <a:p>
          <a:endParaRPr lang="en-US"/>
        </a:p>
      </dgm:t>
    </dgm:pt>
    <dgm:pt modelId="{D8F0E4FF-A73E-F549-9F88-F4F2FDF49AAB}" type="pres">
      <dgm:prSet presAssocID="{A5C15F66-EBB8-7A46-916C-988FBCDB58AE}" presName="image8" presStyleCnt="0"/>
      <dgm:spPr/>
      <dgm:t>
        <a:bodyPr/>
        <a:lstStyle/>
        <a:p>
          <a:endParaRPr lang="en-US"/>
        </a:p>
      </dgm:t>
    </dgm:pt>
    <dgm:pt modelId="{539938CF-F77B-DF48-B799-953B48880D20}" type="pres">
      <dgm:prSet presAssocID="{A5C15F66-EBB8-7A46-916C-988FBCDB58AE}" presName="imageRepeatNode" presStyleLbl="alignAcc1" presStyleIdx="7" presStyleCnt="12"/>
      <dgm:spPr/>
      <dgm:t>
        <a:bodyPr/>
        <a:lstStyle/>
        <a:p>
          <a:endParaRPr lang="en-US"/>
        </a:p>
      </dgm:t>
    </dgm:pt>
    <dgm:pt modelId="{7C11482C-0958-5D48-8FDF-9F42A7086F46}" type="pres">
      <dgm:prSet presAssocID="{A5C15F66-EBB8-7A46-916C-988FBCDB58AE}" presName="imageaccent8" presStyleCnt="0"/>
      <dgm:spPr/>
      <dgm:t>
        <a:bodyPr/>
        <a:lstStyle/>
        <a:p>
          <a:endParaRPr lang="en-US"/>
        </a:p>
      </dgm:t>
    </dgm:pt>
    <dgm:pt modelId="{98AD4E34-3A69-9D47-A16F-EFB8AE672741}" type="pres">
      <dgm:prSet presAssocID="{A5C15F66-EBB8-7A46-916C-988FBCDB58AE}" presName="accentRepeatNode" presStyleLbl="solidAlignAcc1" presStyleIdx="15" presStyleCnt="24"/>
      <dgm:spPr/>
      <dgm:t>
        <a:bodyPr/>
        <a:lstStyle/>
        <a:p>
          <a:endParaRPr lang="en-US"/>
        </a:p>
      </dgm:t>
    </dgm:pt>
    <dgm:pt modelId="{61603E29-3956-2847-9B50-584915B4EAF3}" type="pres">
      <dgm:prSet presAssocID="{8373A992-CF82-EE4C-A5A0-A359B4288F44}" presName="text9" presStyleCnt="0"/>
      <dgm:spPr/>
      <dgm:t>
        <a:bodyPr/>
        <a:lstStyle/>
        <a:p>
          <a:endParaRPr lang="en-US"/>
        </a:p>
      </dgm:t>
    </dgm:pt>
    <dgm:pt modelId="{86F42975-1707-6046-BCCA-34A399B8C3F9}" type="pres">
      <dgm:prSet presAssocID="{8373A992-CF82-EE4C-A5A0-A359B4288F44}" presName="textRepeatNode" presStyleLbl="alignNode1" presStyleIdx="8" presStyleCnt="12" custScaleX="150409" custScaleY="1092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80B1D-798C-244E-A582-27D36CE2A3FA}" type="pres">
      <dgm:prSet presAssocID="{8373A992-CF82-EE4C-A5A0-A359B4288F44}" presName="textaccent9" presStyleCnt="0"/>
      <dgm:spPr/>
      <dgm:t>
        <a:bodyPr/>
        <a:lstStyle/>
        <a:p>
          <a:endParaRPr lang="en-US"/>
        </a:p>
      </dgm:t>
    </dgm:pt>
    <dgm:pt modelId="{F2CB8ABD-DFE0-0B42-A257-B67966A09DF1}" type="pres">
      <dgm:prSet presAssocID="{8373A992-CF82-EE4C-A5A0-A359B4288F44}" presName="accentRepeatNode" presStyleLbl="solidAlignAcc1" presStyleIdx="16" presStyleCnt="24"/>
      <dgm:spPr/>
      <dgm:t>
        <a:bodyPr/>
        <a:lstStyle/>
        <a:p>
          <a:endParaRPr lang="en-US"/>
        </a:p>
      </dgm:t>
    </dgm:pt>
    <dgm:pt modelId="{DB1EAB9C-981B-BF4A-BC11-32AC2D1A4445}" type="pres">
      <dgm:prSet presAssocID="{54D6B9AC-5D89-8A48-9B57-C902A3555363}" presName="image9" presStyleCnt="0"/>
      <dgm:spPr/>
      <dgm:t>
        <a:bodyPr/>
        <a:lstStyle/>
        <a:p>
          <a:endParaRPr lang="en-US"/>
        </a:p>
      </dgm:t>
    </dgm:pt>
    <dgm:pt modelId="{F3A5C27B-C574-0F47-AAFB-53915AA6528A}" type="pres">
      <dgm:prSet presAssocID="{54D6B9AC-5D89-8A48-9B57-C902A3555363}" presName="imageRepeatNode" presStyleLbl="alignAcc1" presStyleIdx="8" presStyleCnt="12"/>
      <dgm:spPr/>
      <dgm:t>
        <a:bodyPr/>
        <a:lstStyle/>
        <a:p>
          <a:endParaRPr lang="en-US"/>
        </a:p>
      </dgm:t>
    </dgm:pt>
    <dgm:pt modelId="{5734467D-491D-A44D-A07F-A7A4AA64C2AB}" type="pres">
      <dgm:prSet presAssocID="{54D6B9AC-5D89-8A48-9B57-C902A3555363}" presName="imageaccent9" presStyleCnt="0"/>
      <dgm:spPr/>
      <dgm:t>
        <a:bodyPr/>
        <a:lstStyle/>
        <a:p>
          <a:endParaRPr lang="en-US"/>
        </a:p>
      </dgm:t>
    </dgm:pt>
    <dgm:pt modelId="{782C8C95-0E9A-7F4B-BCD9-6D4C8AD66103}" type="pres">
      <dgm:prSet presAssocID="{54D6B9AC-5D89-8A48-9B57-C902A3555363}" presName="accentRepeatNode" presStyleLbl="solidAlignAcc1" presStyleIdx="17" presStyleCnt="24"/>
      <dgm:spPr/>
      <dgm:t>
        <a:bodyPr/>
        <a:lstStyle/>
        <a:p>
          <a:endParaRPr lang="en-US"/>
        </a:p>
      </dgm:t>
    </dgm:pt>
    <dgm:pt modelId="{91D5DDDF-7135-E847-A6C2-90940E1D3B33}" type="pres">
      <dgm:prSet presAssocID="{CAB38AC8-37DC-8A49-9CE5-F90FFB9EEA0C}" presName="text10" presStyleCnt="0"/>
      <dgm:spPr/>
      <dgm:t>
        <a:bodyPr/>
        <a:lstStyle/>
        <a:p>
          <a:endParaRPr lang="en-US"/>
        </a:p>
      </dgm:t>
    </dgm:pt>
    <dgm:pt modelId="{F1720E2B-C209-2C47-BE48-905B6CC3B024}" type="pres">
      <dgm:prSet presAssocID="{CAB38AC8-37DC-8A49-9CE5-F90FFB9EEA0C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AA2F1-4C47-9745-A6F4-4FD4485357DE}" type="pres">
      <dgm:prSet presAssocID="{CAB38AC8-37DC-8A49-9CE5-F90FFB9EEA0C}" presName="textaccent10" presStyleCnt="0"/>
      <dgm:spPr/>
      <dgm:t>
        <a:bodyPr/>
        <a:lstStyle/>
        <a:p>
          <a:endParaRPr lang="en-US"/>
        </a:p>
      </dgm:t>
    </dgm:pt>
    <dgm:pt modelId="{9F3EB105-3131-0E48-AB34-930BFA282F44}" type="pres">
      <dgm:prSet presAssocID="{CAB38AC8-37DC-8A49-9CE5-F90FFB9EEA0C}" presName="accentRepeatNode" presStyleLbl="solidAlignAcc1" presStyleIdx="18" presStyleCnt="24"/>
      <dgm:spPr/>
      <dgm:t>
        <a:bodyPr/>
        <a:lstStyle/>
        <a:p>
          <a:endParaRPr lang="en-US"/>
        </a:p>
      </dgm:t>
    </dgm:pt>
    <dgm:pt modelId="{26AA0272-8279-0740-8091-C8B77F2F5A10}" type="pres">
      <dgm:prSet presAssocID="{7173A59F-0482-0342-B5D0-064A1F1C4446}" presName="image10" presStyleCnt="0"/>
      <dgm:spPr/>
      <dgm:t>
        <a:bodyPr/>
        <a:lstStyle/>
        <a:p>
          <a:endParaRPr lang="en-US"/>
        </a:p>
      </dgm:t>
    </dgm:pt>
    <dgm:pt modelId="{A151E66A-FBCD-334D-8180-618318CC1298}" type="pres">
      <dgm:prSet presAssocID="{7173A59F-0482-0342-B5D0-064A1F1C4446}" presName="imageRepeatNode" presStyleLbl="alignAcc1" presStyleIdx="9" presStyleCnt="12"/>
      <dgm:spPr/>
      <dgm:t>
        <a:bodyPr/>
        <a:lstStyle/>
        <a:p>
          <a:endParaRPr lang="en-US"/>
        </a:p>
      </dgm:t>
    </dgm:pt>
    <dgm:pt modelId="{18497070-25FC-C44A-8DDD-E007CA35D212}" type="pres">
      <dgm:prSet presAssocID="{7173A59F-0482-0342-B5D0-064A1F1C4446}" presName="imageaccent10" presStyleCnt="0"/>
      <dgm:spPr/>
      <dgm:t>
        <a:bodyPr/>
        <a:lstStyle/>
        <a:p>
          <a:endParaRPr lang="en-US"/>
        </a:p>
      </dgm:t>
    </dgm:pt>
    <dgm:pt modelId="{025B70DB-D17F-2849-85C2-E10CAEB0F0E5}" type="pres">
      <dgm:prSet presAssocID="{7173A59F-0482-0342-B5D0-064A1F1C4446}" presName="accentRepeatNode" presStyleLbl="solidAlignAcc1" presStyleIdx="19" presStyleCnt="24"/>
      <dgm:spPr/>
      <dgm:t>
        <a:bodyPr/>
        <a:lstStyle/>
        <a:p>
          <a:endParaRPr lang="en-US"/>
        </a:p>
      </dgm:t>
    </dgm:pt>
    <dgm:pt modelId="{53B4F156-A136-1443-9E86-CDB13E9E0DCC}" type="pres">
      <dgm:prSet presAssocID="{2CBF80BF-944A-D841-94CC-E66BBD23CDFF}" presName="text11" presStyleCnt="0"/>
      <dgm:spPr/>
      <dgm:t>
        <a:bodyPr/>
        <a:lstStyle/>
        <a:p>
          <a:endParaRPr lang="en-US"/>
        </a:p>
      </dgm:t>
    </dgm:pt>
    <dgm:pt modelId="{C2170293-3731-784A-B2FA-EAEB81912E15}" type="pres">
      <dgm:prSet presAssocID="{2CBF80BF-944A-D841-94CC-E66BBD23CDFF}" presName="textRepeatNode" presStyleLbl="alignNode1" presStyleIdx="10" presStyleCnt="12" custScaleX="127932" custLinFactNeighborX="-22329" custLinFactNeighborY="13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A8885-6DF5-CC42-A426-F2DEDF4F9945}" type="pres">
      <dgm:prSet presAssocID="{2CBF80BF-944A-D841-94CC-E66BBD23CDFF}" presName="textaccent11" presStyleCnt="0"/>
      <dgm:spPr/>
      <dgm:t>
        <a:bodyPr/>
        <a:lstStyle/>
        <a:p>
          <a:endParaRPr lang="en-US"/>
        </a:p>
      </dgm:t>
    </dgm:pt>
    <dgm:pt modelId="{8BE28398-F518-D64A-A31C-C65CE9CB0DF6}" type="pres">
      <dgm:prSet presAssocID="{2CBF80BF-944A-D841-94CC-E66BBD23CDFF}" presName="accentRepeatNode" presStyleLbl="solidAlignAcc1" presStyleIdx="20" presStyleCnt="24"/>
      <dgm:spPr/>
      <dgm:t>
        <a:bodyPr/>
        <a:lstStyle/>
        <a:p>
          <a:endParaRPr lang="en-US"/>
        </a:p>
      </dgm:t>
    </dgm:pt>
    <dgm:pt modelId="{5597BC9D-BF3E-B140-847C-20D31DB10C40}" type="pres">
      <dgm:prSet presAssocID="{76A4AA4E-1754-D94C-B9C5-DEAF5F15069A}" presName="image11" presStyleCnt="0"/>
      <dgm:spPr/>
      <dgm:t>
        <a:bodyPr/>
        <a:lstStyle/>
        <a:p>
          <a:endParaRPr lang="en-US"/>
        </a:p>
      </dgm:t>
    </dgm:pt>
    <dgm:pt modelId="{99117BE4-652D-9A4E-BDB0-A6EF18B96462}" type="pres">
      <dgm:prSet presAssocID="{76A4AA4E-1754-D94C-B9C5-DEAF5F15069A}" presName="imageRepeatNode" presStyleLbl="alignAcc1" presStyleIdx="10" presStyleCnt="12"/>
      <dgm:spPr/>
      <dgm:t>
        <a:bodyPr/>
        <a:lstStyle/>
        <a:p>
          <a:endParaRPr lang="en-US"/>
        </a:p>
      </dgm:t>
    </dgm:pt>
    <dgm:pt modelId="{C60899D9-1B03-704D-B5C4-5A5C0DAD2643}" type="pres">
      <dgm:prSet presAssocID="{76A4AA4E-1754-D94C-B9C5-DEAF5F15069A}" presName="imageaccent11" presStyleCnt="0"/>
      <dgm:spPr/>
      <dgm:t>
        <a:bodyPr/>
        <a:lstStyle/>
        <a:p>
          <a:endParaRPr lang="en-US"/>
        </a:p>
      </dgm:t>
    </dgm:pt>
    <dgm:pt modelId="{9FEAF8C9-DD9E-2041-B666-C3E3404BACC0}" type="pres">
      <dgm:prSet presAssocID="{76A4AA4E-1754-D94C-B9C5-DEAF5F15069A}" presName="accentRepeatNode" presStyleLbl="solidAlignAcc1" presStyleIdx="21" presStyleCnt="24"/>
      <dgm:spPr/>
      <dgm:t>
        <a:bodyPr/>
        <a:lstStyle/>
        <a:p>
          <a:endParaRPr lang="en-US"/>
        </a:p>
      </dgm:t>
    </dgm:pt>
    <dgm:pt modelId="{85E23DF9-F0B6-5B4E-AC5C-630E9A300852}" type="pres">
      <dgm:prSet presAssocID="{E0622B26-551D-A549-B854-32671D81CEE8}" presName="text12" presStyleCnt="0"/>
      <dgm:spPr/>
      <dgm:t>
        <a:bodyPr/>
        <a:lstStyle/>
        <a:p>
          <a:endParaRPr lang="en-US"/>
        </a:p>
      </dgm:t>
    </dgm:pt>
    <dgm:pt modelId="{9867B138-CCE8-CC4A-B2EF-A0C49DA876D3}" type="pres">
      <dgm:prSet presAssocID="{E0622B26-551D-A549-B854-32671D81CEE8}" presName="textRepeatNode" presStyleLbl="alignNode1" presStyleIdx="11" presStyleCnt="12" custScaleX="173299" custScaleY="1055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83BB7-CCFE-7C40-BB6D-D3E6713B67F9}" type="pres">
      <dgm:prSet presAssocID="{E0622B26-551D-A549-B854-32671D81CEE8}" presName="textaccent12" presStyleCnt="0"/>
      <dgm:spPr/>
      <dgm:t>
        <a:bodyPr/>
        <a:lstStyle/>
        <a:p>
          <a:endParaRPr lang="en-US"/>
        </a:p>
      </dgm:t>
    </dgm:pt>
    <dgm:pt modelId="{E7704BFD-B0B6-5A42-9F2D-AC2768778DAD}" type="pres">
      <dgm:prSet presAssocID="{E0622B26-551D-A549-B854-32671D81CEE8}" presName="accentRepeatNode" presStyleLbl="solidAlignAcc1" presStyleIdx="22" presStyleCnt="24"/>
      <dgm:spPr/>
      <dgm:t>
        <a:bodyPr/>
        <a:lstStyle/>
        <a:p>
          <a:endParaRPr lang="en-US"/>
        </a:p>
      </dgm:t>
    </dgm:pt>
    <dgm:pt modelId="{459E8B87-94FD-FB41-AF99-7B5C598EC2BC}" type="pres">
      <dgm:prSet presAssocID="{4E889419-583E-8E4A-A861-CE0EFDB07D86}" presName="image12" presStyleCnt="0"/>
      <dgm:spPr/>
      <dgm:t>
        <a:bodyPr/>
        <a:lstStyle/>
        <a:p>
          <a:endParaRPr lang="en-US"/>
        </a:p>
      </dgm:t>
    </dgm:pt>
    <dgm:pt modelId="{76AF5845-B911-A34A-A436-6B4FB8B3F17C}" type="pres">
      <dgm:prSet presAssocID="{4E889419-583E-8E4A-A861-CE0EFDB07D86}" presName="imageRepeatNode" presStyleLbl="alignAcc1" presStyleIdx="11" presStyleCnt="12"/>
      <dgm:spPr/>
      <dgm:t>
        <a:bodyPr/>
        <a:lstStyle/>
        <a:p>
          <a:endParaRPr lang="en-US"/>
        </a:p>
      </dgm:t>
    </dgm:pt>
    <dgm:pt modelId="{B26EDD99-6A57-1841-882B-31B5267CEBE2}" type="pres">
      <dgm:prSet presAssocID="{4E889419-583E-8E4A-A861-CE0EFDB07D86}" presName="imageaccent12" presStyleCnt="0"/>
      <dgm:spPr/>
      <dgm:t>
        <a:bodyPr/>
        <a:lstStyle/>
        <a:p>
          <a:endParaRPr lang="en-US"/>
        </a:p>
      </dgm:t>
    </dgm:pt>
    <dgm:pt modelId="{E9FA78E2-2C68-E84F-AAED-6FA3254C7A47}" type="pres">
      <dgm:prSet presAssocID="{4E889419-583E-8E4A-A861-CE0EFDB07D86}" presName="accentRepeatNode" presStyleLbl="solidAlignAcc1" presStyleIdx="23" presStyleCnt="24"/>
      <dgm:spPr/>
      <dgm:t>
        <a:bodyPr/>
        <a:lstStyle/>
        <a:p>
          <a:endParaRPr lang="en-US"/>
        </a:p>
      </dgm:t>
    </dgm:pt>
  </dgm:ptLst>
  <dgm:cxnLst>
    <dgm:cxn modelId="{586D1BD3-706F-9746-9880-C30D46440C7D}" type="presOf" srcId="{8EC27027-51FA-C949-83DF-F8FEC5E12CC7}" destId="{E4F1C93C-25CA-D443-BD2A-829EA0B3177E}" srcOrd="0" destOrd="0" presId="urn:microsoft.com/office/officeart/2008/layout/HexagonCluster"/>
    <dgm:cxn modelId="{49197D24-1FA5-1949-A6D7-FE5BD68868F2}" srcId="{F026E409-453E-A942-8825-EBA34C593172}" destId="{D65D62C0-3F7B-F647-9078-2E4ADE213540}" srcOrd="12" destOrd="0" parTransId="{5D3155D5-5673-A942-B2E0-E720902462C8}" sibTransId="{0C2EBDAD-B619-114C-8C67-9ACC50382221}"/>
    <dgm:cxn modelId="{1E239103-ACA8-0042-B4C3-5EB054D03EF6}" srcId="{F026E409-453E-A942-8825-EBA34C593172}" destId="{2CBF80BF-944A-D841-94CC-E66BBD23CDFF}" srcOrd="10" destOrd="0" parTransId="{803A27FE-008D-8D41-AFEB-4C49D7156C9F}" sibTransId="{76A4AA4E-1754-D94C-B9C5-DEAF5F15069A}"/>
    <dgm:cxn modelId="{220802BE-0075-6446-B5C2-884E72BBC85E}" type="presOf" srcId="{5515F361-E678-7B42-ACCA-9DAF916987B1}" destId="{1BF48B9C-D3AA-C14C-BBEB-AE195AF97E77}" srcOrd="0" destOrd="0" presId="urn:microsoft.com/office/officeart/2008/layout/HexagonCluster"/>
    <dgm:cxn modelId="{5072D18F-3CC1-984D-B757-21604B034D0F}" type="presOf" srcId="{D32C31D9-D5E0-DE48-AAB1-05E45401FFF6}" destId="{ED964F15-2A19-FB4E-BBB0-DD3D159CBD81}" srcOrd="0" destOrd="0" presId="urn:microsoft.com/office/officeart/2008/layout/HexagonCluster"/>
    <dgm:cxn modelId="{3EBB17CD-E120-0F42-B746-4B853213ED31}" type="presOf" srcId="{E6CF1BD0-51B2-6740-BC81-BA3BC0029425}" destId="{EB3F9954-F90A-F34E-AA95-17CF40D1240E}" srcOrd="0" destOrd="0" presId="urn:microsoft.com/office/officeart/2008/layout/HexagonCluster"/>
    <dgm:cxn modelId="{C898A229-DE33-8042-8A13-E0984DB5E0E1}" type="presOf" srcId="{54D6B9AC-5D89-8A48-9B57-C902A3555363}" destId="{F3A5C27B-C574-0F47-AAFB-53915AA6528A}" srcOrd="0" destOrd="0" presId="urn:microsoft.com/office/officeart/2008/layout/HexagonCluster"/>
    <dgm:cxn modelId="{5DA994F1-D25E-274E-A32E-455324D5B919}" type="presOf" srcId="{CD1AD4D4-3705-1A40-95AA-F8AF07CA5E7F}" destId="{22B00C8C-F436-2D45-8ED3-477A8FCCC2F8}" srcOrd="0" destOrd="0" presId="urn:microsoft.com/office/officeart/2008/layout/HexagonCluster"/>
    <dgm:cxn modelId="{93167AE9-747B-C848-B769-ED6DEF23EF3E}" srcId="{F026E409-453E-A942-8825-EBA34C593172}" destId="{CAB38AC8-37DC-8A49-9CE5-F90FFB9EEA0C}" srcOrd="9" destOrd="0" parTransId="{20EEA393-EB4B-4742-8220-E17A6DB00F7A}" sibTransId="{7173A59F-0482-0342-B5D0-064A1F1C4446}"/>
    <dgm:cxn modelId="{F5F1F031-6C4C-A740-9F6E-05B97362986D}" srcId="{F026E409-453E-A942-8825-EBA34C593172}" destId="{AFFBA8DC-1970-A746-8D41-8F24F8923458}" srcOrd="2" destOrd="0" parTransId="{468A818A-71D9-B948-88FC-A1BCE29E6AF2}" sibTransId="{E1DEFD29-197A-8945-AFC8-75CDE4EA4A7E}"/>
    <dgm:cxn modelId="{FADEFE89-847D-B04F-B090-C6D06D0AB3B3}" type="presOf" srcId="{7173A59F-0482-0342-B5D0-064A1F1C4446}" destId="{A151E66A-FBCD-334D-8180-618318CC1298}" srcOrd="0" destOrd="0" presId="urn:microsoft.com/office/officeart/2008/layout/HexagonCluster"/>
    <dgm:cxn modelId="{79B44000-D321-F942-86FB-543E56AD40C4}" type="presOf" srcId="{326A7174-AEB7-8D40-8D22-C1AB5802F1E5}" destId="{33507395-B00C-CB48-A0DB-8CBAC6448FC3}" srcOrd="0" destOrd="0" presId="urn:microsoft.com/office/officeart/2008/layout/HexagonCluster"/>
    <dgm:cxn modelId="{8A3127DF-3C4B-4F4F-995E-B15E1190ACEC}" type="presOf" srcId="{3A53740F-BD87-8143-8EB5-CF6075D8A2CD}" destId="{351C183C-B7B6-E149-B338-3C5A00C7C6F3}" srcOrd="0" destOrd="0" presId="urn:microsoft.com/office/officeart/2008/layout/HexagonCluster"/>
    <dgm:cxn modelId="{FDD4B435-F2C4-C744-8C0A-9C3919B8235F}" srcId="{F026E409-453E-A942-8825-EBA34C593172}" destId="{CD1AD4D4-3705-1A40-95AA-F8AF07CA5E7F}" srcOrd="3" destOrd="0" parTransId="{33DCCFB6-0104-6A4E-ABFC-96266F2F5AAC}" sibTransId="{30C5EA04-0409-8E4F-B80B-4EE7EDCFE56C}"/>
    <dgm:cxn modelId="{CBA00492-D55C-8141-9A1D-A5160F0878C1}" type="presOf" srcId="{8373A992-CF82-EE4C-A5A0-A359B4288F44}" destId="{86F42975-1707-6046-BCCA-34A399B8C3F9}" srcOrd="0" destOrd="0" presId="urn:microsoft.com/office/officeart/2008/layout/HexagonCluster"/>
    <dgm:cxn modelId="{76603AE1-A695-C74B-9088-A26E9528F556}" type="presOf" srcId="{2CBF80BF-944A-D841-94CC-E66BBD23CDFF}" destId="{C2170293-3731-784A-B2FA-EAEB81912E15}" srcOrd="0" destOrd="0" presId="urn:microsoft.com/office/officeart/2008/layout/HexagonCluster"/>
    <dgm:cxn modelId="{AF71CE0D-BFA8-9040-AD47-CC28DE965F65}" srcId="{F026E409-453E-A942-8825-EBA34C593172}" destId="{22141365-1BD7-8448-BDAA-9AEF0C4965A0}" srcOrd="5" destOrd="0" parTransId="{B976C94D-C8CD-E246-9A4A-644D6A877F50}" sibTransId="{E7404CFD-C3FC-7E40-8CFB-822D5BA218D3}"/>
    <dgm:cxn modelId="{9B00B02B-0361-1443-8FE6-879DA71C0E84}" type="presOf" srcId="{AFFBA8DC-1970-A746-8D41-8F24F8923458}" destId="{B54B2AFF-332F-5D42-9D98-73C6A566832F}" srcOrd="0" destOrd="0" presId="urn:microsoft.com/office/officeart/2008/layout/HexagonCluster"/>
    <dgm:cxn modelId="{9C4D1993-29F7-684B-B976-B16015B09D2D}" type="presOf" srcId="{22141365-1BD7-8448-BDAA-9AEF0C4965A0}" destId="{E45B2542-9B9C-8645-96B7-8DBEF16804C2}" srcOrd="0" destOrd="0" presId="urn:microsoft.com/office/officeart/2008/layout/HexagonCluster"/>
    <dgm:cxn modelId="{50791627-BC46-E14F-A0EA-9D082FEC2A7E}" srcId="{F026E409-453E-A942-8825-EBA34C593172}" destId="{8373A992-CF82-EE4C-A5A0-A359B4288F44}" srcOrd="8" destOrd="0" parTransId="{78803885-D59D-B54B-9FFF-806385964044}" sibTransId="{54D6B9AC-5D89-8A48-9B57-C902A3555363}"/>
    <dgm:cxn modelId="{61A3AB55-F049-1843-91FF-40BDCD4629D1}" type="presOf" srcId="{30C5EA04-0409-8E4F-B80B-4EE7EDCFE56C}" destId="{1B9E28C6-AF4C-EC46-B847-1ACDAADDBC42}" srcOrd="0" destOrd="0" presId="urn:microsoft.com/office/officeart/2008/layout/HexagonCluster"/>
    <dgm:cxn modelId="{A2F13D66-8FAE-624A-AC3A-8A960B3E2BCD}" type="presOf" srcId="{9AC3D6AD-7DB6-B447-BA8F-76CA90472251}" destId="{18985E0E-5553-B946-92C3-A0F7195BF0FD}" srcOrd="0" destOrd="0" presId="urn:microsoft.com/office/officeart/2008/layout/HexagonCluster"/>
    <dgm:cxn modelId="{F9A404D2-1FE0-8645-9F89-58D5160163D4}" srcId="{F026E409-453E-A942-8825-EBA34C593172}" destId="{D32C31D9-D5E0-DE48-AAB1-05E45401FFF6}" srcOrd="1" destOrd="0" parTransId="{18646823-46F0-204C-B046-883C952D710B}" sibTransId="{AEF32C84-963A-4545-BCED-F7E58305B5FB}"/>
    <dgm:cxn modelId="{42E28E12-AD53-8042-A936-6BE7A2E75FA4}" srcId="{F026E409-453E-A942-8825-EBA34C593172}" destId="{E6CF1BD0-51B2-6740-BC81-BA3BC0029425}" srcOrd="0" destOrd="0" parTransId="{8B06C11B-D9D8-E049-A5C5-D93131367CF2}" sibTransId="{9AC3D6AD-7DB6-B447-BA8F-76CA90472251}"/>
    <dgm:cxn modelId="{476B4132-D462-0D42-8B35-048779CB86FC}" type="presOf" srcId="{E0622B26-551D-A549-B854-32671D81CEE8}" destId="{9867B138-CCE8-CC4A-B2EF-A0C49DA876D3}" srcOrd="0" destOrd="0" presId="urn:microsoft.com/office/officeart/2008/layout/HexagonCluster"/>
    <dgm:cxn modelId="{39FE1837-8436-A142-AA9D-3AD4796A2D15}" type="presOf" srcId="{C3E857ED-604D-3D4E-B7C3-3EE2896DD8B6}" destId="{4E32CED7-D1C9-9C45-A753-D7FB0C709EFE}" srcOrd="0" destOrd="0" presId="urn:microsoft.com/office/officeart/2008/layout/HexagonCluster"/>
    <dgm:cxn modelId="{524EC8EB-02A7-C547-AAA8-70BB0F704489}" type="presOf" srcId="{76A4AA4E-1754-D94C-B9C5-DEAF5F15069A}" destId="{99117BE4-652D-9A4E-BDB0-A6EF18B96462}" srcOrd="0" destOrd="0" presId="urn:microsoft.com/office/officeart/2008/layout/HexagonCluster"/>
    <dgm:cxn modelId="{FF3F22F3-629D-204D-9AA2-CC9DDE3072A7}" srcId="{F026E409-453E-A942-8825-EBA34C593172}" destId="{5515F361-E678-7B42-ACCA-9DAF916987B1}" srcOrd="7" destOrd="0" parTransId="{EE249752-D994-F142-963C-9BDD3246F780}" sibTransId="{A5C15F66-EBB8-7A46-916C-988FBCDB58AE}"/>
    <dgm:cxn modelId="{623090FC-ED79-5543-8D7C-0B9C1CB7A0B5}" type="presOf" srcId="{E1DEFD29-197A-8945-AFC8-75CDE4EA4A7E}" destId="{48F08BFA-F472-1B47-A331-DEE8AF2724E2}" srcOrd="0" destOrd="0" presId="urn:microsoft.com/office/officeart/2008/layout/HexagonCluster"/>
    <dgm:cxn modelId="{8AE646AB-BEFA-2445-A5FB-0EE0C58C1849}" type="presOf" srcId="{F026E409-453E-A942-8825-EBA34C593172}" destId="{2C2935C9-A8B3-764E-B083-408B97648B8E}" srcOrd="0" destOrd="0" presId="urn:microsoft.com/office/officeart/2008/layout/HexagonCluster"/>
    <dgm:cxn modelId="{8C9F8D8D-D77A-D345-BCDF-B903AD9AEDF1}" type="presOf" srcId="{AEF32C84-963A-4545-BCED-F7E58305B5FB}" destId="{F9714A52-77A1-A149-A42C-1EC930BBC8FF}" srcOrd="0" destOrd="0" presId="urn:microsoft.com/office/officeart/2008/layout/HexagonCluster"/>
    <dgm:cxn modelId="{B131A784-7431-0F4D-9DA6-D3E535287947}" srcId="{F026E409-453E-A942-8825-EBA34C593172}" destId="{326A7174-AEB7-8D40-8D22-C1AB5802F1E5}" srcOrd="6" destOrd="0" parTransId="{BBB47FFA-049A-6B4E-A8C2-B36E78BD0A5F}" sibTransId="{8EC27027-51FA-C949-83DF-F8FEC5E12CC7}"/>
    <dgm:cxn modelId="{5DB8AE9E-7336-F945-A29C-4C8B4DE74D17}" srcId="{F026E409-453E-A942-8825-EBA34C593172}" destId="{E0622B26-551D-A549-B854-32671D81CEE8}" srcOrd="11" destOrd="0" parTransId="{F8FCAB32-E617-714A-9C43-A3BE022CC2D5}" sibTransId="{4E889419-583E-8E4A-A861-CE0EFDB07D86}"/>
    <dgm:cxn modelId="{F5DF3BA8-3C1F-9E43-AA34-59C19685DC8E}" type="presOf" srcId="{4E889419-583E-8E4A-A861-CE0EFDB07D86}" destId="{76AF5845-B911-A34A-A436-6B4FB8B3F17C}" srcOrd="0" destOrd="0" presId="urn:microsoft.com/office/officeart/2008/layout/HexagonCluster"/>
    <dgm:cxn modelId="{011EFE3F-8D82-2B41-8B29-B9E604000C9C}" type="presOf" srcId="{A5C15F66-EBB8-7A46-916C-988FBCDB58AE}" destId="{539938CF-F77B-DF48-B799-953B48880D20}" srcOrd="0" destOrd="0" presId="urn:microsoft.com/office/officeart/2008/layout/HexagonCluster"/>
    <dgm:cxn modelId="{D50A5C54-AB76-AB43-A1FF-6BA528F09937}" type="presOf" srcId="{CAB38AC8-37DC-8A49-9CE5-F90FFB9EEA0C}" destId="{F1720E2B-C209-2C47-BE48-905B6CC3B024}" srcOrd="0" destOrd="0" presId="urn:microsoft.com/office/officeart/2008/layout/HexagonCluster"/>
    <dgm:cxn modelId="{DC3E9F60-D74B-0B44-95DA-80EDB2142F36}" type="presOf" srcId="{E7404CFD-C3FC-7E40-8CFB-822D5BA218D3}" destId="{F9E9A781-2D53-CE41-BD3D-1FA76740A9B0}" srcOrd="0" destOrd="0" presId="urn:microsoft.com/office/officeart/2008/layout/HexagonCluster"/>
    <dgm:cxn modelId="{3AF93062-23A2-F143-988C-83C988342A5D}" srcId="{F026E409-453E-A942-8825-EBA34C593172}" destId="{3A53740F-BD87-8143-8EB5-CF6075D8A2CD}" srcOrd="4" destOrd="0" parTransId="{6EDEF892-6237-EF4B-B394-4ADC5527412D}" sibTransId="{C3E857ED-604D-3D4E-B7C3-3EE2896DD8B6}"/>
    <dgm:cxn modelId="{5733876D-3516-E248-8C20-705BFC973100}" type="presParOf" srcId="{2C2935C9-A8B3-764E-B083-408B97648B8E}" destId="{DA702FAE-28AA-BA4A-A218-42CD14DBE6A1}" srcOrd="0" destOrd="0" presId="urn:microsoft.com/office/officeart/2008/layout/HexagonCluster"/>
    <dgm:cxn modelId="{EB824116-23BD-804E-B276-9B806D7DB532}" type="presParOf" srcId="{DA702FAE-28AA-BA4A-A218-42CD14DBE6A1}" destId="{EB3F9954-F90A-F34E-AA95-17CF40D1240E}" srcOrd="0" destOrd="0" presId="urn:microsoft.com/office/officeart/2008/layout/HexagonCluster"/>
    <dgm:cxn modelId="{A05F8990-D10D-3840-9484-00B730682A01}" type="presParOf" srcId="{2C2935C9-A8B3-764E-B083-408B97648B8E}" destId="{D0E3EA5F-A89F-5A41-87FD-194EB1BB136D}" srcOrd="1" destOrd="0" presId="urn:microsoft.com/office/officeart/2008/layout/HexagonCluster"/>
    <dgm:cxn modelId="{F9EADCFA-CBFA-ED4C-8A45-865AE79A804F}" type="presParOf" srcId="{D0E3EA5F-A89F-5A41-87FD-194EB1BB136D}" destId="{5F80315D-CCE7-E74D-9272-C2651CE377F4}" srcOrd="0" destOrd="0" presId="urn:microsoft.com/office/officeart/2008/layout/HexagonCluster"/>
    <dgm:cxn modelId="{6C0F723A-119D-9041-8DA5-7DA5F9F10B9E}" type="presParOf" srcId="{2C2935C9-A8B3-764E-B083-408B97648B8E}" destId="{CCEBA6C0-C880-E64F-A41A-AEBA17C7F766}" srcOrd="2" destOrd="0" presId="urn:microsoft.com/office/officeart/2008/layout/HexagonCluster"/>
    <dgm:cxn modelId="{B1DFA3C2-BEAB-8F42-AEA3-2E2FD6BB82D8}" type="presParOf" srcId="{CCEBA6C0-C880-E64F-A41A-AEBA17C7F766}" destId="{18985E0E-5553-B946-92C3-A0F7195BF0FD}" srcOrd="0" destOrd="0" presId="urn:microsoft.com/office/officeart/2008/layout/HexagonCluster"/>
    <dgm:cxn modelId="{EB7B7204-573F-7B46-8B44-EBF20B6A1CFF}" type="presParOf" srcId="{2C2935C9-A8B3-764E-B083-408B97648B8E}" destId="{5EE1E5CB-2C3B-F142-B34E-B96656E20CF1}" srcOrd="3" destOrd="0" presId="urn:microsoft.com/office/officeart/2008/layout/HexagonCluster"/>
    <dgm:cxn modelId="{4EA4E1A5-AAE8-F947-B710-F35DE7DCA362}" type="presParOf" srcId="{5EE1E5CB-2C3B-F142-B34E-B96656E20CF1}" destId="{D52C76A2-DE3C-AB40-A244-1969EC54A8C4}" srcOrd="0" destOrd="0" presId="urn:microsoft.com/office/officeart/2008/layout/HexagonCluster"/>
    <dgm:cxn modelId="{365295A9-D8DB-FE42-8636-28A1321764CF}" type="presParOf" srcId="{2C2935C9-A8B3-764E-B083-408B97648B8E}" destId="{BE650518-99AC-0B48-AE57-58C95A312C40}" srcOrd="4" destOrd="0" presId="urn:microsoft.com/office/officeart/2008/layout/HexagonCluster"/>
    <dgm:cxn modelId="{76EB6F55-6C88-8D40-8A5A-AFA5921C8966}" type="presParOf" srcId="{BE650518-99AC-0B48-AE57-58C95A312C40}" destId="{ED964F15-2A19-FB4E-BBB0-DD3D159CBD81}" srcOrd="0" destOrd="0" presId="urn:microsoft.com/office/officeart/2008/layout/HexagonCluster"/>
    <dgm:cxn modelId="{6050B1D7-496C-4240-A73F-F0C04ADA8976}" type="presParOf" srcId="{2C2935C9-A8B3-764E-B083-408B97648B8E}" destId="{B80414F6-12C9-4947-BE10-6956D37FD4C3}" srcOrd="5" destOrd="0" presId="urn:microsoft.com/office/officeart/2008/layout/HexagonCluster"/>
    <dgm:cxn modelId="{BB071B85-3465-B240-8DB3-12CBFE1CD038}" type="presParOf" srcId="{B80414F6-12C9-4947-BE10-6956D37FD4C3}" destId="{468EAC5E-2CC9-D549-84A1-BD6DD3B33CDD}" srcOrd="0" destOrd="0" presId="urn:microsoft.com/office/officeart/2008/layout/HexagonCluster"/>
    <dgm:cxn modelId="{3D33EB26-C398-8849-91EB-0C6B4DED3F98}" type="presParOf" srcId="{2C2935C9-A8B3-764E-B083-408B97648B8E}" destId="{942E61A9-7152-CC41-9478-E60CEF41E91E}" srcOrd="6" destOrd="0" presId="urn:microsoft.com/office/officeart/2008/layout/HexagonCluster"/>
    <dgm:cxn modelId="{F4DD22F1-D038-F148-964D-BADBA05A77FB}" type="presParOf" srcId="{942E61A9-7152-CC41-9478-E60CEF41E91E}" destId="{F9714A52-77A1-A149-A42C-1EC930BBC8FF}" srcOrd="0" destOrd="0" presId="urn:microsoft.com/office/officeart/2008/layout/HexagonCluster"/>
    <dgm:cxn modelId="{587EC9A6-D0C9-A944-85F2-D4C8EC5406B9}" type="presParOf" srcId="{2C2935C9-A8B3-764E-B083-408B97648B8E}" destId="{CA91A169-DA4D-2047-B427-395F8ABCCA7B}" srcOrd="7" destOrd="0" presId="urn:microsoft.com/office/officeart/2008/layout/HexagonCluster"/>
    <dgm:cxn modelId="{519E576B-10F2-B44A-8D4D-6EA3FEBA1CA2}" type="presParOf" srcId="{CA91A169-DA4D-2047-B427-395F8ABCCA7B}" destId="{14D6EA1B-B7B1-E74C-8F44-CBDC46DFCF1B}" srcOrd="0" destOrd="0" presId="urn:microsoft.com/office/officeart/2008/layout/HexagonCluster"/>
    <dgm:cxn modelId="{5D36D8BF-DB3F-0344-AD05-36A1C49D30BE}" type="presParOf" srcId="{2C2935C9-A8B3-764E-B083-408B97648B8E}" destId="{7EE75B48-76FD-6644-8D93-7D7F5AADFBD4}" srcOrd="8" destOrd="0" presId="urn:microsoft.com/office/officeart/2008/layout/HexagonCluster"/>
    <dgm:cxn modelId="{6D67C64D-E1C9-784B-9889-7CA85096D3F2}" type="presParOf" srcId="{7EE75B48-76FD-6644-8D93-7D7F5AADFBD4}" destId="{B54B2AFF-332F-5D42-9D98-73C6A566832F}" srcOrd="0" destOrd="0" presId="urn:microsoft.com/office/officeart/2008/layout/HexagonCluster"/>
    <dgm:cxn modelId="{4BCD522C-6F0B-A74A-B7A9-BD6A747AD002}" type="presParOf" srcId="{2C2935C9-A8B3-764E-B083-408B97648B8E}" destId="{CEB30E16-881C-2449-B52D-77FB8E795A39}" srcOrd="9" destOrd="0" presId="urn:microsoft.com/office/officeart/2008/layout/HexagonCluster"/>
    <dgm:cxn modelId="{D8E5B410-EFBF-414C-BCCD-4B1EBBD8FB8A}" type="presParOf" srcId="{CEB30E16-881C-2449-B52D-77FB8E795A39}" destId="{A125B4DC-9217-EE45-9C35-DA419B760605}" srcOrd="0" destOrd="0" presId="urn:microsoft.com/office/officeart/2008/layout/HexagonCluster"/>
    <dgm:cxn modelId="{EF65FCCB-E46C-EA4C-8E2C-459BAD5213A4}" type="presParOf" srcId="{2C2935C9-A8B3-764E-B083-408B97648B8E}" destId="{4A3BBB51-8C61-E04B-B435-B14CAC3531BA}" srcOrd="10" destOrd="0" presId="urn:microsoft.com/office/officeart/2008/layout/HexagonCluster"/>
    <dgm:cxn modelId="{3063178B-4FCF-D648-8155-A9D377A01A8C}" type="presParOf" srcId="{4A3BBB51-8C61-E04B-B435-B14CAC3531BA}" destId="{48F08BFA-F472-1B47-A331-DEE8AF2724E2}" srcOrd="0" destOrd="0" presId="urn:microsoft.com/office/officeart/2008/layout/HexagonCluster"/>
    <dgm:cxn modelId="{D4D6D63A-968A-1E47-8B95-2DA82D3613D2}" type="presParOf" srcId="{2C2935C9-A8B3-764E-B083-408B97648B8E}" destId="{811173CF-E77F-7C44-97C4-985A4D6D3519}" srcOrd="11" destOrd="0" presId="urn:microsoft.com/office/officeart/2008/layout/HexagonCluster"/>
    <dgm:cxn modelId="{277BD5FC-AA86-7544-BEA1-6A9A89CC3FA8}" type="presParOf" srcId="{811173CF-E77F-7C44-97C4-985A4D6D3519}" destId="{9071CCEE-BE7A-8941-93CA-E4D4BE3896E2}" srcOrd="0" destOrd="0" presId="urn:microsoft.com/office/officeart/2008/layout/HexagonCluster"/>
    <dgm:cxn modelId="{03DED502-7E0C-C64A-80F2-97D3F6178140}" type="presParOf" srcId="{2C2935C9-A8B3-764E-B083-408B97648B8E}" destId="{BA20B9AF-8ED0-9046-8D8A-0E070CFDD486}" srcOrd="12" destOrd="0" presId="urn:microsoft.com/office/officeart/2008/layout/HexagonCluster"/>
    <dgm:cxn modelId="{1407FDE8-EADC-8B4D-B719-8A437D5330F4}" type="presParOf" srcId="{BA20B9AF-8ED0-9046-8D8A-0E070CFDD486}" destId="{22B00C8C-F436-2D45-8ED3-477A8FCCC2F8}" srcOrd="0" destOrd="0" presId="urn:microsoft.com/office/officeart/2008/layout/HexagonCluster"/>
    <dgm:cxn modelId="{B516DE5E-BD74-D144-8BB7-966B30D3A043}" type="presParOf" srcId="{2C2935C9-A8B3-764E-B083-408B97648B8E}" destId="{8154648D-EE1F-8642-8E9A-B5EEBE40572C}" srcOrd="13" destOrd="0" presId="urn:microsoft.com/office/officeart/2008/layout/HexagonCluster"/>
    <dgm:cxn modelId="{EC55E6D4-1420-EC46-807C-71B52899FE39}" type="presParOf" srcId="{8154648D-EE1F-8642-8E9A-B5EEBE40572C}" destId="{C66EFEB7-2688-A14E-9972-704F35B59500}" srcOrd="0" destOrd="0" presId="urn:microsoft.com/office/officeart/2008/layout/HexagonCluster"/>
    <dgm:cxn modelId="{7FD62CA5-6E83-CE4F-B1E9-514854EDE3DA}" type="presParOf" srcId="{2C2935C9-A8B3-764E-B083-408B97648B8E}" destId="{34CD1D56-1AC9-DF43-AB86-FDA6013A27DD}" srcOrd="14" destOrd="0" presId="urn:microsoft.com/office/officeart/2008/layout/HexagonCluster"/>
    <dgm:cxn modelId="{6E8F8BAD-835E-3844-9849-550E768237BB}" type="presParOf" srcId="{34CD1D56-1AC9-DF43-AB86-FDA6013A27DD}" destId="{1B9E28C6-AF4C-EC46-B847-1ACDAADDBC42}" srcOrd="0" destOrd="0" presId="urn:microsoft.com/office/officeart/2008/layout/HexagonCluster"/>
    <dgm:cxn modelId="{85F11AAD-DD81-4D41-B0F0-B3C70A9C8799}" type="presParOf" srcId="{2C2935C9-A8B3-764E-B083-408B97648B8E}" destId="{0109F200-2FD2-FC49-966D-B38E7A4861B5}" srcOrd="15" destOrd="0" presId="urn:microsoft.com/office/officeart/2008/layout/HexagonCluster"/>
    <dgm:cxn modelId="{00015B5A-C74D-FE44-8ED6-CDE6E6C3259F}" type="presParOf" srcId="{0109F200-2FD2-FC49-966D-B38E7A4861B5}" destId="{7AF4B754-F19D-7C44-8B69-E7CC56E0FC3C}" srcOrd="0" destOrd="0" presId="urn:microsoft.com/office/officeart/2008/layout/HexagonCluster"/>
    <dgm:cxn modelId="{0A1F638B-7734-0844-9779-EA280D28DE2D}" type="presParOf" srcId="{2C2935C9-A8B3-764E-B083-408B97648B8E}" destId="{763A86B7-8695-D043-967E-F0DBBF9ADA62}" srcOrd="16" destOrd="0" presId="urn:microsoft.com/office/officeart/2008/layout/HexagonCluster"/>
    <dgm:cxn modelId="{8D2A1F6D-F408-474C-88C4-93510FEC0040}" type="presParOf" srcId="{763A86B7-8695-D043-967E-F0DBBF9ADA62}" destId="{351C183C-B7B6-E149-B338-3C5A00C7C6F3}" srcOrd="0" destOrd="0" presId="urn:microsoft.com/office/officeart/2008/layout/HexagonCluster"/>
    <dgm:cxn modelId="{1DE21961-E201-2D4A-AD70-C54E5E3CF756}" type="presParOf" srcId="{2C2935C9-A8B3-764E-B083-408B97648B8E}" destId="{E0218B46-CE74-3742-A87B-ACF440EA2C74}" srcOrd="17" destOrd="0" presId="urn:microsoft.com/office/officeart/2008/layout/HexagonCluster"/>
    <dgm:cxn modelId="{A256FCF7-2376-6440-AA77-D93C60A64DB5}" type="presParOf" srcId="{E0218B46-CE74-3742-A87B-ACF440EA2C74}" destId="{01FCA24E-10B3-8D4E-9575-92D178AA55DD}" srcOrd="0" destOrd="0" presId="urn:microsoft.com/office/officeart/2008/layout/HexagonCluster"/>
    <dgm:cxn modelId="{DFAB9868-A84A-5745-8A0A-F9079DEF2BFA}" type="presParOf" srcId="{2C2935C9-A8B3-764E-B083-408B97648B8E}" destId="{5EA78400-A347-BF4A-9B03-AAC1791EFEB0}" srcOrd="18" destOrd="0" presId="urn:microsoft.com/office/officeart/2008/layout/HexagonCluster"/>
    <dgm:cxn modelId="{75217A5B-8E02-D445-B456-41A8C704CC51}" type="presParOf" srcId="{5EA78400-A347-BF4A-9B03-AAC1791EFEB0}" destId="{4E32CED7-D1C9-9C45-A753-D7FB0C709EFE}" srcOrd="0" destOrd="0" presId="urn:microsoft.com/office/officeart/2008/layout/HexagonCluster"/>
    <dgm:cxn modelId="{41BB5168-5AFD-2F46-91DF-720121A98182}" type="presParOf" srcId="{2C2935C9-A8B3-764E-B083-408B97648B8E}" destId="{F30A5537-B03F-6545-B3BA-B81E4ECF3ADC}" srcOrd="19" destOrd="0" presId="urn:microsoft.com/office/officeart/2008/layout/HexagonCluster"/>
    <dgm:cxn modelId="{35A41C77-585B-CF4E-97C5-3AA05C0845F4}" type="presParOf" srcId="{F30A5537-B03F-6545-B3BA-B81E4ECF3ADC}" destId="{FE8BD92C-EDC9-BD46-A204-1AB5A7068162}" srcOrd="0" destOrd="0" presId="urn:microsoft.com/office/officeart/2008/layout/HexagonCluster"/>
    <dgm:cxn modelId="{92055064-1F97-FF4C-94A5-4E9CA0F68668}" type="presParOf" srcId="{2C2935C9-A8B3-764E-B083-408B97648B8E}" destId="{D26B80DA-49A1-EB4D-8359-93C6838C90C4}" srcOrd="20" destOrd="0" presId="urn:microsoft.com/office/officeart/2008/layout/HexagonCluster"/>
    <dgm:cxn modelId="{CA3E036E-2465-D54E-9AC8-95D851705D84}" type="presParOf" srcId="{D26B80DA-49A1-EB4D-8359-93C6838C90C4}" destId="{E45B2542-9B9C-8645-96B7-8DBEF16804C2}" srcOrd="0" destOrd="0" presId="urn:microsoft.com/office/officeart/2008/layout/HexagonCluster"/>
    <dgm:cxn modelId="{4793B540-3781-9240-AA55-6B93CDE27215}" type="presParOf" srcId="{2C2935C9-A8B3-764E-B083-408B97648B8E}" destId="{4A17B4CB-6074-B64B-99FF-9EB5A508F3D3}" srcOrd="21" destOrd="0" presId="urn:microsoft.com/office/officeart/2008/layout/HexagonCluster"/>
    <dgm:cxn modelId="{F80D346A-4E04-1A44-B244-DF95E4AD6FEA}" type="presParOf" srcId="{4A17B4CB-6074-B64B-99FF-9EB5A508F3D3}" destId="{EA608D64-0D7B-8948-92CA-58B6B9E2C392}" srcOrd="0" destOrd="0" presId="urn:microsoft.com/office/officeart/2008/layout/HexagonCluster"/>
    <dgm:cxn modelId="{840E0CDF-4944-C74F-8655-B65AA35A4E40}" type="presParOf" srcId="{2C2935C9-A8B3-764E-B083-408B97648B8E}" destId="{CD9E8FBE-0056-6F48-A9DA-E1630368C927}" srcOrd="22" destOrd="0" presId="urn:microsoft.com/office/officeart/2008/layout/HexagonCluster"/>
    <dgm:cxn modelId="{876BBCD8-5517-1745-97DB-60735CF4407C}" type="presParOf" srcId="{CD9E8FBE-0056-6F48-A9DA-E1630368C927}" destId="{F9E9A781-2D53-CE41-BD3D-1FA76740A9B0}" srcOrd="0" destOrd="0" presId="urn:microsoft.com/office/officeart/2008/layout/HexagonCluster"/>
    <dgm:cxn modelId="{D561765A-2AEE-BC4C-9FDA-E7384E982802}" type="presParOf" srcId="{2C2935C9-A8B3-764E-B083-408B97648B8E}" destId="{9B0A5C60-2755-6A44-90EB-1F437F563637}" srcOrd="23" destOrd="0" presId="urn:microsoft.com/office/officeart/2008/layout/HexagonCluster"/>
    <dgm:cxn modelId="{907B8387-DAB1-1241-95E5-3CA47AE0CB9E}" type="presParOf" srcId="{9B0A5C60-2755-6A44-90EB-1F437F563637}" destId="{9857C7CD-00D3-3B4E-9897-E59425FC1B25}" srcOrd="0" destOrd="0" presId="urn:microsoft.com/office/officeart/2008/layout/HexagonCluster"/>
    <dgm:cxn modelId="{2E987217-4A55-314C-939E-14A5F24ECF6C}" type="presParOf" srcId="{2C2935C9-A8B3-764E-B083-408B97648B8E}" destId="{A5C2703C-11F8-5245-B8C3-59687FAC1F3B}" srcOrd="24" destOrd="0" presId="urn:microsoft.com/office/officeart/2008/layout/HexagonCluster"/>
    <dgm:cxn modelId="{F2A9DD13-39A0-6644-AFC0-D72FEB8860A8}" type="presParOf" srcId="{A5C2703C-11F8-5245-B8C3-59687FAC1F3B}" destId="{33507395-B00C-CB48-A0DB-8CBAC6448FC3}" srcOrd="0" destOrd="0" presId="urn:microsoft.com/office/officeart/2008/layout/HexagonCluster"/>
    <dgm:cxn modelId="{939D7CB0-C1A7-224C-A82B-E22C5B65E09C}" type="presParOf" srcId="{2C2935C9-A8B3-764E-B083-408B97648B8E}" destId="{80629861-7595-8B44-B67F-578F61318B51}" srcOrd="25" destOrd="0" presId="urn:microsoft.com/office/officeart/2008/layout/HexagonCluster"/>
    <dgm:cxn modelId="{1E8D7A51-C6E0-8546-8E9B-F194532C8A6A}" type="presParOf" srcId="{80629861-7595-8B44-B67F-578F61318B51}" destId="{92A959F5-160F-BE4F-BA2A-C2B55447B385}" srcOrd="0" destOrd="0" presId="urn:microsoft.com/office/officeart/2008/layout/HexagonCluster"/>
    <dgm:cxn modelId="{0F4E3E43-C38F-9542-AA9C-C6F62703E0B6}" type="presParOf" srcId="{2C2935C9-A8B3-764E-B083-408B97648B8E}" destId="{3118D14E-4E9B-D64B-8B72-0D88B4B79CD6}" srcOrd="26" destOrd="0" presId="urn:microsoft.com/office/officeart/2008/layout/HexagonCluster"/>
    <dgm:cxn modelId="{4F59BFBF-71F7-5747-B06F-539213C3E165}" type="presParOf" srcId="{3118D14E-4E9B-D64B-8B72-0D88B4B79CD6}" destId="{E4F1C93C-25CA-D443-BD2A-829EA0B3177E}" srcOrd="0" destOrd="0" presId="urn:microsoft.com/office/officeart/2008/layout/HexagonCluster"/>
    <dgm:cxn modelId="{4408E7C6-1BB8-3741-9609-8964761D9B6A}" type="presParOf" srcId="{2C2935C9-A8B3-764E-B083-408B97648B8E}" destId="{62C28D06-0BE5-6E47-9FFE-B0CE7A9E65FE}" srcOrd="27" destOrd="0" presId="urn:microsoft.com/office/officeart/2008/layout/HexagonCluster"/>
    <dgm:cxn modelId="{D302F3C6-8541-FE46-B271-312B7EF17818}" type="presParOf" srcId="{62C28D06-0BE5-6E47-9FFE-B0CE7A9E65FE}" destId="{58411578-A5EE-4843-9BF6-5941B1214B56}" srcOrd="0" destOrd="0" presId="urn:microsoft.com/office/officeart/2008/layout/HexagonCluster"/>
    <dgm:cxn modelId="{E4E0C5FD-5A41-C047-86C2-CBA03FC50C56}" type="presParOf" srcId="{2C2935C9-A8B3-764E-B083-408B97648B8E}" destId="{F15DAD5E-3B23-0949-9E1F-33FBEA4EC0DB}" srcOrd="28" destOrd="0" presId="urn:microsoft.com/office/officeart/2008/layout/HexagonCluster"/>
    <dgm:cxn modelId="{FE1F5E21-EAF1-CC44-B85D-5E2458578185}" type="presParOf" srcId="{F15DAD5E-3B23-0949-9E1F-33FBEA4EC0DB}" destId="{1BF48B9C-D3AA-C14C-BBEB-AE195AF97E77}" srcOrd="0" destOrd="0" presId="urn:microsoft.com/office/officeart/2008/layout/HexagonCluster"/>
    <dgm:cxn modelId="{887184D3-D813-224D-89DF-10964EBC8351}" type="presParOf" srcId="{2C2935C9-A8B3-764E-B083-408B97648B8E}" destId="{5861FACA-37FA-BF44-B76E-A2DD048385F3}" srcOrd="29" destOrd="0" presId="urn:microsoft.com/office/officeart/2008/layout/HexagonCluster"/>
    <dgm:cxn modelId="{6A046AE6-7DAC-DF4D-B194-D888130262E0}" type="presParOf" srcId="{5861FACA-37FA-BF44-B76E-A2DD048385F3}" destId="{E8DDF880-C837-134A-B1F7-4442107211C0}" srcOrd="0" destOrd="0" presId="urn:microsoft.com/office/officeart/2008/layout/HexagonCluster"/>
    <dgm:cxn modelId="{10360581-CF55-8B4C-BD7D-35346B6B6EFE}" type="presParOf" srcId="{2C2935C9-A8B3-764E-B083-408B97648B8E}" destId="{D8F0E4FF-A73E-F549-9F88-F4F2FDF49AAB}" srcOrd="30" destOrd="0" presId="urn:microsoft.com/office/officeart/2008/layout/HexagonCluster"/>
    <dgm:cxn modelId="{E311BBE1-295C-2E46-8099-3D73D508C61C}" type="presParOf" srcId="{D8F0E4FF-A73E-F549-9F88-F4F2FDF49AAB}" destId="{539938CF-F77B-DF48-B799-953B48880D20}" srcOrd="0" destOrd="0" presId="urn:microsoft.com/office/officeart/2008/layout/HexagonCluster"/>
    <dgm:cxn modelId="{9870CAC4-6978-C04B-892D-65BC3DC19527}" type="presParOf" srcId="{2C2935C9-A8B3-764E-B083-408B97648B8E}" destId="{7C11482C-0958-5D48-8FDF-9F42A7086F46}" srcOrd="31" destOrd="0" presId="urn:microsoft.com/office/officeart/2008/layout/HexagonCluster"/>
    <dgm:cxn modelId="{4D0962A8-95F2-C74A-BDBA-A8E0D8650AA5}" type="presParOf" srcId="{7C11482C-0958-5D48-8FDF-9F42A7086F46}" destId="{98AD4E34-3A69-9D47-A16F-EFB8AE672741}" srcOrd="0" destOrd="0" presId="urn:microsoft.com/office/officeart/2008/layout/HexagonCluster"/>
    <dgm:cxn modelId="{466B51AA-BCB0-D542-9CD1-24ADCD0DD837}" type="presParOf" srcId="{2C2935C9-A8B3-764E-B083-408B97648B8E}" destId="{61603E29-3956-2847-9B50-584915B4EAF3}" srcOrd="32" destOrd="0" presId="urn:microsoft.com/office/officeart/2008/layout/HexagonCluster"/>
    <dgm:cxn modelId="{CF076FD3-4802-034C-8EF4-46B428A759AA}" type="presParOf" srcId="{61603E29-3956-2847-9B50-584915B4EAF3}" destId="{86F42975-1707-6046-BCCA-34A399B8C3F9}" srcOrd="0" destOrd="0" presId="urn:microsoft.com/office/officeart/2008/layout/HexagonCluster"/>
    <dgm:cxn modelId="{4630D529-1F9E-5F4C-8122-CA05414EFAF4}" type="presParOf" srcId="{2C2935C9-A8B3-764E-B083-408B97648B8E}" destId="{A8C80B1D-798C-244E-A582-27D36CE2A3FA}" srcOrd="33" destOrd="0" presId="urn:microsoft.com/office/officeart/2008/layout/HexagonCluster"/>
    <dgm:cxn modelId="{8DD2DD6B-1FCB-A945-8DB8-DDB6F03E4853}" type="presParOf" srcId="{A8C80B1D-798C-244E-A582-27D36CE2A3FA}" destId="{F2CB8ABD-DFE0-0B42-A257-B67966A09DF1}" srcOrd="0" destOrd="0" presId="urn:microsoft.com/office/officeart/2008/layout/HexagonCluster"/>
    <dgm:cxn modelId="{D8C95FC4-4040-1044-A554-6DA51180C2F8}" type="presParOf" srcId="{2C2935C9-A8B3-764E-B083-408B97648B8E}" destId="{DB1EAB9C-981B-BF4A-BC11-32AC2D1A4445}" srcOrd="34" destOrd="0" presId="urn:microsoft.com/office/officeart/2008/layout/HexagonCluster"/>
    <dgm:cxn modelId="{C301221F-0660-6F46-A06A-AC44965298F4}" type="presParOf" srcId="{DB1EAB9C-981B-BF4A-BC11-32AC2D1A4445}" destId="{F3A5C27B-C574-0F47-AAFB-53915AA6528A}" srcOrd="0" destOrd="0" presId="urn:microsoft.com/office/officeart/2008/layout/HexagonCluster"/>
    <dgm:cxn modelId="{E2B26F6C-ED72-824F-9128-78106E354255}" type="presParOf" srcId="{2C2935C9-A8B3-764E-B083-408B97648B8E}" destId="{5734467D-491D-A44D-A07F-A7A4AA64C2AB}" srcOrd="35" destOrd="0" presId="urn:microsoft.com/office/officeart/2008/layout/HexagonCluster"/>
    <dgm:cxn modelId="{D335461D-8A1C-0A42-8BB2-81AC07E18914}" type="presParOf" srcId="{5734467D-491D-A44D-A07F-A7A4AA64C2AB}" destId="{782C8C95-0E9A-7F4B-BCD9-6D4C8AD66103}" srcOrd="0" destOrd="0" presId="urn:microsoft.com/office/officeart/2008/layout/HexagonCluster"/>
    <dgm:cxn modelId="{1EB0529B-5056-7441-A455-0D149B87B9D0}" type="presParOf" srcId="{2C2935C9-A8B3-764E-B083-408B97648B8E}" destId="{91D5DDDF-7135-E847-A6C2-90940E1D3B33}" srcOrd="36" destOrd="0" presId="urn:microsoft.com/office/officeart/2008/layout/HexagonCluster"/>
    <dgm:cxn modelId="{A2FF842D-99DD-3740-8DDE-2759F18BB624}" type="presParOf" srcId="{91D5DDDF-7135-E847-A6C2-90940E1D3B33}" destId="{F1720E2B-C209-2C47-BE48-905B6CC3B024}" srcOrd="0" destOrd="0" presId="urn:microsoft.com/office/officeart/2008/layout/HexagonCluster"/>
    <dgm:cxn modelId="{8F9307D0-1497-A343-97BD-D4E9F3F5677F}" type="presParOf" srcId="{2C2935C9-A8B3-764E-B083-408B97648B8E}" destId="{1DAAA2F1-4C47-9745-A6F4-4FD4485357DE}" srcOrd="37" destOrd="0" presId="urn:microsoft.com/office/officeart/2008/layout/HexagonCluster"/>
    <dgm:cxn modelId="{40FD411F-B93E-5844-BBE8-997DBA52DE9C}" type="presParOf" srcId="{1DAAA2F1-4C47-9745-A6F4-4FD4485357DE}" destId="{9F3EB105-3131-0E48-AB34-930BFA282F44}" srcOrd="0" destOrd="0" presId="urn:microsoft.com/office/officeart/2008/layout/HexagonCluster"/>
    <dgm:cxn modelId="{3B67F7F6-754C-AA46-BE93-51EC5BFFA058}" type="presParOf" srcId="{2C2935C9-A8B3-764E-B083-408B97648B8E}" destId="{26AA0272-8279-0740-8091-C8B77F2F5A10}" srcOrd="38" destOrd="0" presId="urn:microsoft.com/office/officeart/2008/layout/HexagonCluster"/>
    <dgm:cxn modelId="{ED2C1F55-40AB-FE4D-B556-CC257DA5FCDE}" type="presParOf" srcId="{26AA0272-8279-0740-8091-C8B77F2F5A10}" destId="{A151E66A-FBCD-334D-8180-618318CC1298}" srcOrd="0" destOrd="0" presId="urn:microsoft.com/office/officeart/2008/layout/HexagonCluster"/>
    <dgm:cxn modelId="{5EDE52F1-5325-484C-AB1C-340B3AA4CABC}" type="presParOf" srcId="{2C2935C9-A8B3-764E-B083-408B97648B8E}" destId="{18497070-25FC-C44A-8DDD-E007CA35D212}" srcOrd="39" destOrd="0" presId="urn:microsoft.com/office/officeart/2008/layout/HexagonCluster"/>
    <dgm:cxn modelId="{D22918A9-CF16-6B45-A351-09E376123A9D}" type="presParOf" srcId="{18497070-25FC-C44A-8DDD-E007CA35D212}" destId="{025B70DB-D17F-2849-85C2-E10CAEB0F0E5}" srcOrd="0" destOrd="0" presId="urn:microsoft.com/office/officeart/2008/layout/HexagonCluster"/>
    <dgm:cxn modelId="{544ED050-5BD8-3047-9F79-098392CBF762}" type="presParOf" srcId="{2C2935C9-A8B3-764E-B083-408B97648B8E}" destId="{53B4F156-A136-1443-9E86-CDB13E9E0DCC}" srcOrd="40" destOrd="0" presId="urn:microsoft.com/office/officeart/2008/layout/HexagonCluster"/>
    <dgm:cxn modelId="{0907C0A8-8165-F845-B18F-773D4033F83F}" type="presParOf" srcId="{53B4F156-A136-1443-9E86-CDB13E9E0DCC}" destId="{C2170293-3731-784A-B2FA-EAEB81912E15}" srcOrd="0" destOrd="0" presId="urn:microsoft.com/office/officeart/2008/layout/HexagonCluster"/>
    <dgm:cxn modelId="{D53A2E44-698F-9B4D-B887-05AAE2CCE3D6}" type="presParOf" srcId="{2C2935C9-A8B3-764E-B083-408B97648B8E}" destId="{122A8885-6DF5-CC42-A426-F2DEDF4F9945}" srcOrd="41" destOrd="0" presId="urn:microsoft.com/office/officeart/2008/layout/HexagonCluster"/>
    <dgm:cxn modelId="{FF6E8098-2024-3C49-A0C9-F783AA8CAE6F}" type="presParOf" srcId="{122A8885-6DF5-CC42-A426-F2DEDF4F9945}" destId="{8BE28398-F518-D64A-A31C-C65CE9CB0DF6}" srcOrd="0" destOrd="0" presId="urn:microsoft.com/office/officeart/2008/layout/HexagonCluster"/>
    <dgm:cxn modelId="{80365372-87B2-6A41-9CB0-383E76043F4D}" type="presParOf" srcId="{2C2935C9-A8B3-764E-B083-408B97648B8E}" destId="{5597BC9D-BF3E-B140-847C-20D31DB10C40}" srcOrd="42" destOrd="0" presId="urn:microsoft.com/office/officeart/2008/layout/HexagonCluster"/>
    <dgm:cxn modelId="{9BEDB20D-60B5-734F-9EC2-11B529A421BB}" type="presParOf" srcId="{5597BC9D-BF3E-B140-847C-20D31DB10C40}" destId="{99117BE4-652D-9A4E-BDB0-A6EF18B96462}" srcOrd="0" destOrd="0" presId="urn:microsoft.com/office/officeart/2008/layout/HexagonCluster"/>
    <dgm:cxn modelId="{D4B1EA3E-D9F9-2347-8D69-B513F16FE402}" type="presParOf" srcId="{2C2935C9-A8B3-764E-B083-408B97648B8E}" destId="{C60899D9-1B03-704D-B5C4-5A5C0DAD2643}" srcOrd="43" destOrd="0" presId="urn:microsoft.com/office/officeart/2008/layout/HexagonCluster"/>
    <dgm:cxn modelId="{08FBB3A6-4C21-0844-81A1-DE99F0022601}" type="presParOf" srcId="{C60899D9-1B03-704D-B5C4-5A5C0DAD2643}" destId="{9FEAF8C9-DD9E-2041-B666-C3E3404BACC0}" srcOrd="0" destOrd="0" presId="urn:microsoft.com/office/officeart/2008/layout/HexagonCluster"/>
    <dgm:cxn modelId="{E1615DFE-4D59-6B46-A135-21CABC33B091}" type="presParOf" srcId="{2C2935C9-A8B3-764E-B083-408B97648B8E}" destId="{85E23DF9-F0B6-5B4E-AC5C-630E9A300852}" srcOrd="44" destOrd="0" presId="urn:microsoft.com/office/officeart/2008/layout/HexagonCluster"/>
    <dgm:cxn modelId="{08B62095-D7B0-654B-8593-784C76B4FCC3}" type="presParOf" srcId="{85E23DF9-F0B6-5B4E-AC5C-630E9A300852}" destId="{9867B138-CCE8-CC4A-B2EF-A0C49DA876D3}" srcOrd="0" destOrd="0" presId="urn:microsoft.com/office/officeart/2008/layout/HexagonCluster"/>
    <dgm:cxn modelId="{F557D207-CF96-3C44-A749-FD089457E438}" type="presParOf" srcId="{2C2935C9-A8B3-764E-B083-408B97648B8E}" destId="{11283BB7-CCFE-7C40-BB6D-D3E6713B67F9}" srcOrd="45" destOrd="0" presId="urn:microsoft.com/office/officeart/2008/layout/HexagonCluster"/>
    <dgm:cxn modelId="{0829215F-1116-2A46-8773-6B69BEA572A7}" type="presParOf" srcId="{11283BB7-CCFE-7C40-BB6D-D3E6713B67F9}" destId="{E7704BFD-B0B6-5A42-9F2D-AC2768778DAD}" srcOrd="0" destOrd="0" presId="urn:microsoft.com/office/officeart/2008/layout/HexagonCluster"/>
    <dgm:cxn modelId="{E7B79B0C-663B-4644-BD48-B5FD5ED48DC8}" type="presParOf" srcId="{2C2935C9-A8B3-764E-B083-408B97648B8E}" destId="{459E8B87-94FD-FB41-AF99-7B5C598EC2BC}" srcOrd="46" destOrd="0" presId="urn:microsoft.com/office/officeart/2008/layout/HexagonCluster"/>
    <dgm:cxn modelId="{EE2C7284-678A-5F46-8A89-E5C6F56A6337}" type="presParOf" srcId="{459E8B87-94FD-FB41-AF99-7B5C598EC2BC}" destId="{76AF5845-B911-A34A-A436-6B4FB8B3F17C}" srcOrd="0" destOrd="0" presId="urn:microsoft.com/office/officeart/2008/layout/HexagonCluster"/>
    <dgm:cxn modelId="{B0F815A5-7008-4C4B-BA53-A29D24A81B60}" type="presParOf" srcId="{2C2935C9-A8B3-764E-B083-408B97648B8E}" destId="{B26EDD99-6A57-1841-882B-31B5267CEBE2}" srcOrd="47" destOrd="0" presId="urn:microsoft.com/office/officeart/2008/layout/HexagonCluster"/>
    <dgm:cxn modelId="{66815287-D0A1-B34B-8800-EDB639F0AE5C}" type="presParOf" srcId="{B26EDD99-6A57-1841-882B-31B5267CEBE2}" destId="{E9FA78E2-2C68-E84F-AAED-6FA3254C7A4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F9954-F90A-F34E-AA95-17CF40D1240E}">
      <dsp:nvSpPr>
        <dsp:cNvPr id="0" name=""/>
        <dsp:cNvSpPr/>
      </dsp:nvSpPr>
      <dsp:spPr>
        <a:xfrm>
          <a:off x="948654" y="1874028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mask</a:t>
          </a:r>
          <a:endParaRPr lang="en-US" sz="1400" b="1" i="0" kern="1200" dirty="0"/>
        </a:p>
      </dsp:txBody>
      <dsp:txXfrm>
        <a:off x="1119420" y="2020621"/>
        <a:ext cx="761104" cy="653366"/>
      </dsp:txXfrm>
    </dsp:sp>
    <dsp:sp modelId="{5F80315D-CCE7-E74D-9272-C2651CE377F4}">
      <dsp:nvSpPr>
        <dsp:cNvPr id="0" name=""/>
        <dsp:cNvSpPr/>
      </dsp:nvSpPr>
      <dsp:spPr>
        <a:xfrm>
          <a:off x="974962" y="2297181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985E0E-5553-B946-92C3-A0F7195BF0FD}">
      <dsp:nvSpPr>
        <dsp:cNvPr id="0" name=""/>
        <dsp:cNvSpPr/>
      </dsp:nvSpPr>
      <dsp:spPr>
        <a:xfrm>
          <a:off x="0" y="1351091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2C76A2-DE3C-AB40-A244-1969EC54A8C4}">
      <dsp:nvSpPr>
        <dsp:cNvPr id="0" name=""/>
        <dsp:cNvSpPr/>
      </dsp:nvSpPr>
      <dsp:spPr>
        <a:xfrm>
          <a:off x="755209" y="2171529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964F15-2A19-FB4E-BBB0-DD3D159CBD81}">
      <dsp:nvSpPr>
        <dsp:cNvPr id="0" name=""/>
        <dsp:cNvSpPr/>
      </dsp:nvSpPr>
      <dsp:spPr>
        <a:xfrm>
          <a:off x="1897308" y="1347857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76949"/>
                <a:satOff val="5130"/>
                <a:lumOff val="6697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76949"/>
                <a:satOff val="5130"/>
                <a:lumOff val="6697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76949"/>
                <a:satOff val="5130"/>
                <a:lumOff val="66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covering</a:t>
          </a:r>
          <a:endParaRPr lang="en-US" sz="1400" b="1" i="0" kern="1200" dirty="0"/>
        </a:p>
      </dsp:txBody>
      <dsp:txXfrm>
        <a:off x="2068074" y="1494450"/>
        <a:ext cx="761104" cy="653366"/>
      </dsp:txXfrm>
    </dsp:sp>
    <dsp:sp modelId="{468EAC5E-2CC9-D549-84A1-BD6DD3B33CDD}">
      <dsp:nvSpPr>
        <dsp:cNvPr id="0" name=""/>
        <dsp:cNvSpPr/>
      </dsp:nvSpPr>
      <dsp:spPr>
        <a:xfrm>
          <a:off x="2655612" y="2166909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714A52-77A1-A149-A42C-1EC930BBC8FF}">
      <dsp:nvSpPr>
        <dsp:cNvPr id="0" name=""/>
        <dsp:cNvSpPr/>
      </dsp:nvSpPr>
      <dsp:spPr>
        <a:xfrm>
          <a:off x="2845188" y="1872180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76949"/>
              <a:satOff val="5130"/>
              <a:lumOff val="66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D6EA1B-B7B1-E74C-8F44-CBDC46DFCF1B}">
      <dsp:nvSpPr>
        <dsp:cNvPr id="0" name=""/>
        <dsp:cNvSpPr/>
      </dsp:nvSpPr>
      <dsp:spPr>
        <a:xfrm>
          <a:off x="2872270" y="2293486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4B2AFF-332F-5D42-9D98-73C6A566832F}">
      <dsp:nvSpPr>
        <dsp:cNvPr id="0" name=""/>
        <dsp:cNvSpPr/>
      </dsp:nvSpPr>
      <dsp:spPr>
        <a:xfrm>
          <a:off x="948654" y="827692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153898"/>
                <a:satOff val="10260"/>
                <a:lumOff val="1339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53898"/>
                <a:satOff val="10260"/>
                <a:lumOff val="1339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53898"/>
                <a:satOff val="10260"/>
                <a:lumOff val="133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screen</a:t>
          </a:r>
          <a:endParaRPr lang="en-US" sz="1400" b="1" i="0" kern="1200" dirty="0"/>
        </a:p>
      </dsp:txBody>
      <dsp:txXfrm>
        <a:off x="1119420" y="974285"/>
        <a:ext cx="761104" cy="653366"/>
      </dsp:txXfrm>
    </dsp:sp>
    <dsp:sp modelId="{A125B4DC-9217-EE45-9C35-DA419B760605}">
      <dsp:nvSpPr>
        <dsp:cNvPr id="0" name=""/>
        <dsp:cNvSpPr/>
      </dsp:nvSpPr>
      <dsp:spPr>
        <a:xfrm>
          <a:off x="1699220" y="840627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F08BFA-F472-1B47-A331-DEE8AF2724E2}">
      <dsp:nvSpPr>
        <dsp:cNvPr id="0" name=""/>
        <dsp:cNvSpPr/>
      </dsp:nvSpPr>
      <dsp:spPr>
        <a:xfrm>
          <a:off x="1897308" y="301522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153898"/>
              <a:satOff val="10260"/>
              <a:lumOff val="133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71CCEE-BE7A-8941-93CA-E4D4BE3896E2}">
      <dsp:nvSpPr>
        <dsp:cNvPr id="0" name=""/>
        <dsp:cNvSpPr/>
      </dsp:nvSpPr>
      <dsp:spPr>
        <a:xfrm>
          <a:off x="1928259" y="720980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B00C8C-F436-2D45-8ED3-477A8FCCC2F8}">
      <dsp:nvSpPr>
        <dsp:cNvPr id="0" name=""/>
        <dsp:cNvSpPr/>
      </dsp:nvSpPr>
      <dsp:spPr>
        <a:xfrm>
          <a:off x="2845188" y="825845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230847"/>
                <a:satOff val="15390"/>
                <a:lumOff val="2009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230847"/>
                <a:satOff val="15390"/>
                <a:lumOff val="2009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230847"/>
                <a:satOff val="15390"/>
                <a:lumOff val="200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Curtain</a:t>
          </a:r>
          <a:endParaRPr lang="en-US" sz="1400" b="1" i="0" kern="1200" dirty="0"/>
        </a:p>
      </dsp:txBody>
      <dsp:txXfrm>
        <a:off x="3015954" y="972438"/>
        <a:ext cx="761104" cy="653366"/>
      </dsp:txXfrm>
    </dsp:sp>
    <dsp:sp modelId="{C66EFEB7-2688-A14E-9972-704F35B59500}">
      <dsp:nvSpPr>
        <dsp:cNvPr id="0" name=""/>
        <dsp:cNvSpPr/>
      </dsp:nvSpPr>
      <dsp:spPr>
        <a:xfrm>
          <a:off x="3799259" y="1244841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9E28C6-AF4C-EC46-B847-1ACDAADDBC42}">
      <dsp:nvSpPr>
        <dsp:cNvPr id="0" name=""/>
        <dsp:cNvSpPr/>
      </dsp:nvSpPr>
      <dsp:spPr>
        <a:xfrm>
          <a:off x="3793842" y="1358020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230847"/>
              <a:satOff val="15390"/>
              <a:lumOff val="200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F4B754-F19D-7C44-8B69-E7CC56E0FC3C}">
      <dsp:nvSpPr>
        <dsp:cNvPr id="0" name=""/>
        <dsp:cNvSpPr/>
      </dsp:nvSpPr>
      <dsp:spPr>
        <a:xfrm>
          <a:off x="4008953" y="1374651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1C183C-B7B6-E149-B338-3C5A00C7C6F3}">
      <dsp:nvSpPr>
        <dsp:cNvPr id="0" name=""/>
        <dsp:cNvSpPr/>
      </dsp:nvSpPr>
      <dsp:spPr>
        <a:xfrm>
          <a:off x="3793842" y="311685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307796"/>
                <a:satOff val="20520"/>
                <a:lumOff val="2679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07796"/>
                <a:satOff val="20520"/>
                <a:lumOff val="2679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07796"/>
                <a:satOff val="20520"/>
                <a:lumOff val="267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canopy</a:t>
          </a:r>
          <a:endParaRPr lang="en-US" sz="1400" b="1" i="0" kern="1200" dirty="0"/>
        </a:p>
      </dsp:txBody>
      <dsp:txXfrm>
        <a:off x="3964608" y="458278"/>
        <a:ext cx="761104" cy="653366"/>
      </dsp:txXfrm>
    </dsp:sp>
    <dsp:sp modelId="{01FCA24E-10B3-8D4E-9575-92D178AA55DD}">
      <dsp:nvSpPr>
        <dsp:cNvPr id="0" name=""/>
        <dsp:cNvSpPr/>
      </dsp:nvSpPr>
      <dsp:spPr>
        <a:xfrm>
          <a:off x="4747913" y="735763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32CED7-D1C9-9C45-A753-D7FB0C709EFE}">
      <dsp:nvSpPr>
        <dsp:cNvPr id="0" name=""/>
        <dsp:cNvSpPr/>
      </dsp:nvSpPr>
      <dsp:spPr>
        <a:xfrm>
          <a:off x="4742497" y="839703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8BD92C-EDC9-BD46-A204-1AB5A7068162}">
      <dsp:nvSpPr>
        <dsp:cNvPr id="0" name=""/>
        <dsp:cNvSpPr/>
      </dsp:nvSpPr>
      <dsp:spPr>
        <a:xfrm>
          <a:off x="4962250" y="860491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5B2542-9B9C-8645-96B7-8DBEF16804C2}">
      <dsp:nvSpPr>
        <dsp:cNvPr id="0" name=""/>
        <dsp:cNvSpPr/>
      </dsp:nvSpPr>
      <dsp:spPr>
        <a:xfrm>
          <a:off x="4742497" y="1884191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384745"/>
                <a:satOff val="25650"/>
                <a:lumOff val="33487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84745"/>
                <a:satOff val="25650"/>
                <a:lumOff val="33487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84745"/>
                <a:satOff val="25650"/>
                <a:lumOff val="334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cloud</a:t>
          </a:r>
          <a:endParaRPr lang="en-US" sz="1400" b="1" i="0" kern="1200" dirty="0"/>
        </a:p>
      </dsp:txBody>
      <dsp:txXfrm>
        <a:off x="4913263" y="2030784"/>
        <a:ext cx="761104" cy="653366"/>
      </dsp:txXfrm>
    </dsp:sp>
    <dsp:sp modelId="{EA608D64-0D7B-8948-92CA-58B6B9E2C392}">
      <dsp:nvSpPr>
        <dsp:cNvPr id="0" name=""/>
        <dsp:cNvSpPr/>
      </dsp:nvSpPr>
      <dsp:spPr>
        <a:xfrm>
          <a:off x="4960702" y="2713406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E9A781-2D53-CE41-BD3D-1FA76740A9B0}">
      <dsp:nvSpPr>
        <dsp:cNvPr id="0" name=""/>
        <dsp:cNvSpPr/>
      </dsp:nvSpPr>
      <dsp:spPr>
        <a:xfrm>
          <a:off x="3793842" y="2402508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84745"/>
              <a:satOff val="25650"/>
              <a:lumOff val="334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57C7CD-00D3-3B4E-9897-E59425FC1B25}">
      <dsp:nvSpPr>
        <dsp:cNvPr id="0" name=""/>
        <dsp:cNvSpPr/>
      </dsp:nvSpPr>
      <dsp:spPr>
        <a:xfrm>
          <a:off x="4756425" y="2817808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507395-B00C-CB48-A0DB-8CBAC6448FC3}">
      <dsp:nvSpPr>
        <dsp:cNvPr id="0" name=""/>
        <dsp:cNvSpPr/>
      </dsp:nvSpPr>
      <dsp:spPr>
        <a:xfrm>
          <a:off x="1896534" y="2396502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461694"/>
                <a:satOff val="30780"/>
                <a:lumOff val="4018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461694"/>
                <a:satOff val="30780"/>
                <a:lumOff val="4018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461694"/>
                <a:satOff val="30780"/>
                <a:lumOff val="40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hide</a:t>
          </a:r>
          <a:endParaRPr lang="en-US" sz="1400" b="1" i="0" kern="1200" dirty="0"/>
        </a:p>
      </dsp:txBody>
      <dsp:txXfrm>
        <a:off x="2067300" y="2543095"/>
        <a:ext cx="761104" cy="653366"/>
      </dsp:txXfrm>
    </dsp:sp>
    <dsp:sp modelId="{92A959F5-160F-BE4F-BA2A-C2B55447B385}">
      <dsp:nvSpPr>
        <dsp:cNvPr id="0" name=""/>
        <dsp:cNvSpPr/>
      </dsp:nvSpPr>
      <dsp:spPr>
        <a:xfrm>
          <a:off x="1927485" y="2815960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F1C93C-25CA-D443-BD2A-829EA0B3177E}">
      <dsp:nvSpPr>
        <dsp:cNvPr id="0" name=""/>
        <dsp:cNvSpPr/>
      </dsp:nvSpPr>
      <dsp:spPr>
        <a:xfrm>
          <a:off x="947880" y="2922673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461694"/>
              <a:satOff val="30780"/>
              <a:lumOff val="401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11578-A5EE-4843-9BF6-5941B1214B56}">
      <dsp:nvSpPr>
        <dsp:cNvPr id="0" name=""/>
        <dsp:cNvSpPr/>
      </dsp:nvSpPr>
      <dsp:spPr>
        <a:xfrm>
          <a:off x="1698446" y="2936069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F48B9C-D3AA-C14C-BBEB-AE195AF97E77}">
      <dsp:nvSpPr>
        <dsp:cNvPr id="0" name=""/>
        <dsp:cNvSpPr/>
      </dsp:nvSpPr>
      <dsp:spPr>
        <a:xfrm>
          <a:off x="5527822" y="2414519"/>
          <a:ext cx="1420008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384745"/>
                <a:satOff val="25650"/>
                <a:lumOff val="33487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84745"/>
                <a:satOff val="25650"/>
                <a:lumOff val="33487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84745"/>
                <a:satOff val="25650"/>
                <a:lumOff val="334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conceal</a:t>
          </a:r>
          <a:endParaRPr lang="en-US" sz="1400" b="1" i="0" kern="1200" dirty="0"/>
        </a:p>
      </dsp:txBody>
      <dsp:txXfrm>
        <a:off x="5725035" y="2545978"/>
        <a:ext cx="1025582" cy="683634"/>
      </dsp:txXfrm>
    </dsp:sp>
    <dsp:sp modelId="{E8DDF880-C837-134A-B1F7-4442107211C0}">
      <dsp:nvSpPr>
        <dsp:cNvPr id="0" name=""/>
        <dsp:cNvSpPr/>
      </dsp:nvSpPr>
      <dsp:spPr>
        <a:xfrm>
          <a:off x="5904714" y="3243734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9938CF-F77B-DF48-B799-953B48880D20}">
      <dsp:nvSpPr>
        <dsp:cNvPr id="0" name=""/>
        <dsp:cNvSpPr/>
      </dsp:nvSpPr>
      <dsp:spPr>
        <a:xfrm>
          <a:off x="4737854" y="2932836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84745"/>
              <a:satOff val="25650"/>
              <a:lumOff val="334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AD4E34-3A69-9D47-A16F-EFB8AE672741}">
      <dsp:nvSpPr>
        <dsp:cNvPr id="0" name=""/>
        <dsp:cNvSpPr/>
      </dsp:nvSpPr>
      <dsp:spPr>
        <a:xfrm>
          <a:off x="5700436" y="3348136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F42975-1707-6046-BCCA-34A399B8C3F9}">
      <dsp:nvSpPr>
        <dsp:cNvPr id="0" name=""/>
        <dsp:cNvSpPr/>
      </dsp:nvSpPr>
      <dsp:spPr>
        <a:xfrm>
          <a:off x="5412463" y="278032"/>
          <a:ext cx="1658464" cy="103418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307796"/>
                <a:satOff val="20520"/>
                <a:lumOff val="2679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07796"/>
                <a:satOff val="20520"/>
                <a:lumOff val="2679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07796"/>
                <a:satOff val="20520"/>
                <a:lumOff val="267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Underlying</a:t>
          </a:r>
          <a:endParaRPr lang="en-US" sz="1400" b="1" i="0" kern="1200" dirty="0"/>
        </a:p>
      </dsp:txBody>
      <dsp:txXfrm>
        <a:off x="5636850" y="417955"/>
        <a:ext cx="1209690" cy="754338"/>
      </dsp:txXfrm>
    </dsp:sp>
    <dsp:sp modelId="{F2CB8ABD-DFE0-0B42-A257-B67966A09DF1}">
      <dsp:nvSpPr>
        <dsp:cNvPr id="0" name=""/>
        <dsp:cNvSpPr/>
      </dsp:nvSpPr>
      <dsp:spPr>
        <a:xfrm>
          <a:off x="6452550" y="1154297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A5C27B-C574-0F47-AAFB-53915AA6528A}">
      <dsp:nvSpPr>
        <dsp:cNvPr id="0" name=""/>
        <dsp:cNvSpPr/>
      </dsp:nvSpPr>
      <dsp:spPr>
        <a:xfrm>
          <a:off x="5690377" y="1366798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2C8C95-0E9A-7F4B-BCD9-6D4C8AD66103}">
      <dsp:nvSpPr>
        <dsp:cNvPr id="0" name=""/>
        <dsp:cNvSpPr/>
      </dsp:nvSpPr>
      <dsp:spPr>
        <a:xfrm>
          <a:off x="6452550" y="1372341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720E2B-C209-2C47-BE48-905B6CC3B024}">
      <dsp:nvSpPr>
        <dsp:cNvPr id="0" name=""/>
        <dsp:cNvSpPr/>
      </dsp:nvSpPr>
      <dsp:spPr>
        <a:xfrm>
          <a:off x="2841319" y="2926830"/>
          <a:ext cx="1102636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230847"/>
                <a:satOff val="15390"/>
                <a:lumOff val="2009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230847"/>
                <a:satOff val="15390"/>
                <a:lumOff val="2009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230847"/>
                <a:satOff val="15390"/>
                <a:lumOff val="200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implicit</a:t>
          </a:r>
          <a:endParaRPr lang="en-US" sz="1400" b="1" i="0" kern="1200"/>
        </a:p>
      </dsp:txBody>
      <dsp:txXfrm>
        <a:off x="3012085" y="3073423"/>
        <a:ext cx="761104" cy="653366"/>
      </dsp:txXfrm>
    </dsp:sp>
    <dsp:sp modelId="{9F3EB105-3131-0E48-AB34-930BFA282F44}">
      <dsp:nvSpPr>
        <dsp:cNvPr id="0" name=""/>
        <dsp:cNvSpPr/>
      </dsp:nvSpPr>
      <dsp:spPr>
        <a:xfrm>
          <a:off x="3059525" y="3756045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51E66A-FBCD-334D-8180-618318CC1298}">
      <dsp:nvSpPr>
        <dsp:cNvPr id="0" name=""/>
        <dsp:cNvSpPr/>
      </dsp:nvSpPr>
      <dsp:spPr>
        <a:xfrm>
          <a:off x="1892665" y="3445147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230847"/>
              <a:satOff val="15390"/>
              <a:lumOff val="200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5B70DB-D17F-2849-85C2-E10CAEB0F0E5}">
      <dsp:nvSpPr>
        <dsp:cNvPr id="0" name=""/>
        <dsp:cNvSpPr/>
      </dsp:nvSpPr>
      <dsp:spPr>
        <a:xfrm>
          <a:off x="2855247" y="3860448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170293-3731-784A-B2FA-EAEB81912E15}">
      <dsp:nvSpPr>
        <dsp:cNvPr id="0" name=""/>
        <dsp:cNvSpPr/>
      </dsp:nvSpPr>
      <dsp:spPr>
        <a:xfrm>
          <a:off x="4335331" y="3986894"/>
          <a:ext cx="1410624" cy="9465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153898"/>
                <a:satOff val="10260"/>
                <a:lumOff val="1339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53898"/>
                <a:satOff val="10260"/>
                <a:lumOff val="1339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53898"/>
                <a:satOff val="10260"/>
                <a:lumOff val="133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indirect</a:t>
          </a:r>
          <a:endParaRPr lang="en-US" sz="1400" b="1" i="0" kern="1200" dirty="0"/>
        </a:p>
      </dsp:txBody>
      <dsp:txXfrm>
        <a:off x="4531762" y="4118703"/>
        <a:ext cx="1017762" cy="682934"/>
      </dsp:txXfrm>
    </dsp:sp>
    <dsp:sp modelId="{8BE28398-F518-D64A-A31C-C65CE9CB0DF6}">
      <dsp:nvSpPr>
        <dsp:cNvPr id="0" name=""/>
        <dsp:cNvSpPr/>
      </dsp:nvSpPr>
      <dsp:spPr>
        <a:xfrm>
          <a:off x="4761841" y="4395857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117BE4-652D-9A4E-BDB0-A6EF18B96462}">
      <dsp:nvSpPr>
        <dsp:cNvPr id="0" name=""/>
        <dsp:cNvSpPr/>
      </dsp:nvSpPr>
      <dsp:spPr>
        <a:xfrm>
          <a:off x="3786878" y="3450229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153898"/>
              <a:satOff val="10260"/>
              <a:lumOff val="133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EAF8C9-DD9E-2041-B666-C3E3404BACC0}">
      <dsp:nvSpPr>
        <dsp:cNvPr id="0" name=""/>
        <dsp:cNvSpPr/>
      </dsp:nvSpPr>
      <dsp:spPr>
        <a:xfrm>
          <a:off x="4545183" y="4269281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67B138-CCE8-CC4A-B2EF-A0C49DA876D3}">
      <dsp:nvSpPr>
        <dsp:cNvPr id="0" name=""/>
        <dsp:cNvSpPr/>
      </dsp:nvSpPr>
      <dsp:spPr>
        <a:xfrm>
          <a:off x="5283171" y="3434988"/>
          <a:ext cx="1910857" cy="99920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-76949"/>
                <a:satOff val="5130"/>
                <a:lumOff val="6697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76949"/>
                <a:satOff val="5130"/>
                <a:lumOff val="6697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76949"/>
                <a:satOff val="5130"/>
                <a:lumOff val="66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/>
            <a:t>undetectable</a:t>
          </a:r>
          <a:endParaRPr lang="en-US" sz="1400" b="1" i="0" kern="1200" dirty="0"/>
        </a:p>
      </dsp:txBody>
      <dsp:txXfrm>
        <a:off x="5525676" y="3561797"/>
        <a:ext cx="1425847" cy="745590"/>
      </dsp:txXfrm>
    </dsp:sp>
    <dsp:sp modelId="{E7704BFD-B0B6-5A42-9F2D-AC2768778DAD}">
      <dsp:nvSpPr>
        <dsp:cNvPr id="0" name=""/>
        <dsp:cNvSpPr/>
      </dsp:nvSpPr>
      <dsp:spPr>
        <a:xfrm>
          <a:off x="6649864" y="3876616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AF5845-B911-A34A-A436-6B4FB8B3F17C}">
      <dsp:nvSpPr>
        <dsp:cNvPr id="0" name=""/>
        <dsp:cNvSpPr/>
      </dsp:nvSpPr>
      <dsp:spPr>
        <a:xfrm>
          <a:off x="6635162" y="2942999"/>
          <a:ext cx="1102636" cy="94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76949"/>
              <a:satOff val="5130"/>
              <a:lumOff val="66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FA78E2-2C68-E84F-AAED-6FA3254C7A47}">
      <dsp:nvSpPr>
        <dsp:cNvPr id="0" name=""/>
        <dsp:cNvSpPr/>
      </dsp:nvSpPr>
      <dsp:spPr>
        <a:xfrm>
          <a:off x="6854142" y="3772214"/>
          <a:ext cx="128447" cy="110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 view this presentation, first, turn up your volume and second,</a:t>
            </a:r>
            <a:r>
              <a:rPr lang="en-US" baseline="0" smtClean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9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See: http://suite101.com/article/child-molestation-prevention-a46459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17039-4896-4272-ACB4-A896DD29E7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17039-4896-4272-ACB4-A896DD29E71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17039-4896-4272-ACB4-A896DD29E71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0175"/>
            <a:ext cx="4067175" cy="1470025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Bradley Hand Bold"/>
                <a:cs typeface="Bradley Hand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0" y="603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4638"/>
            <a:ext cx="9144000" cy="1143000"/>
          </a:xfrm>
          <a:solidFill>
            <a:srgbClr val="EEECE1">
              <a:alpha val="52000"/>
            </a:srgbClr>
          </a:solidFill>
        </p:spPr>
        <p:txBody>
          <a:bodyPr/>
          <a:lstStyle>
            <a:lvl1pPr>
              <a:defRPr b="1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4775" y="1978025"/>
            <a:ext cx="3409950" cy="3409950"/>
          </a:xfrm>
          <a:prstGeom prst="rect">
            <a:avLst/>
          </a:prstGeom>
        </p:spPr>
      </p:pic>
      <p:pic>
        <p:nvPicPr>
          <p:cNvPr id="8" name="Picture 7" descr="hijab-no-face-m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63287"/>
            <a:ext cx="2254250" cy="28983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2894061"/>
            <a:ext cx="9144000" cy="1770304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3036361"/>
            <a:ext cx="9144000" cy="1470025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554598" y="4660324"/>
            <a:ext cx="3589405" cy="113241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6842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91" y="251491"/>
            <a:ext cx="8229600" cy="1334084"/>
          </a:xfrm>
          <a:solidFill>
            <a:schemeClr val="tx2"/>
          </a:solidFill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algn="ctr">
              <a:defRPr lang="en-US" sz="32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1819" y="1661584"/>
            <a:ext cx="8244032" cy="2139949"/>
          </a:xfrm>
          <a:solidFill>
            <a:srgbClr val="993366">
              <a:alpha val="3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2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59327" y="404885"/>
            <a:ext cx="9601200" cy="1295400"/>
          </a:xfrm>
          <a:prstGeom prst="rect">
            <a:avLst/>
          </a:prstGeom>
          <a:solidFill>
            <a:schemeClr val="tx2">
              <a:lumMod val="50000"/>
              <a:alpha val="35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474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263484">
            <a:off x="952863" y="961695"/>
            <a:ext cx="3594334" cy="4114800"/>
          </a:xfrm>
          <a:ln w="381000" cap="rnd" cmpd="sng">
            <a:solidFill>
              <a:schemeClr val="accent1"/>
            </a:solidFill>
            <a:round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802" y="2059954"/>
            <a:ext cx="3813198" cy="3648359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3200" b="1">
                <a:solidFill>
                  <a:schemeClr val="accent1"/>
                </a:solidFill>
                <a:latin typeface="Abadi MT Condensed Extra Bold"/>
                <a:cs typeface="Abadi MT Condensed Extra Bol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708312"/>
            <a:ext cx="9139422" cy="1143000"/>
          </a:xfrm>
          <a:solidFill>
            <a:schemeClr val="bg2">
              <a:alpha val="7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0175"/>
            <a:ext cx="4067175" cy="1470025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Bradley Hand Bold"/>
                <a:cs typeface="Bradley Hand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6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500" y="1600200"/>
            <a:ext cx="53213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aceless-hijabi-t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137173"/>
            <a:ext cx="1873250" cy="38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9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85452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362325"/>
            <a:ext cx="7800975" cy="3495675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903692" y="5353659"/>
            <a:ext cx="6240308" cy="1238237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400" b="1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 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9437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29464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063" y="4303713"/>
            <a:ext cx="7772400" cy="1500187"/>
          </a:xfrm>
          <a:solidFill>
            <a:srgbClr val="EEECE1">
              <a:alpha val="55000"/>
            </a:srgb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4400">
                <a:solidFill>
                  <a:srgbClr val="98480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0" y="380093"/>
            <a:ext cx="1752600" cy="1335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1642836"/>
            <a:ext cx="1752600" cy="841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0" y="2292351"/>
            <a:ext cx="1752600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1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89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1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78346" y="1045870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7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38383">
            <a:off x="1038224" y="852488"/>
            <a:ext cx="1733550" cy="1533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0" y="1014413"/>
            <a:ext cx="1333500" cy="1590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63" y="1652588"/>
            <a:ext cx="1895475" cy="1076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2217738"/>
            <a:ext cx="1371600" cy="771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2320925"/>
            <a:ext cx="1790700" cy="1581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25" y="2597150"/>
            <a:ext cx="100965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2547938"/>
            <a:ext cx="1143000" cy="1952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5" y="2581275"/>
            <a:ext cx="1771650" cy="1314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99029">
            <a:off x="307975" y="1931988"/>
            <a:ext cx="1733550" cy="1533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201738"/>
            <a:ext cx="1733550" cy="15335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25742" y="1666231"/>
            <a:ext cx="1838340" cy="1838340"/>
            <a:chOff x="1125742" y="1666231"/>
            <a:chExt cx="1838340" cy="1838340"/>
          </a:xfrm>
        </p:grpSpPr>
        <p:sp>
          <p:nvSpPr>
            <p:cNvPr id="6" name="Oval 5"/>
            <p:cNvSpPr/>
            <p:nvPr/>
          </p:nvSpPr>
          <p:spPr>
            <a:xfrm>
              <a:off x="1125742" y="16662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163638" y="1689100"/>
              <a:ext cx="1755775" cy="1754188"/>
              <a:chOff x="1265381" y="2235198"/>
              <a:chExt cx="1754909" cy="175490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TextBox 20"/>
              <p:cNvSpPr txBox="1">
                <a:spLocks noChangeArrowheads="1"/>
              </p:cNvSpPr>
              <p:nvPr/>
            </p:nvSpPr>
            <p:spPr bwMode="auto">
              <a:xfrm>
                <a:off x="2009724" y="2362200"/>
                <a:ext cx="184575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87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2354">
            <a:off x="1349673" y="2219729"/>
            <a:ext cx="1446809" cy="674241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365250" y="4941888"/>
            <a:ext cx="7778750" cy="1143000"/>
          </a:xfrm>
          <a:solidFill>
            <a:schemeClr val="bg2">
              <a:alpha val="56000"/>
            </a:schemeClr>
          </a:solidFill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24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0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0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062" y="1600200"/>
            <a:ext cx="6445738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ight-Bul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278"/>
            <a:ext cx="2409141" cy="240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06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29464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063" y="4303713"/>
            <a:ext cx="7772400" cy="1500187"/>
          </a:xfrm>
          <a:solidFill>
            <a:srgbClr val="EEECE1">
              <a:alpha val="55000"/>
            </a:srgb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4400">
                <a:solidFill>
                  <a:srgbClr val="98480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0" y="380093"/>
            <a:ext cx="1752600" cy="1335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1642836"/>
            <a:ext cx="1752600" cy="841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0" y="2292351"/>
            <a:ext cx="1752600" cy="6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78346" y="1045870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 userDrawn="1"/>
        </p:nvSpPr>
        <p:spPr>
          <a:xfrm>
            <a:off x="0" y="5546157"/>
            <a:ext cx="1062182" cy="1154545"/>
          </a:xfrm>
          <a:prstGeom prst="hear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 userDrawn="1"/>
        </p:nvSpPr>
        <p:spPr>
          <a:xfrm>
            <a:off x="8081818" y="1"/>
            <a:ext cx="1062182" cy="1154545"/>
          </a:xfrm>
          <a:prstGeom prst="hear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6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38383">
            <a:off x="1038224" y="852488"/>
            <a:ext cx="1733550" cy="1533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0" y="1014413"/>
            <a:ext cx="1333500" cy="1590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63" y="1652588"/>
            <a:ext cx="1895475" cy="1076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2217738"/>
            <a:ext cx="1371600" cy="771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2320925"/>
            <a:ext cx="1790700" cy="1581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25" y="2597150"/>
            <a:ext cx="100965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2547938"/>
            <a:ext cx="1143000" cy="1952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5" y="2581275"/>
            <a:ext cx="1771650" cy="1314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99029">
            <a:off x="307975" y="1931988"/>
            <a:ext cx="1733550" cy="1533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201738"/>
            <a:ext cx="1733550" cy="15335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24/02/16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25742" y="1666231"/>
            <a:ext cx="1838340" cy="1838340"/>
            <a:chOff x="1125742" y="1666231"/>
            <a:chExt cx="1838340" cy="1838340"/>
          </a:xfrm>
        </p:grpSpPr>
        <p:sp>
          <p:nvSpPr>
            <p:cNvPr id="6" name="Oval 5"/>
            <p:cNvSpPr/>
            <p:nvPr/>
          </p:nvSpPr>
          <p:spPr>
            <a:xfrm>
              <a:off x="1125742" y="16662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163638" y="1689100"/>
              <a:ext cx="1755775" cy="1754188"/>
              <a:chOff x="1265381" y="2235198"/>
              <a:chExt cx="1754909" cy="175490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TextBox 20"/>
              <p:cNvSpPr txBox="1">
                <a:spLocks noChangeArrowheads="1"/>
              </p:cNvSpPr>
              <p:nvPr/>
            </p:nvSpPr>
            <p:spPr bwMode="auto">
              <a:xfrm>
                <a:off x="2009724" y="2362200"/>
                <a:ext cx="184575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87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2354">
            <a:off x="1349673" y="2219729"/>
            <a:ext cx="1446809" cy="674241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365250" y="4941888"/>
            <a:ext cx="7778750" cy="1143000"/>
          </a:xfrm>
          <a:solidFill>
            <a:schemeClr val="bg2">
              <a:alpha val="56000"/>
            </a:schemeClr>
          </a:solidFill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4" r:id="rId15"/>
    <p:sldLayoutId id="2147483665" r:id="rId16"/>
    <p:sldLayoutId id="2147483711" r:id="rId1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Herculanum"/>
          <a:ea typeface="+mj-ea"/>
          <a:cs typeface="Herculanum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7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9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Herculanum"/>
          <a:ea typeface="+mj-ea"/>
          <a:cs typeface="Herculanum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" y="1558926"/>
            <a:ext cx="3510996" cy="13355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Veiled Threats to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Haya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33912" y="4743450"/>
            <a:ext cx="4341738" cy="1752600"/>
          </a:xfrm>
        </p:spPr>
        <p:txBody>
          <a:bodyPr/>
          <a:lstStyle/>
          <a:p>
            <a:r>
              <a:rPr lang="en-US" dirty="0" smtClean="0"/>
              <a:t>Dr. Kanwal Kaisser</a:t>
            </a:r>
            <a:endParaRPr lang="en-US" dirty="0"/>
          </a:p>
        </p:txBody>
      </p:sp>
      <p:pic>
        <p:nvPicPr>
          <p:cNvPr id="5" name="Picture 4" descr="gangster-love-quotes-for-him-hd-awesome-love-quotes-wallpaper-h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51" y="824298"/>
            <a:ext cx="3970882" cy="353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Psychosocial Indicators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 smtClean="0"/>
              <a:t>Younger children might use statements referring to their private parts or draw them and/or similar happening, giving subtle indicators</a:t>
            </a:r>
          </a:p>
          <a:p>
            <a:pPr lvl="0"/>
            <a:r>
              <a:rPr lang="en-US" dirty="0" smtClean="0"/>
              <a:t>Fear or dislike of certain people or places</a:t>
            </a:r>
          </a:p>
          <a:p>
            <a:pPr lvl="0"/>
            <a:r>
              <a:rPr lang="en-US" dirty="0" smtClean="0"/>
              <a:t>Older children might have problems in school, poor grades</a:t>
            </a:r>
          </a:p>
          <a:p>
            <a:pPr lvl="0"/>
            <a:r>
              <a:rPr lang="en-US" dirty="0" smtClean="0"/>
              <a:t>Withdrawal from family, friends, or usual activities</a:t>
            </a:r>
          </a:p>
          <a:p>
            <a:pPr lvl="0"/>
            <a:r>
              <a:rPr lang="en-US" dirty="0" smtClean="0"/>
              <a:t>Advanced sexual knowledge for the child's age</a:t>
            </a:r>
          </a:p>
          <a:p>
            <a:pPr lvl="0"/>
            <a:r>
              <a:rPr lang="en-US" dirty="0" smtClean="0"/>
              <a:t>Regressed behavior, such as bedwetting</a:t>
            </a:r>
          </a:p>
          <a:p>
            <a:pPr lvl="0"/>
            <a:r>
              <a:rPr lang="en-US" dirty="0" smtClean="0"/>
              <a:t>Eating disorders, eating very little or excessive eating</a:t>
            </a:r>
          </a:p>
          <a:p>
            <a:pPr lvl="0"/>
            <a:r>
              <a:rPr lang="en-US" dirty="0" smtClean="0"/>
              <a:t>Hostility or aggressive behaviors (both in younger and older children)</a:t>
            </a:r>
          </a:p>
          <a:p>
            <a:r>
              <a:rPr lang="en-US" dirty="0" smtClean="0"/>
              <a:t>Seductive behavior towards adults or peers</a:t>
            </a:r>
          </a:p>
          <a:p>
            <a:pPr lvl="0"/>
            <a:r>
              <a:rPr lang="en-US" dirty="0" smtClean="0"/>
              <a:t>Suicidal thoughts or attempts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157621" y="544307"/>
            <a:ext cx="3813198" cy="460969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Comes from all walks of life</a:t>
            </a:r>
          </a:p>
          <a:p>
            <a:pPr lvl="0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90 %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known to child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Very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good con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artists</a:t>
            </a:r>
          </a:p>
          <a:p>
            <a:pPr lvl="0"/>
            <a:r>
              <a:rPr lang="en-US" dirty="0" smtClean="0">
                <a:solidFill>
                  <a:srgbClr val="FAC090"/>
                </a:solidFill>
              </a:rPr>
              <a:t>Often a past victim of child molestation himself</a:t>
            </a:r>
          </a:p>
          <a:p>
            <a:r>
              <a:rPr lang="en-US" dirty="0" smtClean="0">
                <a:solidFill>
                  <a:srgbClr val="FAC090"/>
                </a:solidFill>
              </a:rPr>
              <a:t>Usually </a:t>
            </a:r>
            <a:r>
              <a:rPr lang="en-US" dirty="0">
                <a:solidFill>
                  <a:srgbClr val="FAC090"/>
                </a:solidFill>
              </a:rPr>
              <a:t>well-liked and respected community </a:t>
            </a:r>
            <a:r>
              <a:rPr lang="en-US" dirty="0" smtClean="0">
                <a:solidFill>
                  <a:srgbClr val="FAC090"/>
                </a:solidFill>
              </a:rPr>
              <a:t>members</a:t>
            </a:r>
            <a:endParaRPr lang="en-US" dirty="0">
              <a:solidFill>
                <a:srgbClr val="FAC090"/>
              </a:solidFill>
            </a:endParaRPr>
          </a:p>
          <a:p>
            <a:pPr lvl="0"/>
            <a:endParaRPr lang="en-US" dirty="0" smtClean="0">
              <a:solidFill>
                <a:srgbClr val="FAC090"/>
              </a:solidFill>
            </a:endParaRPr>
          </a:p>
          <a:p>
            <a:pPr lvl="0"/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of Abuser</a:t>
            </a:r>
            <a:endParaRPr lang="en-US" dirty="0"/>
          </a:p>
        </p:txBody>
      </p:sp>
      <p:pic>
        <p:nvPicPr>
          <p:cNvPr id="3" name="Picture Placeholder 2" descr="671977_logo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9" b="-3526"/>
          <a:stretch/>
        </p:blipFill>
        <p:spPr>
          <a:xfrm rot="21263484">
            <a:off x="953215" y="2218230"/>
            <a:ext cx="3594334" cy="1608889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743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YOU CAN DO ABOUT IT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RESPONSIBILITY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venting Child abuse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397" y="316621"/>
            <a:ext cx="7787691" cy="6229716"/>
          </a:xfrm>
        </p:spPr>
      </p:pic>
    </p:spTree>
    <p:extLst>
      <p:ext uri="{BB962C8B-B14F-4D97-AF65-F5344CB8AC3E}">
        <p14:creationId xmlns:p14="http://schemas.microsoft.com/office/powerpoint/2010/main" val="201730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Children Can’t </a:t>
            </a:r>
            <a:r>
              <a:rPr lang="en-US" dirty="0" smtClean="0"/>
              <a:t>Tell?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Too young to put what has happened into words</a:t>
            </a:r>
          </a:p>
          <a:p>
            <a:pPr lvl="0"/>
            <a:r>
              <a:rPr lang="en-US" dirty="0" smtClean="0"/>
              <a:t>Threatened or bribed </a:t>
            </a:r>
          </a:p>
          <a:p>
            <a:pPr lvl="0"/>
            <a:r>
              <a:rPr lang="en-US" dirty="0" smtClean="0"/>
              <a:t>Fear that they will be taken away from their family </a:t>
            </a:r>
          </a:p>
          <a:p>
            <a:pPr lvl="0"/>
            <a:r>
              <a:rPr lang="en-US" dirty="0" smtClean="0"/>
              <a:t>Are afraid no one will believe them</a:t>
            </a:r>
          </a:p>
          <a:p>
            <a:pPr lvl="0"/>
            <a:r>
              <a:rPr lang="en-US" dirty="0" smtClean="0"/>
              <a:t>The abuser promised gifts or rewards for keeping the secret</a:t>
            </a:r>
          </a:p>
          <a:p>
            <a:pPr lvl="0"/>
            <a:r>
              <a:rPr lang="en-US" dirty="0" smtClean="0"/>
              <a:t>Blame themselves </a:t>
            </a:r>
          </a:p>
          <a:p>
            <a:pPr lvl="0"/>
            <a:r>
              <a:rPr lang="en-US" dirty="0" smtClean="0"/>
              <a:t>Feel too ashamed or embarrassed to tell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Learn the Facts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Minimize opportunity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Educate child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Stay Alert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Leave nothing to chance 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 to do?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Veiled Threat # 2</a:t>
            </a:r>
            <a:br>
              <a:rPr lang="en-US" dirty="0"/>
            </a:br>
            <a:r>
              <a:rPr lang="en-US" dirty="0"/>
              <a:t>Corporate </a:t>
            </a:r>
            <a:r>
              <a:rPr lang="en-US" dirty="0" smtClean="0"/>
              <a:t>World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Competition Mania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Equally Intelligent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Career is important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Cant be Left out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World Psyche </a:t>
            </a:r>
            <a:endParaRPr lang="en-US" dirty="0"/>
          </a:p>
        </p:txBody>
      </p:sp>
      <p:pic>
        <p:nvPicPr>
          <p:cNvPr id="3" name="Picture Placeholder 2" descr="business-people-world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2" b="-776"/>
          <a:stretch/>
        </p:blipFill>
        <p:spPr>
          <a:xfrm rot="21263484">
            <a:off x="952362" y="1761943"/>
            <a:ext cx="3594100" cy="2512155"/>
          </a:xfrm>
        </p:spPr>
      </p:pic>
    </p:spTree>
    <p:extLst>
      <p:ext uri="{BB962C8B-B14F-4D97-AF65-F5344CB8AC3E}">
        <p14:creationId xmlns:p14="http://schemas.microsoft.com/office/powerpoint/2010/main" val="41919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Dangers for your Child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Immorality at peak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Materialism over exposure</a:t>
            </a:r>
          </a:p>
          <a:p>
            <a:pPr lvl="0"/>
            <a:endParaRPr lang="en-US" dirty="0"/>
          </a:p>
          <a:p>
            <a:pPr lvl="0"/>
            <a:r>
              <a:rPr lang="en-US" dirty="0" err="1" smtClean="0"/>
              <a:t>Deen</a:t>
            </a:r>
            <a:r>
              <a:rPr lang="en-US" dirty="0" smtClean="0"/>
              <a:t> at Stake </a:t>
            </a:r>
          </a:p>
          <a:p>
            <a:pPr lvl="0"/>
            <a:endParaRPr lang="en-US" dirty="0"/>
          </a:p>
          <a:p>
            <a:pPr lvl="0"/>
            <a:r>
              <a:rPr lang="en-US" dirty="0" err="1" smtClean="0"/>
              <a:t>Duniya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Deen</a:t>
            </a: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Purpose of Life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Wise Career </a:t>
            </a:r>
            <a:r>
              <a:rPr lang="en-US" dirty="0"/>
              <a:t>Choice  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/>
              <a:t>Clarity on Hijab </a:t>
            </a:r>
            <a:r>
              <a:rPr lang="en-US" dirty="0" smtClean="0"/>
              <a:t>limitations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Making right compromises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6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Hadith on </a:t>
            </a:r>
            <a:r>
              <a:rPr lang="en-US" dirty="0" err="1" smtClean="0"/>
              <a:t>Haya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b="0" dirty="0" smtClean="0">
                <a:latin typeface="Adobe Caslon Pro"/>
                <a:cs typeface="Adobe Caslon Pro"/>
              </a:rPr>
              <a:t>قَالَ </a:t>
            </a:r>
            <a:r>
              <a:rPr lang="ar-sa" b="0" dirty="0">
                <a:latin typeface="Adobe Caslon Pro"/>
                <a:cs typeface="Adobe Caslon Pro"/>
              </a:rPr>
              <a:t>رَسُولُ اللَّهِ صَلَّى اللَّهُ عَلَيْهِ وَسَلَّمَ مَا كَانَ الْفُحْشُ </a:t>
            </a:r>
            <a:endParaRPr lang="en-US" b="0" dirty="0" smtClean="0">
              <a:latin typeface="Adobe Caslon Pro"/>
              <a:cs typeface="Adobe Caslon Pro"/>
            </a:endParaRPr>
          </a:p>
          <a:p>
            <a:pPr marL="0" indent="0" algn="ctr">
              <a:buNone/>
            </a:pPr>
            <a:endParaRPr lang="en-US" b="0" dirty="0">
              <a:latin typeface="Adobe Caslon Pro"/>
              <a:cs typeface="Adobe Caslon Pro"/>
            </a:endParaRPr>
          </a:p>
          <a:p>
            <a:pPr marL="0" indent="0" algn="ctr">
              <a:buNone/>
            </a:pPr>
            <a:r>
              <a:rPr lang="ar-sa" b="0" dirty="0" smtClean="0">
                <a:latin typeface="Adobe Caslon Pro"/>
                <a:cs typeface="Adobe Caslon Pro"/>
              </a:rPr>
              <a:t>فِي </a:t>
            </a:r>
            <a:r>
              <a:rPr lang="ar-sa" b="0" dirty="0">
                <a:latin typeface="Adobe Caslon Pro"/>
                <a:cs typeface="Adobe Caslon Pro"/>
              </a:rPr>
              <a:t>شَيْءٍ إِلَّا شَانَهُ وَمَا كَانَ الْحَيَاءُ فِي شَيْءٍ إِلَّا زَانَهُ</a:t>
            </a:r>
            <a:endParaRPr lang="en-US" b="0" dirty="0">
              <a:latin typeface="Adobe Caslon Pro"/>
              <a:cs typeface="Adobe Caslon Pro"/>
            </a:endParaRPr>
          </a:p>
          <a:p>
            <a:pPr marL="0" indent="0" algn="ctr">
              <a:buNone/>
            </a:pPr>
            <a:endParaRPr lang="en-US" sz="1900" dirty="0" smtClean="0"/>
          </a:p>
          <a:p>
            <a:pPr marL="0" indent="0" algn="ctr">
              <a:buNone/>
            </a:pPr>
            <a:endParaRPr lang="en-US" sz="1900" dirty="0"/>
          </a:p>
          <a:p>
            <a:pPr marL="0" indent="0" algn="ctr">
              <a:buNone/>
            </a:pPr>
            <a:r>
              <a:rPr lang="en-US" sz="1900" dirty="0" smtClean="0"/>
              <a:t>Messenger </a:t>
            </a:r>
            <a:r>
              <a:rPr lang="en-US" sz="1900" dirty="0"/>
              <a:t>of Allah, </a:t>
            </a:r>
            <a:r>
              <a:rPr lang="en-US" sz="2000" dirty="0" err="1" smtClean="0"/>
              <a:t>ﷺ</a:t>
            </a:r>
            <a:r>
              <a:rPr lang="en-US" sz="1900" dirty="0" smtClean="0"/>
              <a:t> </a:t>
            </a:r>
            <a:r>
              <a:rPr lang="en-US" sz="1900" dirty="0"/>
              <a:t>said, “Obscenity is not found in anything but that it spoils it, and modesty is not found in anything but that it beautifies it</a:t>
            </a:r>
            <a:r>
              <a:rPr lang="en-US" sz="1900" b="0" dirty="0"/>
              <a:t>.</a:t>
            </a:r>
            <a:r>
              <a:rPr lang="en-US" sz="1900" b="0" dirty="0" smtClean="0"/>
              <a:t>” (</a:t>
            </a:r>
            <a:r>
              <a:rPr lang="en-US" sz="1900" b="0" dirty="0" err="1" smtClean="0"/>
              <a:t>Tirmidhi</a:t>
            </a:r>
            <a:r>
              <a:rPr lang="en-US" sz="1900" b="0" dirty="0" smtClean="0"/>
              <a:t>)</a:t>
            </a:r>
            <a:endParaRPr lang="en-US" sz="1900" b="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3788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Veiled Threat #3</a:t>
            </a:r>
            <a:br>
              <a:rPr lang="en-US" dirty="0"/>
            </a:br>
            <a:r>
              <a:rPr lang="en-US" dirty="0" smtClean="0"/>
              <a:t>“</a:t>
            </a:r>
            <a:r>
              <a:rPr lang="en-US" dirty="0" err="1" smtClean="0"/>
              <a:t>Mahram</a:t>
            </a:r>
            <a:r>
              <a:rPr lang="en-US" dirty="0" smtClean="0"/>
              <a:t>” Relatives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Relaxed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Young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Desires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No barriers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OMG Cousins too?????</a:t>
            </a:r>
            <a:endParaRPr lang="en-US" dirty="0"/>
          </a:p>
        </p:txBody>
      </p:sp>
      <p:pic>
        <p:nvPicPr>
          <p:cNvPr id="3" name="Picture Placeholder 2" descr="2093647-157327-golden-male-and-female-symbols-isolated-objects-with-shadow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6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707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Cousins are non-Mahram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Sexual abuse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Temptation without fears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Childhood mindset can impact modesty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Marriage barriers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Careful </a:t>
            </a:r>
            <a:r>
              <a:rPr lang="en-US" dirty="0" smtClean="0"/>
              <a:t>Attitude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Clarity on </a:t>
            </a:r>
            <a:r>
              <a:rPr lang="en-US" dirty="0" smtClean="0"/>
              <a:t>Hijab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Inner Alarm </a:t>
            </a:r>
            <a:r>
              <a:rPr lang="en-US" dirty="0" smtClean="0"/>
              <a:t>reset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Teach Difference between </a:t>
            </a:r>
            <a:r>
              <a:rPr lang="en-US" dirty="0" err="1" smtClean="0"/>
              <a:t>Mahram</a:t>
            </a:r>
            <a:r>
              <a:rPr lang="en-US" dirty="0" smtClean="0"/>
              <a:t> and Non-</a:t>
            </a:r>
            <a:r>
              <a:rPr lang="en-US" dirty="0" err="1" smtClean="0"/>
              <a:t>Mahram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Veiled Threat </a:t>
            </a:r>
            <a:r>
              <a:rPr lang="en-US" dirty="0" smtClean="0"/>
              <a:t>#4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Use of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30802" y="1742497"/>
            <a:ext cx="3813198" cy="364835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Gadgets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Wifi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No check and balance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Need of day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Access Dilemma</a:t>
            </a:r>
            <a:endParaRPr lang="en-US" dirty="0"/>
          </a:p>
        </p:txBody>
      </p:sp>
      <p:pic>
        <p:nvPicPr>
          <p:cNvPr id="5" name="Picture Placeholder 4" descr="Interne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72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943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Kids </a:t>
            </a:r>
            <a:r>
              <a:rPr lang="en-US" dirty="0"/>
              <a:t>watching 4 or more hours </a:t>
            </a:r>
            <a:br>
              <a:rPr lang="en-US" dirty="0"/>
            </a:br>
            <a:r>
              <a:rPr lang="en-US" dirty="0"/>
              <a:t>per day…</a:t>
            </a:r>
            <a:br>
              <a:rPr lang="en-US" dirty="0"/>
            </a:b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Put in less effort on school work</a:t>
            </a:r>
          </a:p>
          <a:p>
            <a:r>
              <a:rPr lang="en-US" dirty="0" smtClean="0"/>
              <a:t>Have poorer reading skills</a:t>
            </a:r>
          </a:p>
          <a:p>
            <a:r>
              <a:rPr lang="en-US" dirty="0" smtClean="0"/>
              <a:t>Play less well with friends</a:t>
            </a:r>
          </a:p>
          <a:p>
            <a:r>
              <a:rPr lang="en-US" dirty="0" smtClean="0"/>
              <a:t>Have fewer hobbies and activities</a:t>
            </a:r>
          </a:p>
          <a:p>
            <a:r>
              <a:rPr lang="en-US" dirty="0" smtClean="0"/>
              <a:t>More likely to be overweight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00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Fitnas</a:t>
            </a:r>
            <a:r>
              <a:rPr lang="is-IS" dirty="0" smtClean="0"/>
              <a:t>….... Moreeeee Fitnas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Subliminal </a:t>
            </a:r>
            <a:r>
              <a:rPr lang="en-US" dirty="0" smtClean="0">
                <a:solidFill>
                  <a:srgbClr val="FFFFFF"/>
                </a:solidFill>
              </a:rPr>
              <a:t>Messaging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Immodesty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Threat for </a:t>
            </a:r>
            <a:r>
              <a:rPr lang="en-US" dirty="0" err="1" smtClean="0">
                <a:solidFill>
                  <a:srgbClr val="FFFFFF"/>
                </a:solidFill>
              </a:rPr>
              <a:t>Eman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Value Shift 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1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Parenting in the Digital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dirty="0" smtClean="0"/>
              <a:t>When </a:t>
            </a:r>
            <a:r>
              <a:rPr lang="en-US" dirty="0"/>
              <a:t>should you introduce your children to technology? 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much is too much? 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is technology changing the approach to parenting?</a:t>
            </a:r>
          </a:p>
        </p:txBody>
      </p:sp>
    </p:spTree>
    <p:extLst>
      <p:ext uri="{BB962C8B-B14F-4D97-AF65-F5344CB8AC3E}">
        <p14:creationId xmlns:p14="http://schemas.microsoft.com/office/powerpoint/2010/main" val="250776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to deal with media….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Halal </a:t>
            </a:r>
            <a:r>
              <a:rPr lang="en-US" sz="3200" dirty="0"/>
              <a:t>and Haram on </a:t>
            </a:r>
            <a:r>
              <a:rPr lang="en-US" sz="3200" dirty="0" smtClean="0"/>
              <a:t>TV</a:t>
            </a:r>
          </a:p>
          <a:p>
            <a:r>
              <a:rPr lang="en-US" sz="3200" dirty="0" smtClean="0"/>
              <a:t>TV </a:t>
            </a:r>
            <a:r>
              <a:rPr lang="en-US" sz="3200" dirty="0"/>
              <a:t>Rules for </a:t>
            </a:r>
            <a:r>
              <a:rPr lang="en-US" sz="3200" dirty="0" smtClean="0"/>
              <a:t>Children</a:t>
            </a:r>
          </a:p>
          <a:p>
            <a:r>
              <a:rPr lang="en-US" sz="3200" dirty="0" smtClean="0"/>
              <a:t>Don't </a:t>
            </a:r>
            <a:r>
              <a:rPr lang="en-US" sz="3200" dirty="0"/>
              <a:t>Just </a:t>
            </a:r>
            <a:r>
              <a:rPr lang="en-US" sz="3200" dirty="0" smtClean="0"/>
              <a:t>do "</a:t>
            </a:r>
            <a:r>
              <a:rPr lang="en-US" sz="3200" dirty="0"/>
              <a:t>Watching </a:t>
            </a:r>
            <a:r>
              <a:rPr lang="en-US" sz="3200" dirty="0" smtClean="0"/>
              <a:t>TV”</a:t>
            </a:r>
          </a:p>
          <a:p>
            <a:r>
              <a:rPr lang="en-US" sz="3200" dirty="0" smtClean="0"/>
              <a:t>No Channel/net Surfing</a:t>
            </a:r>
          </a:p>
          <a:p>
            <a:r>
              <a:rPr lang="en-US" sz="3200" dirty="0" smtClean="0"/>
              <a:t>Homework First</a:t>
            </a:r>
          </a:p>
          <a:p>
            <a:r>
              <a:rPr lang="en-US" sz="3200" dirty="0" smtClean="0"/>
              <a:t>Watch Together</a:t>
            </a:r>
          </a:p>
          <a:p>
            <a:r>
              <a:rPr lang="en-US" sz="3200" dirty="0" smtClean="0"/>
              <a:t>Never </a:t>
            </a:r>
            <a:r>
              <a:rPr lang="en-US" sz="3200" dirty="0"/>
              <a:t>Use TV as Baby-</a:t>
            </a:r>
            <a:r>
              <a:rPr lang="en-US" sz="3200" dirty="0" smtClean="0"/>
              <a:t>sitter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280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2800" dirty="0" smtClean="0"/>
              <a:t>Veil….. </a:t>
            </a:r>
            <a:r>
              <a:rPr lang="en-US" sz="2800" dirty="0"/>
              <a:t>Dictionary Meaning </a:t>
            </a:r>
            <a:br>
              <a:rPr lang="en-US" sz="2800" dirty="0"/>
            </a:br>
            <a:r>
              <a:rPr lang="en-US" sz="2800" dirty="0"/>
              <a:t>To cover or disguise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698750" y="1600201"/>
            <a:ext cx="6445250" cy="9954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7200" b="0" i="1" dirty="0"/>
              <a:t>	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38369655"/>
              </p:ext>
            </p:extLst>
          </p:nvPr>
        </p:nvGraphicFramePr>
        <p:xfrm>
          <a:off x="1107393" y="1295627"/>
          <a:ext cx="7737799" cy="519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1602" y="5391711"/>
            <a:ext cx="156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Synonyms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3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Smaller </a:t>
            </a:r>
            <a:r>
              <a:rPr lang="en-US" sz="3200" dirty="0"/>
              <a:t>Screen is </a:t>
            </a:r>
            <a:r>
              <a:rPr lang="en-US" sz="3200" dirty="0" smtClean="0"/>
              <a:t>Better</a:t>
            </a:r>
          </a:p>
          <a:p>
            <a:r>
              <a:rPr lang="en-US" sz="3200" dirty="0" smtClean="0"/>
              <a:t>One </a:t>
            </a:r>
            <a:r>
              <a:rPr lang="en-US" sz="3200" dirty="0"/>
              <a:t>TV is Better than </a:t>
            </a:r>
            <a:r>
              <a:rPr lang="en-US" sz="3200" dirty="0" smtClean="0"/>
              <a:t>Two</a:t>
            </a:r>
          </a:p>
          <a:p>
            <a:r>
              <a:rPr lang="en-US" sz="3200" dirty="0" smtClean="0"/>
              <a:t>No </a:t>
            </a:r>
            <a:r>
              <a:rPr lang="en-US" sz="3200" dirty="0"/>
              <a:t>Cable </a:t>
            </a:r>
            <a:r>
              <a:rPr lang="en-US" sz="3200" dirty="0" smtClean="0"/>
              <a:t>Channels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Encourage Commercial-Free </a:t>
            </a:r>
            <a:r>
              <a:rPr lang="en-US" sz="3200" dirty="0" smtClean="0"/>
              <a:t>Channels</a:t>
            </a:r>
          </a:p>
          <a:p>
            <a:r>
              <a:rPr lang="en-US" sz="3200" dirty="0" smtClean="0"/>
              <a:t>TV </a:t>
            </a:r>
            <a:r>
              <a:rPr lang="en-US" sz="3200" dirty="0"/>
              <a:t>Off </a:t>
            </a:r>
            <a:r>
              <a:rPr lang="en-US" sz="3200" dirty="0" smtClean="0"/>
              <a:t>Days</a:t>
            </a:r>
          </a:p>
          <a:p>
            <a:r>
              <a:rPr lang="en-US" sz="3200" dirty="0" smtClean="0"/>
              <a:t>More </a:t>
            </a:r>
            <a:r>
              <a:rPr lang="en-US" sz="3200" dirty="0"/>
              <a:t>Family </a:t>
            </a:r>
            <a:r>
              <a:rPr lang="en-US" sz="3200" dirty="0" smtClean="0"/>
              <a:t>Activities</a:t>
            </a:r>
          </a:p>
          <a:p>
            <a:r>
              <a:rPr lang="en-US" sz="3200" dirty="0" smtClean="0"/>
              <a:t>Plan </a:t>
            </a:r>
            <a:r>
              <a:rPr lang="en-US" sz="3200" dirty="0"/>
              <a:t>Your </a:t>
            </a:r>
            <a:r>
              <a:rPr lang="en-US" sz="3200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70233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Fight </a:t>
            </a:r>
            <a:r>
              <a:rPr lang="en-US" sz="3200" dirty="0"/>
              <a:t>the Bad TV </a:t>
            </a:r>
            <a:r>
              <a:rPr lang="en-US" sz="3200" dirty="0" smtClean="0"/>
              <a:t>Programs</a:t>
            </a:r>
          </a:p>
          <a:p>
            <a:r>
              <a:rPr lang="en-US" sz="3200" dirty="0" smtClean="0"/>
              <a:t>Stick </a:t>
            </a:r>
            <a:r>
              <a:rPr lang="en-US" sz="3200" dirty="0"/>
              <a:t>to Your </a:t>
            </a:r>
            <a:r>
              <a:rPr lang="en-US" sz="3200" dirty="0" smtClean="0"/>
              <a:t>Guns</a:t>
            </a:r>
          </a:p>
          <a:p>
            <a:r>
              <a:rPr lang="en-US" sz="3200" dirty="0" smtClean="0"/>
              <a:t>Many Follow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653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Gateways to Immodesty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anchor="t">
            <a:normAutofit fontScale="32500" lnSpcReduction="20000"/>
          </a:bodyPr>
          <a:lstStyle/>
          <a:p>
            <a:endParaRPr lang="en-US" sz="8000" dirty="0" smtClean="0">
              <a:latin typeface="Adobe Caslon Pro"/>
              <a:cs typeface="Adobe Caslon Pro"/>
            </a:endParaRPr>
          </a:p>
          <a:p>
            <a:r>
              <a:rPr lang="ar-sa" sz="8000" dirty="0" smtClean="0">
                <a:latin typeface="Adobe Caslon Pro"/>
                <a:cs typeface="Adobe Caslon Pro"/>
              </a:rPr>
              <a:t>وَلَا </a:t>
            </a:r>
            <a:r>
              <a:rPr lang="ar-sa" sz="8000" dirty="0">
                <a:latin typeface="Adobe Caslon Pro"/>
                <a:cs typeface="Adobe Caslon Pro"/>
              </a:rPr>
              <a:t>تَقْرَبُوا الزِّنَا ۖ إِنَّهُ كَانَ فَاحِشَةً وَسَاءَ </a:t>
            </a:r>
            <a:r>
              <a:rPr lang="ar-sa" sz="8000" dirty="0" smtClean="0">
                <a:latin typeface="Adobe Caslon Pro"/>
                <a:cs typeface="Adobe Caslon Pro"/>
              </a:rPr>
              <a:t>سَبِيلً</a:t>
            </a:r>
            <a:endParaRPr lang="en-US" sz="8000" dirty="0" smtClean="0">
              <a:latin typeface="Adobe Caslon Pro"/>
              <a:cs typeface="Adobe Caslon Pro"/>
            </a:endParaRPr>
          </a:p>
          <a:p>
            <a:endParaRPr lang="en-US" dirty="0">
              <a:latin typeface="Adobe Caslon Pro"/>
              <a:cs typeface="Adobe Caslon Pro"/>
            </a:endParaRPr>
          </a:p>
          <a:p>
            <a:r>
              <a:rPr lang="en-US" sz="3400" dirty="0" smtClean="0"/>
              <a:t>Nor </a:t>
            </a:r>
            <a:r>
              <a:rPr lang="en-US" sz="3400" dirty="0"/>
              <a:t>come nigh to adultery: for it is a shameful (deed) and an evil, opening the road (to other evils)</a:t>
            </a:r>
            <a:r>
              <a:rPr lang="en-US" sz="3400" dirty="0" smtClean="0"/>
              <a:t>.</a:t>
            </a:r>
            <a:r>
              <a:rPr lang="en-US" sz="3400" dirty="0">
                <a:latin typeface="Adobe Caslon Pro"/>
                <a:cs typeface="Adobe Caslon Pro"/>
              </a:rPr>
              <a:t> (</a:t>
            </a:r>
            <a:r>
              <a:rPr lang="en-US" sz="3400" dirty="0" err="1">
                <a:latin typeface="Adobe Caslon Pro"/>
                <a:cs typeface="Adobe Caslon Pro"/>
              </a:rPr>
              <a:t>Bani</a:t>
            </a:r>
            <a:r>
              <a:rPr lang="en-US" sz="3400" dirty="0">
                <a:latin typeface="Adobe Caslon Pro"/>
                <a:cs typeface="Adobe Caslon Pro"/>
              </a:rPr>
              <a:t> Israel: 32)</a:t>
            </a:r>
          </a:p>
          <a:p>
            <a:endParaRPr lang="en-US" dirty="0">
              <a:latin typeface="Adobe Caslon Pro"/>
              <a:cs typeface="Adobe Caslon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Obvious Hidden Motives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Holy </a:t>
            </a:r>
            <a:r>
              <a:rPr lang="en-US" dirty="0" err="1" smtClean="0"/>
              <a:t>Prophet</a:t>
            </a:r>
            <a:r>
              <a:rPr lang="en-US" dirty="0" err="1"/>
              <a:t>ﷺ</a:t>
            </a:r>
            <a:r>
              <a:rPr lang="en-US" dirty="0" smtClean="0"/>
              <a:t> narrated: </a:t>
            </a:r>
            <a:r>
              <a:rPr lang="en-US" dirty="0"/>
              <a:t>"</a:t>
            </a:r>
            <a:r>
              <a:rPr lang="en-US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Eyes</a:t>
            </a:r>
            <a:r>
              <a:rPr lang="en-US" dirty="0"/>
              <a:t> commit adultery, and their adultery is the evil look; </a:t>
            </a:r>
            <a:r>
              <a:rPr lang="en-US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hands</a:t>
            </a:r>
            <a:r>
              <a:rPr lang="en-US" dirty="0"/>
              <a:t> commit adultery, and their adultery is the use of violence; </a:t>
            </a:r>
            <a:r>
              <a:rPr lang="en-US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feet</a:t>
            </a:r>
            <a:r>
              <a:rPr lang="en-US" dirty="0"/>
              <a:t> commit adultery, and their adultery is moving towards sin; the adultery of the </a:t>
            </a:r>
            <a:r>
              <a:rPr lang="en-US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tongue</a:t>
            </a:r>
            <a:r>
              <a:rPr lang="en-US" dirty="0"/>
              <a:t> is (lustful) talk; and the adultery of the </a:t>
            </a:r>
            <a:r>
              <a:rPr lang="en-US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heart </a:t>
            </a:r>
            <a:r>
              <a:rPr lang="en-US" dirty="0"/>
              <a:t>is the evil desire. In the end, the sexual organs either confirm all this (by their action) or disapprove of it." </a:t>
            </a:r>
            <a:r>
              <a:rPr lang="en-US" dirty="0" smtClean="0"/>
              <a:t>(</a:t>
            </a:r>
            <a:r>
              <a:rPr lang="en-US" dirty="0" err="1" smtClean="0"/>
              <a:t>Bukhari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Zina</a:t>
            </a:r>
            <a:r>
              <a:rPr lang="en-US" dirty="0" smtClean="0"/>
              <a:t> of Eyes</a:t>
            </a:r>
            <a:endParaRPr lang="en-US" dirty="0"/>
          </a:p>
        </p:txBody>
      </p:sp>
      <p:pic>
        <p:nvPicPr>
          <p:cNvPr id="12" name="Content Placeholder 11" descr="3292f7b7492cd97f9d843a4ab6bd464e-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0" b="20660"/>
          <a:stretch>
            <a:fillRect/>
          </a:stretch>
        </p:blipFill>
        <p:spPr/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World of Naked fashion</a:t>
            </a:r>
          </a:p>
          <a:p>
            <a:r>
              <a:rPr lang="en-US" dirty="0" smtClean="0"/>
              <a:t>Crushes </a:t>
            </a:r>
          </a:p>
          <a:p>
            <a:r>
              <a:rPr lang="en-US" dirty="0" smtClean="0"/>
              <a:t>Movies</a:t>
            </a:r>
          </a:p>
          <a:p>
            <a:r>
              <a:rPr lang="en-US" dirty="0" smtClean="0"/>
              <a:t>Social Net Working</a:t>
            </a:r>
          </a:p>
          <a:p>
            <a:r>
              <a:rPr lang="en-US" dirty="0" smtClean="0"/>
              <a:t>Reading Sexual stuff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9818" y="5018424"/>
            <a:ext cx="436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Lower your gaze</a:t>
            </a:r>
            <a:endParaRPr lang="en-US" sz="40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8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Zina</a:t>
            </a:r>
            <a:r>
              <a:rPr lang="en-US" dirty="0" smtClean="0"/>
              <a:t> of Hands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Movement</a:t>
            </a:r>
          </a:p>
          <a:p>
            <a:r>
              <a:rPr lang="en-US" dirty="0" smtClean="0"/>
              <a:t>What we hold with it</a:t>
            </a:r>
          </a:p>
          <a:p>
            <a:r>
              <a:rPr lang="en-US" dirty="0" smtClean="0"/>
              <a:t>What we watch with it</a:t>
            </a:r>
          </a:p>
          <a:p>
            <a:r>
              <a:rPr lang="en-US" dirty="0" smtClean="0"/>
              <a:t>What we open with it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9818" y="5018424"/>
            <a:ext cx="436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Muslim Manicure</a:t>
            </a:r>
            <a:endParaRPr lang="en-US" sz="40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Content Placeholder 2" descr="Beautiful-hands-and-nails-naturally-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r="7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25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Zina</a:t>
            </a:r>
            <a:r>
              <a:rPr lang="en-US" dirty="0" smtClean="0"/>
              <a:t> of Feet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Movement</a:t>
            </a:r>
          </a:p>
          <a:p>
            <a:r>
              <a:rPr lang="en-US" dirty="0" smtClean="0"/>
              <a:t>Where we go</a:t>
            </a:r>
          </a:p>
          <a:p>
            <a:r>
              <a:rPr lang="en-US" dirty="0" smtClean="0"/>
              <a:t>What we wear</a:t>
            </a:r>
          </a:p>
          <a:p>
            <a:r>
              <a:rPr lang="en-US" dirty="0" smtClean="0"/>
              <a:t>How we attract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9818" y="5018424"/>
            <a:ext cx="436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Muslim Gait</a:t>
            </a:r>
            <a:endParaRPr lang="en-US" sz="40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Content Placeholder 3" descr="kecf2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79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8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Zina</a:t>
            </a:r>
            <a:r>
              <a:rPr lang="en-US" dirty="0" smtClean="0"/>
              <a:t> of Tongue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Dirty language</a:t>
            </a:r>
          </a:p>
          <a:p>
            <a:r>
              <a:rPr lang="en-US" dirty="0" smtClean="0"/>
              <a:t>Alluring other gender </a:t>
            </a:r>
          </a:p>
          <a:p>
            <a:r>
              <a:rPr lang="en-US" dirty="0" smtClean="0"/>
              <a:t>Gossip</a:t>
            </a:r>
          </a:p>
          <a:p>
            <a:r>
              <a:rPr lang="en-US" dirty="0" smtClean="0"/>
              <a:t>Lie and cheat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9818" y="5018424"/>
            <a:ext cx="436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Do </a:t>
            </a:r>
            <a:r>
              <a:rPr lang="en-US" sz="4000" dirty="0" err="1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Dhikr</a:t>
            </a:r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40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Content Placeholder 2" descr="gossiping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r="102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75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Zina of Heart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Kuch</a:t>
            </a:r>
            <a:r>
              <a:rPr lang="en-US" dirty="0" smtClean="0"/>
              <a:t> </a:t>
            </a:r>
            <a:r>
              <a:rPr lang="en-US" dirty="0" err="1" smtClean="0"/>
              <a:t>Kuch</a:t>
            </a:r>
            <a:r>
              <a:rPr lang="en-US" dirty="0" smtClean="0"/>
              <a:t> </a:t>
            </a:r>
            <a:r>
              <a:rPr lang="en-US" dirty="0" err="1" smtClean="0"/>
              <a:t>Hota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779818" y="3109577"/>
            <a:ext cx="4364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Engage in Healthy </a:t>
            </a:r>
          </a:p>
          <a:p>
            <a:r>
              <a:rPr lang="en-US" sz="4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Activities </a:t>
            </a:r>
            <a:endParaRPr lang="en-US" sz="40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Content Placeholder 2" descr="heart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93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Haya</a:t>
            </a:r>
            <a:r>
              <a:rPr lang="en-US" dirty="0" smtClean="0"/>
              <a:t> does to us?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Sense of Ownership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Evident </a:t>
            </a:r>
            <a:r>
              <a:rPr lang="en-US" dirty="0"/>
              <a:t>and not seriously </a:t>
            </a:r>
            <a:r>
              <a:rPr lang="en-US" dirty="0" smtClean="0"/>
              <a:t>taken</a:t>
            </a:r>
          </a:p>
          <a:p>
            <a:endParaRPr lang="en-US" dirty="0" smtClean="0"/>
          </a:p>
          <a:p>
            <a:r>
              <a:rPr lang="en-US" dirty="0" smtClean="0"/>
              <a:t>Regarded </a:t>
            </a:r>
            <a:r>
              <a:rPr lang="en-US" dirty="0"/>
              <a:t>as </a:t>
            </a:r>
            <a:r>
              <a:rPr lang="en-US" dirty="0" smtClean="0"/>
              <a:t>safe </a:t>
            </a:r>
          </a:p>
          <a:p>
            <a:endParaRPr lang="en-US" dirty="0" smtClean="0"/>
          </a:p>
          <a:p>
            <a:r>
              <a:rPr lang="en-US" dirty="0" smtClean="0"/>
              <a:t>Comes </a:t>
            </a:r>
            <a:r>
              <a:rPr lang="en-US" dirty="0"/>
              <a:t>in form of Hijab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5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Sign of life &amp;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faith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Sign of recognition(“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Marfat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”) of Allah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Sense of responsibility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Feeling of being answerable for own deeds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 veil from veiled 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 immodesty what it is</a:t>
            </a:r>
          </a:p>
          <a:p>
            <a:r>
              <a:rPr lang="en-US" dirty="0" smtClean="0"/>
              <a:t>Learn and teach social skills</a:t>
            </a:r>
          </a:p>
          <a:p>
            <a:r>
              <a:rPr lang="en-US" dirty="0" smtClean="0"/>
              <a:t>Be proactive</a:t>
            </a:r>
          </a:p>
          <a:p>
            <a:r>
              <a:rPr lang="en-US" dirty="0" smtClean="0"/>
              <a:t>Look for modest role models</a:t>
            </a:r>
          </a:p>
          <a:p>
            <a:r>
              <a:rPr lang="en-US" dirty="0" smtClean="0"/>
              <a:t>Learn and teach assertive skills</a:t>
            </a:r>
          </a:p>
          <a:p>
            <a:r>
              <a:rPr lang="en-US" dirty="0" smtClean="0"/>
              <a:t>Focus on kid’s strengths</a:t>
            </a:r>
          </a:p>
          <a:p>
            <a:r>
              <a:rPr lang="en-US" dirty="0" smtClean="0"/>
              <a:t>Make rules for yourself and kids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1800" b="0" dirty="0">
                <a:solidFill>
                  <a:schemeClr val="tx1"/>
                </a:solidFill>
              </a:rPr>
              <a:t>Narrated </a:t>
            </a:r>
            <a:r>
              <a:rPr lang="en-US" sz="1800" b="0" dirty="0" err="1">
                <a:solidFill>
                  <a:schemeClr val="tx1"/>
                </a:solidFill>
              </a:rPr>
              <a:t>Sahl</a:t>
            </a:r>
            <a:r>
              <a:rPr lang="en-US" sz="1800" b="0" dirty="0">
                <a:solidFill>
                  <a:schemeClr val="tx1"/>
                </a:solidFill>
              </a:rPr>
              <a:t> bin </a:t>
            </a:r>
            <a:r>
              <a:rPr lang="en-US" sz="1800" b="0" dirty="0" err="1">
                <a:solidFill>
                  <a:schemeClr val="tx1"/>
                </a:solidFill>
              </a:rPr>
              <a:t>Sa'd</a:t>
            </a:r>
            <a:r>
              <a:rPr lang="en-US" sz="1800" b="0" dirty="0">
                <a:solidFill>
                  <a:schemeClr val="tx1"/>
                </a:solidFill>
              </a:rPr>
              <a:t>: Allah's </a:t>
            </a:r>
            <a:r>
              <a:rPr lang="en-US" sz="1800" b="0" dirty="0" err="1">
                <a:solidFill>
                  <a:schemeClr val="tx1"/>
                </a:solidFill>
              </a:rPr>
              <a:t>Apostle</a:t>
            </a:r>
            <a:r>
              <a:rPr lang="en-US" sz="1800" dirty="0" err="1">
                <a:solidFill>
                  <a:schemeClr val="tx1"/>
                </a:solidFill>
              </a:rPr>
              <a:t>ﷺ</a:t>
            </a:r>
            <a:r>
              <a:rPr lang="en-US" sz="1800" b="0" dirty="0">
                <a:solidFill>
                  <a:schemeClr val="tx1"/>
                </a:solidFill>
              </a:rPr>
              <a:t> said, "Whoever can guarantee (the chastity of) what is between his two jaw-bones and what is between his two legs (i.e. his tongue and his private parts), I guarantee Paradise for him.” (</a:t>
            </a:r>
            <a:r>
              <a:rPr lang="en-US" sz="1800" b="0" dirty="0" err="1">
                <a:solidFill>
                  <a:schemeClr val="tx1"/>
                </a:solidFill>
              </a:rPr>
              <a:t>Bukhari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423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get in touch….</a:t>
            </a:r>
            <a:endParaRPr lang="en-US" dirty="0"/>
          </a:p>
        </p:txBody>
      </p:sp>
      <p:pic>
        <p:nvPicPr>
          <p:cNvPr id="5" name="Content Placeholder 4" descr="facebook_logo1.pn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57" r="-46857"/>
          <a:stretch/>
        </p:blipFill>
        <p:spPr>
          <a:xfrm>
            <a:off x="1206500" y="1787525"/>
            <a:ext cx="1143000" cy="785813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597" y="1726635"/>
            <a:ext cx="6309841" cy="464742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Dr. Kanwal Kaisser/ </a:t>
            </a:r>
            <a:r>
              <a:rPr lang="en-US" sz="2800" dirty="0" err="1" smtClean="0"/>
              <a:t>Hamaray</a:t>
            </a:r>
            <a:r>
              <a:rPr lang="en-US" sz="2800" dirty="0" smtClean="0"/>
              <a:t> </a:t>
            </a:r>
            <a:r>
              <a:rPr lang="en-US" sz="2800" dirty="0" err="1" smtClean="0"/>
              <a:t>Bachchay</a:t>
            </a:r>
            <a:endParaRPr lang="en-US" sz="2800" dirty="0" smtClean="0"/>
          </a:p>
          <a:p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2400" b="1" dirty="0" smtClean="0"/>
              <a:t>Dr. Kanwal Kaisser @ </a:t>
            </a:r>
            <a:r>
              <a:rPr lang="en-US" sz="2400" b="1" dirty="0" err="1" smtClean="0"/>
              <a:t>HamarayBachchay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smtClean="0"/>
          </a:p>
          <a:p>
            <a:endParaRPr lang="en-US" sz="2400" b="1" dirty="0"/>
          </a:p>
          <a:p>
            <a:r>
              <a:rPr lang="en-US" sz="2400" b="1" dirty="0" err="1"/>
              <a:t>h</a:t>
            </a:r>
            <a:r>
              <a:rPr lang="en-US" sz="2400" b="1" dirty="0" err="1" smtClean="0"/>
              <a:t>bheadoffice</a:t>
            </a:r>
            <a:r>
              <a:rPr lang="en-US" sz="2400" b="1" dirty="0" smtClean="0"/>
              <a:t> @</a:t>
            </a:r>
            <a:r>
              <a:rPr lang="en-US" sz="2400" b="1" dirty="0" err="1" smtClean="0"/>
              <a:t>gmail.com</a:t>
            </a:r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800" b="1" dirty="0" err="1" smtClean="0"/>
              <a:t>www.hamaraybachchay.com</a:t>
            </a:r>
            <a:endParaRPr lang="en-US" sz="2800" b="1" dirty="0"/>
          </a:p>
        </p:txBody>
      </p:sp>
      <p:pic>
        <p:nvPicPr>
          <p:cNvPr id="2" name="Picture 1" descr="Twitter-Log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12" y="3131170"/>
            <a:ext cx="649847" cy="649847"/>
          </a:xfrm>
          <a:prstGeom prst="rect">
            <a:avLst/>
          </a:prstGeom>
        </p:spPr>
      </p:pic>
      <p:pic>
        <p:nvPicPr>
          <p:cNvPr id="3" name="Picture 2" descr="email-facts-f2fc3a421a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8" y="4415927"/>
            <a:ext cx="1364527" cy="1023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website-icon-m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14" y="5546157"/>
            <a:ext cx="1250248" cy="11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Veiled Threat  #1</a:t>
            </a:r>
            <a:br>
              <a:rPr lang="en-US" dirty="0"/>
            </a:br>
            <a:r>
              <a:rPr lang="en-US" dirty="0" smtClean="0"/>
              <a:t>Sexual 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Myths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4975555"/>
              </p:ext>
            </p:extLst>
          </p:nvPr>
        </p:nvGraphicFramePr>
        <p:xfrm>
          <a:off x="223511" y="1556835"/>
          <a:ext cx="8715058" cy="48980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82807"/>
                <a:gridCol w="793500"/>
                <a:gridCol w="938751"/>
              </a:tblGrid>
              <a:tr h="417482">
                <a:tc>
                  <a:txBody>
                    <a:bodyPr/>
                    <a:lstStyle/>
                    <a:p>
                      <a:r>
                        <a:rPr lang="en-US" dirty="0" smtClean="0"/>
                        <a:t>Statements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True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False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1. Children</a:t>
                      </a:r>
                      <a:r>
                        <a:rPr lang="en-US" baseline="0" dirty="0" smtClean="0"/>
                        <a:t> are relatively rarely abused.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2.</a:t>
                      </a:r>
                      <a:r>
                        <a:rPr lang="en-US" baseline="0" dirty="0" smtClean="0"/>
                        <a:t> Usually </a:t>
                      </a:r>
                      <a:r>
                        <a:rPr lang="en-US" sz="1800" baseline="0" dirty="0" smtClean="0"/>
                        <a:t>o</a:t>
                      </a:r>
                      <a:r>
                        <a:rPr lang="en-US" sz="1800" dirty="0" smtClean="0"/>
                        <a:t>nly girls are the victims of child sexual abuse.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3. Children may make</a:t>
                      </a:r>
                      <a:r>
                        <a:rPr lang="en-US" baseline="0" dirty="0" smtClean="0"/>
                        <a:t> up stories about being sexually abused.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4. Most often strangers sexually abuse children. 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5. </a:t>
                      </a:r>
                      <a:r>
                        <a:rPr lang="en-US" sz="1800" dirty="0" smtClean="0"/>
                        <a:t>Sexual abuse generally occurs outside the home.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6. Child sexual abuse occurs mostly in poor, illiterate families.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579">
                <a:tc>
                  <a:txBody>
                    <a:bodyPr/>
                    <a:lstStyle/>
                    <a:p>
                      <a:r>
                        <a:rPr lang="en-US" dirty="0" smtClean="0"/>
                        <a:t>7. Sometimes it is the child’s fault for being abused, because she/he has asked for it.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579">
                <a:tc>
                  <a:txBody>
                    <a:bodyPr/>
                    <a:lstStyle/>
                    <a:p>
                      <a:r>
                        <a:rPr lang="en-US" dirty="0" smtClean="0"/>
                        <a:t>8. A child should be encouraged to forget about the abuse as there are no harmful effects of child sexual abuse.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88">
                <a:tc>
                  <a:txBody>
                    <a:bodyPr/>
                    <a:lstStyle/>
                    <a:p>
                      <a:r>
                        <a:rPr lang="en-US" dirty="0" smtClean="0"/>
                        <a:t>9. Reporting of child sexual abuse can cause more harm than good.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579">
                <a:tc>
                  <a:txBody>
                    <a:bodyPr/>
                    <a:lstStyle/>
                    <a:p>
                      <a:r>
                        <a:rPr lang="en-US" dirty="0" smtClean="0"/>
                        <a:t>10. People who sexually abuse children are under treatment of a psychiatrist for mental illness.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9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CSA?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Sexual abuse can be any sexual act performed with a child, to a child or in the presence of a child for the sexual gratification of another, ranging from unwanted touching, kissing to sexual intercourse. It can also involve solicitation, pornography, forcing, tricking, bribing, threatening, online enticements or pressuring a child into sexual activity.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One out of every three girls.</a:t>
            </a:r>
          </a:p>
          <a:p>
            <a:r>
              <a:rPr lang="en-US" smtClean="0"/>
              <a:t>One out of every six boys (controversial)</a:t>
            </a:r>
          </a:p>
          <a:p>
            <a:r>
              <a:rPr lang="en-US" smtClean="0"/>
              <a:t>Street Children in Pakistan</a:t>
            </a:r>
          </a:p>
          <a:p>
            <a:r>
              <a:rPr lang="en-US" smtClean="0"/>
              <a:t>There is always a victim in our circle of family/friends/acquaintances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Indicators of CSA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Physical – through medical examination </a:t>
            </a:r>
          </a:p>
          <a:p>
            <a:r>
              <a:rPr lang="en-US" smtClean="0"/>
              <a:t>Psychosocial – through behavior, acts, certain tendencies, withdrawal or indulgence etc.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A37D-BA4E-480B-96EB-0773AD6C44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Five Rules.potx</Template>
  <TotalTime>0</TotalTime>
  <Words>1216</Words>
  <Application>Microsoft Macintosh PowerPoint</Application>
  <PresentationFormat>On-screen Show (4:3)</PresentationFormat>
  <Paragraphs>266</Paragraphs>
  <Slides>43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Five Rules</vt:lpstr>
      <vt:lpstr>1_Five Rules</vt:lpstr>
      <vt:lpstr>Veiled Threats to Haya</vt:lpstr>
      <vt:lpstr>Hadith on Haya</vt:lpstr>
      <vt:lpstr>Veil….. Dictionary Meaning  To cover or disguise </vt:lpstr>
      <vt:lpstr>PowerPoint Presentation</vt:lpstr>
      <vt:lpstr>Veiled Threat  #1 Sexual Abuse</vt:lpstr>
      <vt:lpstr>Myths</vt:lpstr>
      <vt:lpstr>What is CSA?</vt:lpstr>
      <vt:lpstr>Statistics</vt:lpstr>
      <vt:lpstr>Indicators of CSA</vt:lpstr>
      <vt:lpstr>Psychosocial Indicators</vt:lpstr>
      <vt:lpstr>Profile of Abuser</vt:lpstr>
      <vt:lpstr> WHAT YOU CAN DO ABOUT IT</vt:lpstr>
      <vt:lpstr>PowerPoint Presentation</vt:lpstr>
      <vt:lpstr>Why Children Can’t Tell?</vt:lpstr>
      <vt:lpstr>What to do?</vt:lpstr>
      <vt:lpstr>Veiled Threat # 2 Corporate World Competition</vt:lpstr>
      <vt:lpstr>Corporate World Psyche </vt:lpstr>
      <vt:lpstr>Dangers for your Child</vt:lpstr>
      <vt:lpstr>Solution</vt:lpstr>
      <vt:lpstr>Veiled Threat #3 “Mahram” Relatives</vt:lpstr>
      <vt:lpstr>OMG Cousins too?????</vt:lpstr>
      <vt:lpstr>Cousins are non-Mahram</vt:lpstr>
      <vt:lpstr>Solution</vt:lpstr>
      <vt:lpstr>Veiled Threat #4 Use of Internet</vt:lpstr>
      <vt:lpstr>Internet Access Dilemma</vt:lpstr>
      <vt:lpstr> Kids watching 4 or more hours  per day… </vt:lpstr>
      <vt:lpstr>Fitnas….... Moreeeee Fitnas</vt:lpstr>
      <vt:lpstr>Parenting in the Digital Age</vt:lpstr>
      <vt:lpstr>Tips to deal with media….</vt:lpstr>
      <vt:lpstr>PowerPoint Presentation</vt:lpstr>
      <vt:lpstr>PowerPoint Presentation</vt:lpstr>
      <vt:lpstr>Close Gateways to Immodesty </vt:lpstr>
      <vt:lpstr>Obvious Hidden Motives</vt:lpstr>
      <vt:lpstr>Zina of Eyes</vt:lpstr>
      <vt:lpstr>Zina of Hands</vt:lpstr>
      <vt:lpstr>Zina of Feet</vt:lpstr>
      <vt:lpstr>Zina of Tongue</vt:lpstr>
      <vt:lpstr>Zina of Heart</vt:lpstr>
      <vt:lpstr>What Haya does to us?</vt:lpstr>
      <vt:lpstr>PowerPoint Presentation</vt:lpstr>
      <vt:lpstr>Lift veil from veiled threats</vt:lpstr>
      <vt:lpstr>Narrated Sahl bin Sa'd: Allah's Apostleﷺ said, "Whoever can guarantee (the chastity of) what is between his two jaw-bones and what is between his two legs (i.e. his tongue and his private parts), I guarantee Paradise for him.” (Bukhari)</vt:lpstr>
      <vt:lpstr>To get in touch….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2010-04-14T20:04:37Z</dcterms:created>
  <dcterms:modified xsi:type="dcterms:W3CDTF">2016-02-24T09:37:39Z</dcterms:modified>
</cp:coreProperties>
</file>