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81" r:id="rId3"/>
    <p:sldId id="282" r:id="rId4"/>
    <p:sldId id="262" r:id="rId5"/>
    <p:sldId id="283" r:id="rId6"/>
    <p:sldId id="290" r:id="rId7"/>
    <p:sldId id="294" r:id="rId8"/>
    <p:sldId id="287" r:id="rId9"/>
    <p:sldId id="266" r:id="rId10"/>
    <p:sldId id="284" r:id="rId11"/>
    <p:sldId id="291" r:id="rId12"/>
    <p:sldId id="295" r:id="rId13"/>
    <p:sldId id="288" r:id="rId14"/>
    <p:sldId id="272" r:id="rId15"/>
    <p:sldId id="285" r:id="rId16"/>
    <p:sldId id="292" r:id="rId17"/>
    <p:sldId id="296" r:id="rId18"/>
    <p:sldId id="278" r:id="rId19"/>
    <p:sldId id="286" r:id="rId20"/>
    <p:sldId id="293" r:id="rId21"/>
    <p:sldId id="297" r:id="rId22"/>
    <p:sldId id="298" r:id="rId23"/>
    <p:sldId id="28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2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F885B0-DB3A-1E4D-B20C-9A8570DBB41B}" type="doc">
      <dgm:prSet loTypeId="urn:microsoft.com/office/officeart/2009/3/layout/StepUpProcess" loCatId="" qsTypeId="urn:microsoft.com/office/officeart/2005/8/quickstyle/3D3" qsCatId="3D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9AF1AD2-8C1D-F04D-9668-F7F2EBD7A173}">
      <dgm:prSet/>
      <dgm:spPr/>
      <dgm:t>
        <a:bodyPr/>
        <a:lstStyle/>
        <a:p>
          <a:pPr rtl="0"/>
          <a:r>
            <a:rPr lang="en-US" b="1" smtClean="0"/>
            <a:t>Learned behavior</a:t>
          </a:r>
          <a:endParaRPr lang="en-US"/>
        </a:p>
      </dgm:t>
    </dgm:pt>
    <dgm:pt modelId="{3F9BC3C7-4926-FB4E-AA84-72F4369A3114}" type="parTrans" cxnId="{49D44EFE-0EFF-6E4A-9590-39D450FFDAF1}">
      <dgm:prSet/>
      <dgm:spPr/>
      <dgm:t>
        <a:bodyPr/>
        <a:lstStyle/>
        <a:p>
          <a:endParaRPr lang="en-US"/>
        </a:p>
      </dgm:t>
    </dgm:pt>
    <dgm:pt modelId="{2B7EFAFB-E75D-5244-996B-97414DD35E2A}" type="sibTrans" cxnId="{49D44EFE-0EFF-6E4A-9590-39D450FFDAF1}">
      <dgm:prSet/>
      <dgm:spPr/>
      <dgm:t>
        <a:bodyPr/>
        <a:lstStyle/>
        <a:p>
          <a:endParaRPr lang="en-US"/>
        </a:p>
      </dgm:t>
    </dgm:pt>
    <dgm:pt modelId="{27847BD7-7540-6741-A945-F5A9A318B136}">
      <dgm:prSet/>
      <dgm:spPr/>
      <dgm:t>
        <a:bodyPr/>
        <a:lstStyle/>
        <a:p>
          <a:pPr rtl="0"/>
          <a:r>
            <a:rPr lang="en-US" b="1" smtClean="0"/>
            <a:t>Get what they want</a:t>
          </a:r>
          <a:endParaRPr lang="en-US"/>
        </a:p>
      </dgm:t>
    </dgm:pt>
    <dgm:pt modelId="{0516207F-B492-DA4B-8A39-74E8CFA18199}" type="parTrans" cxnId="{EDD7A12C-4203-1344-BD53-9F71EA7418E9}">
      <dgm:prSet/>
      <dgm:spPr/>
      <dgm:t>
        <a:bodyPr/>
        <a:lstStyle/>
        <a:p>
          <a:endParaRPr lang="en-US"/>
        </a:p>
      </dgm:t>
    </dgm:pt>
    <dgm:pt modelId="{49E561C6-01B0-5042-8119-D46E2EFE20C4}" type="sibTrans" cxnId="{EDD7A12C-4203-1344-BD53-9F71EA7418E9}">
      <dgm:prSet/>
      <dgm:spPr/>
      <dgm:t>
        <a:bodyPr/>
        <a:lstStyle/>
        <a:p>
          <a:endParaRPr lang="en-US"/>
        </a:p>
      </dgm:t>
    </dgm:pt>
    <dgm:pt modelId="{2E05FCB4-C825-6547-ACC3-EB6D1EA8592B}">
      <dgm:prSet/>
      <dgm:spPr/>
      <dgm:t>
        <a:bodyPr/>
        <a:lstStyle/>
        <a:p>
          <a:pPr rtl="0"/>
          <a:r>
            <a:rPr lang="en-US" b="1" smtClean="0"/>
            <a:t>Behavior continues </a:t>
          </a:r>
          <a:endParaRPr lang="en-US"/>
        </a:p>
      </dgm:t>
    </dgm:pt>
    <dgm:pt modelId="{0D1F9F9A-3A81-A443-8B50-1BE23D7233A8}" type="parTrans" cxnId="{BDC7EA7B-6FA2-7548-B7FA-2556ABD7E3A1}">
      <dgm:prSet/>
      <dgm:spPr/>
      <dgm:t>
        <a:bodyPr/>
        <a:lstStyle/>
        <a:p>
          <a:endParaRPr lang="en-US"/>
        </a:p>
      </dgm:t>
    </dgm:pt>
    <dgm:pt modelId="{DC6A8DF2-748F-6840-8EDC-CC9194C34E61}" type="sibTrans" cxnId="{BDC7EA7B-6FA2-7548-B7FA-2556ABD7E3A1}">
      <dgm:prSet/>
      <dgm:spPr/>
      <dgm:t>
        <a:bodyPr/>
        <a:lstStyle/>
        <a:p>
          <a:endParaRPr lang="en-US"/>
        </a:p>
      </dgm:t>
    </dgm:pt>
    <dgm:pt modelId="{4B656582-35DB-DA40-B9D1-57D382854509}" type="pres">
      <dgm:prSet presAssocID="{F6F885B0-DB3A-1E4D-B20C-9A8570DBB41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67BCEDE-47EE-6343-9B52-EEE26341153E}" type="pres">
      <dgm:prSet presAssocID="{D9AF1AD2-8C1D-F04D-9668-F7F2EBD7A173}" presName="composite" presStyleCnt="0"/>
      <dgm:spPr/>
    </dgm:pt>
    <dgm:pt modelId="{1ED41862-1EE8-4347-A031-AB2AF59F3B51}" type="pres">
      <dgm:prSet presAssocID="{D9AF1AD2-8C1D-F04D-9668-F7F2EBD7A173}" presName="LShape" presStyleLbl="alignNode1" presStyleIdx="0" presStyleCnt="5"/>
      <dgm:spPr/>
    </dgm:pt>
    <dgm:pt modelId="{4AB11303-C692-AD48-9B3E-91A325C29B00}" type="pres">
      <dgm:prSet presAssocID="{D9AF1AD2-8C1D-F04D-9668-F7F2EBD7A173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DB2DE9-4015-3044-A986-2B092033655E}" type="pres">
      <dgm:prSet presAssocID="{D9AF1AD2-8C1D-F04D-9668-F7F2EBD7A173}" presName="Triangle" presStyleLbl="alignNode1" presStyleIdx="1" presStyleCnt="5"/>
      <dgm:spPr/>
    </dgm:pt>
    <dgm:pt modelId="{29052AF0-CD63-DE4B-930E-992C6E82AD0A}" type="pres">
      <dgm:prSet presAssocID="{2B7EFAFB-E75D-5244-996B-97414DD35E2A}" presName="sibTrans" presStyleCnt="0"/>
      <dgm:spPr/>
    </dgm:pt>
    <dgm:pt modelId="{D6B4CF39-563C-B841-9B4E-F7A4C54A7DFF}" type="pres">
      <dgm:prSet presAssocID="{2B7EFAFB-E75D-5244-996B-97414DD35E2A}" presName="space" presStyleCnt="0"/>
      <dgm:spPr/>
    </dgm:pt>
    <dgm:pt modelId="{E055D025-9153-3941-A3D9-0E41EDE8053F}" type="pres">
      <dgm:prSet presAssocID="{27847BD7-7540-6741-A945-F5A9A318B136}" presName="composite" presStyleCnt="0"/>
      <dgm:spPr/>
    </dgm:pt>
    <dgm:pt modelId="{F0B5E21C-E729-D84F-BE38-C416355B2570}" type="pres">
      <dgm:prSet presAssocID="{27847BD7-7540-6741-A945-F5A9A318B136}" presName="LShape" presStyleLbl="alignNode1" presStyleIdx="2" presStyleCnt="5"/>
      <dgm:spPr/>
    </dgm:pt>
    <dgm:pt modelId="{55A6C346-E361-624B-BD38-C4692A80018B}" type="pres">
      <dgm:prSet presAssocID="{27847BD7-7540-6741-A945-F5A9A318B13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222826-70BB-7E45-BA0A-14703F6D7B05}" type="pres">
      <dgm:prSet presAssocID="{27847BD7-7540-6741-A945-F5A9A318B136}" presName="Triangle" presStyleLbl="alignNode1" presStyleIdx="3" presStyleCnt="5"/>
      <dgm:spPr/>
    </dgm:pt>
    <dgm:pt modelId="{D5FA6E9F-437C-6541-A052-00EEEFF3B568}" type="pres">
      <dgm:prSet presAssocID="{49E561C6-01B0-5042-8119-D46E2EFE20C4}" presName="sibTrans" presStyleCnt="0"/>
      <dgm:spPr/>
    </dgm:pt>
    <dgm:pt modelId="{F7F75899-D0CA-5541-A318-B80FCFAAA9C2}" type="pres">
      <dgm:prSet presAssocID="{49E561C6-01B0-5042-8119-D46E2EFE20C4}" presName="space" presStyleCnt="0"/>
      <dgm:spPr/>
    </dgm:pt>
    <dgm:pt modelId="{7DA34334-601D-6040-B6DE-741A9FFA5C15}" type="pres">
      <dgm:prSet presAssocID="{2E05FCB4-C825-6547-ACC3-EB6D1EA8592B}" presName="composite" presStyleCnt="0"/>
      <dgm:spPr/>
    </dgm:pt>
    <dgm:pt modelId="{82A10511-6024-B94B-A42D-9F0F7833F680}" type="pres">
      <dgm:prSet presAssocID="{2E05FCB4-C825-6547-ACC3-EB6D1EA8592B}" presName="LShape" presStyleLbl="alignNode1" presStyleIdx="4" presStyleCnt="5"/>
      <dgm:spPr/>
    </dgm:pt>
    <dgm:pt modelId="{2A1331DF-CCDC-1D4F-A214-A981CD235525}" type="pres">
      <dgm:prSet presAssocID="{2E05FCB4-C825-6547-ACC3-EB6D1EA8592B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2260B6-DE93-A247-A05A-428A79369468}" type="presOf" srcId="{27847BD7-7540-6741-A945-F5A9A318B136}" destId="{55A6C346-E361-624B-BD38-C4692A80018B}" srcOrd="0" destOrd="0" presId="urn:microsoft.com/office/officeart/2009/3/layout/StepUpProcess"/>
    <dgm:cxn modelId="{6681CD06-E081-5440-96F0-1D50403BBA53}" type="presOf" srcId="{D9AF1AD2-8C1D-F04D-9668-F7F2EBD7A173}" destId="{4AB11303-C692-AD48-9B3E-91A325C29B00}" srcOrd="0" destOrd="0" presId="urn:microsoft.com/office/officeart/2009/3/layout/StepUpProcess"/>
    <dgm:cxn modelId="{49D44EFE-0EFF-6E4A-9590-39D450FFDAF1}" srcId="{F6F885B0-DB3A-1E4D-B20C-9A8570DBB41B}" destId="{D9AF1AD2-8C1D-F04D-9668-F7F2EBD7A173}" srcOrd="0" destOrd="0" parTransId="{3F9BC3C7-4926-FB4E-AA84-72F4369A3114}" sibTransId="{2B7EFAFB-E75D-5244-996B-97414DD35E2A}"/>
    <dgm:cxn modelId="{EDD7A12C-4203-1344-BD53-9F71EA7418E9}" srcId="{F6F885B0-DB3A-1E4D-B20C-9A8570DBB41B}" destId="{27847BD7-7540-6741-A945-F5A9A318B136}" srcOrd="1" destOrd="0" parTransId="{0516207F-B492-DA4B-8A39-74E8CFA18199}" sibTransId="{49E561C6-01B0-5042-8119-D46E2EFE20C4}"/>
    <dgm:cxn modelId="{FD5A394A-3D2D-9642-9985-8D4F45F40713}" type="presOf" srcId="{F6F885B0-DB3A-1E4D-B20C-9A8570DBB41B}" destId="{4B656582-35DB-DA40-B9D1-57D382854509}" srcOrd="0" destOrd="0" presId="urn:microsoft.com/office/officeart/2009/3/layout/StepUpProcess"/>
    <dgm:cxn modelId="{BDC7EA7B-6FA2-7548-B7FA-2556ABD7E3A1}" srcId="{F6F885B0-DB3A-1E4D-B20C-9A8570DBB41B}" destId="{2E05FCB4-C825-6547-ACC3-EB6D1EA8592B}" srcOrd="2" destOrd="0" parTransId="{0D1F9F9A-3A81-A443-8B50-1BE23D7233A8}" sibTransId="{DC6A8DF2-748F-6840-8EDC-CC9194C34E61}"/>
    <dgm:cxn modelId="{6B6220B2-601C-B643-9C28-7B02D1F85982}" type="presOf" srcId="{2E05FCB4-C825-6547-ACC3-EB6D1EA8592B}" destId="{2A1331DF-CCDC-1D4F-A214-A981CD235525}" srcOrd="0" destOrd="0" presId="urn:microsoft.com/office/officeart/2009/3/layout/StepUpProcess"/>
    <dgm:cxn modelId="{0C248A08-D6DC-F64A-BA9F-70A8E5195C7A}" type="presParOf" srcId="{4B656582-35DB-DA40-B9D1-57D382854509}" destId="{E67BCEDE-47EE-6343-9B52-EEE26341153E}" srcOrd="0" destOrd="0" presId="urn:microsoft.com/office/officeart/2009/3/layout/StepUpProcess"/>
    <dgm:cxn modelId="{00A12AB1-B563-2A46-8674-5BC26DA730B8}" type="presParOf" srcId="{E67BCEDE-47EE-6343-9B52-EEE26341153E}" destId="{1ED41862-1EE8-4347-A031-AB2AF59F3B51}" srcOrd="0" destOrd="0" presId="urn:microsoft.com/office/officeart/2009/3/layout/StepUpProcess"/>
    <dgm:cxn modelId="{76CB8824-0FDA-E843-9B4D-44A54FEEA2FC}" type="presParOf" srcId="{E67BCEDE-47EE-6343-9B52-EEE26341153E}" destId="{4AB11303-C692-AD48-9B3E-91A325C29B00}" srcOrd="1" destOrd="0" presId="urn:microsoft.com/office/officeart/2009/3/layout/StepUpProcess"/>
    <dgm:cxn modelId="{01275D89-ACAF-DA44-92EC-7F836A2474E4}" type="presParOf" srcId="{E67BCEDE-47EE-6343-9B52-EEE26341153E}" destId="{4ADB2DE9-4015-3044-A986-2B092033655E}" srcOrd="2" destOrd="0" presId="urn:microsoft.com/office/officeart/2009/3/layout/StepUpProcess"/>
    <dgm:cxn modelId="{DCE3EBEC-B803-1F48-BE4B-C5AEC7BBB599}" type="presParOf" srcId="{4B656582-35DB-DA40-B9D1-57D382854509}" destId="{29052AF0-CD63-DE4B-930E-992C6E82AD0A}" srcOrd="1" destOrd="0" presId="urn:microsoft.com/office/officeart/2009/3/layout/StepUpProcess"/>
    <dgm:cxn modelId="{5C6FE92F-6461-6642-B270-8BDA2E7A35D0}" type="presParOf" srcId="{29052AF0-CD63-DE4B-930E-992C6E82AD0A}" destId="{D6B4CF39-563C-B841-9B4E-F7A4C54A7DFF}" srcOrd="0" destOrd="0" presId="urn:microsoft.com/office/officeart/2009/3/layout/StepUpProcess"/>
    <dgm:cxn modelId="{4E88B2E7-55A9-BD4C-969C-542540DA2D24}" type="presParOf" srcId="{4B656582-35DB-DA40-B9D1-57D382854509}" destId="{E055D025-9153-3941-A3D9-0E41EDE8053F}" srcOrd="2" destOrd="0" presId="urn:microsoft.com/office/officeart/2009/3/layout/StepUpProcess"/>
    <dgm:cxn modelId="{5EF081F0-31DC-1348-9A7F-9B5F26F33046}" type="presParOf" srcId="{E055D025-9153-3941-A3D9-0E41EDE8053F}" destId="{F0B5E21C-E729-D84F-BE38-C416355B2570}" srcOrd="0" destOrd="0" presId="urn:microsoft.com/office/officeart/2009/3/layout/StepUpProcess"/>
    <dgm:cxn modelId="{FAC30638-54E0-164F-9A2F-48ADCE6F9B02}" type="presParOf" srcId="{E055D025-9153-3941-A3D9-0E41EDE8053F}" destId="{55A6C346-E361-624B-BD38-C4692A80018B}" srcOrd="1" destOrd="0" presId="urn:microsoft.com/office/officeart/2009/3/layout/StepUpProcess"/>
    <dgm:cxn modelId="{8C28858F-717C-2342-AD45-61DDFE6C4668}" type="presParOf" srcId="{E055D025-9153-3941-A3D9-0E41EDE8053F}" destId="{53222826-70BB-7E45-BA0A-14703F6D7B05}" srcOrd="2" destOrd="0" presId="urn:microsoft.com/office/officeart/2009/3/layout/StepUpProcess"/>
    <dgm:cxn modelId="{CEB6A1E6-4AD5-0543-AA0E-1026CB6823CD}" type="presParOf" srcId="{4B656582-35DB-DA40-B9D1-57D382854509}" destId="{D5FA6E9F-437C-6541-A052-00EEEFF3B568}" srcOrd="3" destOrd="0" presId="urn:microsoft.com/office/officeart/2009/3/layout/StepUpProcess"/>
    <dgm:cxn modelId="{A2970FBD-40B5-B74C-BF5F-B2FBF9A95B1C}" type="presParOf" srcId="{D5FA6E9F-437C-6541-A052-00EEEFF3B568}" destId="{F7F75899-D0CA-5541-A318-B80FCFAAA9C2}" srcOrd="0" destOrd="0" presId="urn:microsoft.com/office/officeart/2009/3/layout/StepUpProcess"/>
    <dgm:cxn modelId="{F0B8B9D6-2B2B-8B41-9B2F-EA52F5FA2679}" type="presParOf" srcId="{4B656582-35DB-DA40-B9D1-57D382854509}" destId="{7DA34334-601D-6040-B6DE-741A9FFA5C15}" srcOrd="4" destOrd="0" presId="urn:microsoft.com/office/officeart/2009/3/layout/StepUpProcess"/>
    <dgm:cxn modelId="{FB7E8671-227F-FB4C-BACF-941C39A871AB}" type="presParOf" srcId="{7DA34334-601D-6040-B6DE-741A9FFA5C15}" destId="{82A10511-6024-B94B-A42D-9F0F7833F680}" srcOrd="0" destOrd="0" presId="urn:microsoft.com/office/officeart/2009/3/layout/StepUpProcess"/>
    <dgm:cxn modelId="{0F390A04-FC6B-0744-96AF-38E91E5A2736}" type="presParOf" srcId="{7DA34334-601D-6040-B6DE-741A9FFA5C15}" destId="{2A1331DF-CCDC-1D4F-A214-A981CD23552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91D81B-E4E9-154C-BA24-8344FC9739EA}" type="doc">
      <dgm:prSet loTypeId="urn:microsoft.com/office/officeart/2005/8/layout/StepDownProcess" loCatId="" qsTypeId="urn:microsoft.com/office/officeart/2005/8/quickstyle/3D3" qsCatId="3D" csTypeId="urn:microsoft.com/office/officeart/2005/8/colors/colorful4" csCatId="colorful" phldr="1"/>
      <dgm:spPr/>
    </dgm:pt>
    <dgm:pt modelId="{DCEEE770-CB5A-9948-9CD5-5FAD3E56F6A9}">
      <dgm:prSet phldrT="[Text]"/>
      <dgm:spPr/>
      <dgm:t>
        <a:bodyPr/>
        <a:lstStyle/>
        <a:p>
          <a:r>
            <a:rPr lang="en-US" dirty="0" smtClean="0"/>
            <a:t>Age Appropriate behavior</a:t>
          </a:r>
          <a:endParaRPr lang="en-US" dirty="0"/>
        </a:p>
      </dgm:t>
    </dgm:pt>
    <dgm:pt modelId="{03DB3CB3-105A-EA45-95D2-6B5E0E28D125}" type="parTrans" cxnId="{A036C438-8056-8145-8669-300DD19082A9}">
      <dgm:prSet/>
      <dgm:spPr/>
      <dgm:t>
        <a:bodyPr/>
        <a:lstStyle/>
        <a:p>
          <a:endParaRPr lang="en-US"/>
        </a:p>
      </dgm:t>
    </dgm:pt>
    <dgm:pt modelId="{64C0C3D7-3FFB-1D47-B96A-970A0AF533DE}" type="sibTrans" cxnId="{A036C438-8056-8145-8669-300DD19082A9}">
      <dgm:prSet/>
      <dgm:spPr/>
      <dgm:t>
        <a:bodyPr/>
        <a:lstStyle/>
        <a:p>
          <a:endParaRPr lang="en-US"/>
        </a:p>
      </dgm:t>
    </dgm:pt>
    <dgm:pt modelId="{A4557A88-759A-D14F-80B8-6CF3011806C7}">
      <dgm:prSet phldrT="[Text]"/>
      <dgm:spPr/>
      <dgm:t>
        <a:bodyPr/>
        <a:lstStyle/>
        <a:p>
          <a:r>
            <a:rPr lang="en-US" dirty="0" smtClean="0"/>
            <a:t>Making rules</a:t>
          </a:r>
          <a:endParaRPr lang="en-US" dirty="0"/>
        </a:p>
      </dgm:t>
    </dgm:pt>
    <dgm:pt modelId="{4ABD5347-1951-3A47-8240-0B9481DD655D}" type="parTrans" cxnId="{C7BDE098-4312-D945-B4D6-329D0AFED42C}">
      <dgm:prSet/>
      <dgm:spPr/>
      <dgm:t>
        <a:bodyPr/>
        <a:lstStyle/>
        <a:p>
          <a:endParaRPr lang="en-US"/>
        </a:p>
      </dgm:t>
    </dgm:pt>
    <dgm:pt modelId="{6D9BF53E-F767-AC4C-A7E1-694DABCB2DFD}" type="sibTrans" cxnId="{C7BDE098-4312-D945-B4D6-329D0AFED42C}">
      <dgm:prSet/>
      <dgm:spPr/>
      <dgm:t>
        <a:bodyPr/>
        <a:lstStyle/>
        <a:p>
          <a:endParaRPr lang="en-US"/>
        </a:p>
      </dgm:t>
    </dgm:pt>
    <dgm:pt modelId="{902DDBDA-47FE-7446-81AA-694E37EDC79F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Discipline techniques</a:t>
          </a:r>
          <a:endParaRPr lang="en-US" sz="2000" b="1" dirty="0">
            <a:solidFill>
              <a:srgbClr val="FFFF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7D6CD125-BB5C-4A45-B62F-382429786702}" type="parTrans" cxnId="{013F5D3A-C8CF-7D4D-8801-20966CF02040}">
      <dgm:prSet/>
      <dgm:spPr/>
      <dgm:t>
        <a:bodyPr/>
        <a:lstStyle/>
        <a:p>
          <a:endParaRPr lang="en-US"/>
        </a:p>
      </dgm:t>
    </dgm:pt>
    <dgm:pt modelId="{976182F1-7CE9-994D-884C-679545E72B22}" type="sibTrans" cxnId="{013F5D3A-C8CF-7D4D-8801-20966CF02040}">
      <dgm:prSet/>
      <dgm:spPr/>
      <dgm:t>
        <a:bodyPr/>
        <a:lstStyle/>
        <a:p>
          <a:endParaRPr lang="en-US"/>
        </a:p>
      </dgm:t>
    </dgm:pt>
    <dgm:pt modelId="{19D2FE06-FEC8-8F44-96FB-1334C43C1820}">
      <dgm:prSet phldrT="[Text]"/>
      <dgm:spPr>
        <a:solidFill>
          <a:srgbClr val="FF3399"/>
        </a:solidFill>
      </dgm:spPr>
      <dgm:t>
        <a:bodyPr/>
        <a:lstStyle/>
        <a:p>
          <a:r>
            <a:rPr lang="en-US" dirty="0" smtClean="0"/>
            <a:t>Alternatives to Discipline</a:t>
          </a:r>
          <a:endParaRPr lang="en-US" dirty="0"/>
        </a:p>
      </dgm:t>
    </dgm:pt>
    <dgm:pt modelId="{497A706F-20C7-6F4C-B277-3CFF9D263A4F}" type="parTrans" cxnId="{F77CE4AC-1E49-764D-A35F-FE9DF397BD08}">
      <dgm:prSet/>
      <dgm:spPr/>
      <dgm:t>
        <a:bodyPr/>
        <a:lstStyle/>
        <a:p>
          <a:endParaRPr lang="en-US"/>
        </a:p>
      </dgm:t>
    </dgm:pt>
    <dgm:pt modelId="{2D102682-D5B6-DB46-9B1B-5CD8EACE86BF}" type="sibTrans" cxnId="{F77CE4AC-1E49-764D-A35F-FE9DF397BD08}">
      <dgm:prSet/>
      <dgm:spPr/>
      <dgm:t>
        <a:bodyPr/>
        <a:lstStyle/>
        <a:p>
          <a:endParaRPr lang="en-US"/>
        </a:p>
      </dgm:t>
    </dgm:pt>
    <dgm:pt modelId="{702F3747-6751-2149-92EE-C6B313836A49}" type="pres">
      <dgm:prSet presAssocID="{6E91D81B-E4E9-154C-BA24-8344FC9739EA}" presName="rootnode" presStyleCnt="0">
        <dgm:presLayoutVars>
          <dgm:chMax/>
          <dgm:chPref/>
          <dgm:dir/>
          <dgm:animLvl val="lvl"/>
        </dgm:presLayoutVars>
      </dgm:prSet>
      <dgm:spPr/>
    </dgm:pt>
    <dgm:pt modelId="{B94D139F-2F7A-2D42-B1B3-32E6F1D0E2BE}" type="pres">
      <dgm:prSet presAssocID="{DCEEE770-CB5A-9948-9CD5-5FAD3E56F6A9}" presName="composite" presStyleCnt="0"/>
      <dgm:spPr/>
    </dgm:pt>
    <dgm:pt modelId="{7CBCF657-E131-DA4F-A694-1E1268851348}" type="pres">
      <dgm:prSet presAssocID="{DCEEE770-CB5A-9948-9CD5-5FAD3E56F6A9}" presName="bentUpArrow1" presStyleLbl="alignImgPlace1" presStyleIdx="0" presStyleCnt="3"/>
      <dgm:spPr/>
    </dgm:pt>
    <dgm:pt modelId="{AE4FC44A-3002-BC4B-8C2B-98A88998F901}" type="pres">
      <dgm:prSet presAssocID="{DCEEE770-CB5A-9948-9CD5-5FAD3E56F6A9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DFECF7-8E59-5F4F-B827-2BE17F64E8E5}" type="pres">
      <dgm:prSet presAssocID="{DCEEE770-CB5A-9948-9CD5-5FAD3E56F6A9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C506CEE-D8F8-8B4A-821F-62E654AA0B29}" type="pres">
      <dgm:prSet presAssocID="{64C0C3D7-3FFB-1D47-B96A-970A0AF533DE}" presName="sibTrans" presStyleCnt="0"/>
      <dgm:spPr/>
    </dgm:pt>
    <dgm:pt modelId="{BD6A4A42-6CF8-7040-BD81-6212AC94F371}" type="pres">
      <dgm:prSet presAssocID="{A4557A88-759A-D14F-80B8-6CF3011806C7}" presName="composite" presStyleCnt="0"/>
      <dgm:spPr/>
    </dgm:pt>
    <dgm:pt modelId="{67469BCF-03BC-CA40-818B-729A75B42557}" type="pres">
      <dgm:prSet presAssocID="{A4557A88-759A-D14F-80B8-6CF3011806C7}" presName="bentUpArrow1" presStyleLbl="alignImgPlace1" presStyleIdx="1" presStyleCnt="3"/>
      <dgm:spPr/>
    </dgm:pt>
    <dgm:pt modelId="{44588955-16A8-F742-BAB0-2F7C63917871}" type="pres">
      <dgm:prSet presAssocID="{A4557A88-759A-D14F-80B8-6CF3011806C7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830298-B57C-7E4F-8C6A-E9034E2D9734}" type="pres">
      <dgm:prSet presAssocID="{A4557A88-759A-D14F-80B8-6CF3011806C7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752B6DD-38E6-684E-9B89-E2AAD7BB422B}" type="pres">
      <dgm:prSet presAssocID="{6D9BF53E-F767-AC4C-A7E1-694DABCB2DFD}" presName="sibTrans" presStyleCnt="0"/>
      <dgm:spPr/>
    </dgm:pt>
    <dgm:pt modelId="{D2187F08-95AE-314E-B20D-91276A2EF193}" type="pres">
      <dgm:prSet presAssocID="{902DDBDA-47FE-7446-81AA-694E37EDC79F}" presName="composite" presStyleCnt="0"/>
      <dgm:spPr/>
    </dgm:pt>
    <dgm:pt modelId="{C49D35A7-26D4-5D4E-BD29-2E5B0C33BC5D}" type="pres">
      <dgm:prSet presAssocID="{902DDBDA-47FE-7446-81AA-694E37EDC79F}" presName="bentUpArrow1" presStyleLbl="alignImgPlace1" presStyleIdx="2" presStyleCnt="3"/>
      <dgm:spPr/>
    </dgm:pt>
    <dgm:pt modelId="{9A325FD0-C1C8-B84C-B367-E105D2B723C6}" type="pres">
      <dgm:prSet presAssocID="{902DDBDA-47FE-7446-81AA-694E37EDC79F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EC5DC-01DD-B94E-B78B-3AAF67A5E13A}" type="pres">
      <dgm:prSet presAssocID="{902DDBDA-47FE-7446-81AA-694E37EDC79F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552E326A-2277-C045-8644-6F1938E1FCB3}" type="pres">
      <dgm:prSet presAssocID="{976182F1-7CE9-994D-884C-679545E72B22}" presName="sibTrans" presStyleCnt="0"/>
      <dgm:spPr/>
    </dgm:pt>
    <dgm:pt modelId="{7002DD61-2FFA-EF4F-9433-835CBCF18B2F}" type="pres">
      <dgm:prSet presAssocID="{19D2FE06-FEC8-8F44-96FB-1334C43C1820}" presName="composite" presStyleCnt="0"/>
      <dgm:spPr/>
    </dgm:pt>
    <dgm:pt modelId="{A07C5392-1488-C344-ADF4-607D74ACCA45}" type="pres">
      <dgm:prSet presAssocID="{19D2FE06-FEC8-8F44-96FB-1334C43C1820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E86AC6-638D-B948-AE83-9491663C92BF}" type="presOf" srcId="{19D2FE06-FEC8-8F44-96FB-1334C43C1820}" destId="{A07C5392-1488-C344-ADF4-607D74ACCA45}" srcOrd="0" destOrd="0" presId="urn:microsoft.com/office/officeart/2005/8/layout/StepDownProcess"/>
    <dgm:cxn modelId="{A55130CF-CDDF-4448-9EF9-C3DF69694DFD}" type="presOf" srcId="{6E91D81B-E4E9-154C-BA24-8344FC9739EA}" destId="{702F3747-6751-2149-92EE-C6B313836A49}" srcOrd="0" destOrd="0" presId="urn:microsoft.com/office/officeart/2005/8/layout/StepDownProcess"/>
    <dgm:cxn modelId="{A036C438-8056-8145-8669-300DD19082A9}" srcId="{6E91D81B-E4E9-154C-BA24-8344FC9739EA}" destId="{DCEEE770-CB5A-9948-9CD5-5FAD3E56F6A9}" srcOrd="0" destOrd="0" parTransId="{03DB3CB3-105A-EA45-95D2-6B5E0E28D125}" sibTransId="{64C0C3D7-3FFB-1D47-B96A-970A0AF533DE}"/>
    <dgm:cxn modelId="{C80C95F0-D129-C044-8FCF-8362B9BFCE37}" type="presOf" srcId="{902DDBDA-47FE-7446-81AA-694E37EDC79F}" destId="{9A325FD0-C1C8-B84C-B367-E105D2B723C6}" srcOrd="0" destOrd="0" presId="urn:microsoft.com/office/officeart/2005/8/layout/StepDownProcess"/>
    <dgm:cxn modelId="{C7BDE098-4312-D945-B4D6-329D0AFED42C}" srcId="{6E91D81B-E4E9-154C-BA24-8344FC9739EA}" destId="{A4557A88-759A-D14F-80B8-6CF3011806C7}" srcOrd="1" destOrd="0" parTransId="{4ABD5347-1951-3A47-8240-0B9481DD655D}" sibTransId="{6D9BF53E-F767-AC4C-A7E1-694DABCB2DFD}"/>
    <dgm:cxn modelId="{013F5D3A-C8CF-7D4D-8801-20966CF02040}" srcId="{6E91D81B-E4E9-154C-BA24-8344FC9739EA}" destId="{902DDBDA-47FE-7446-81AA-694E37EDC79F}" srcOrd="2" destOrd="0" parTransId="{7D6CD125-BB5C-4A45-B62F-382429786702}" sibTransId="{976182F1-7CE9-994D-884C-679545E72B22}"/>
    <dgm:cxn modelId="{F5159088-35EF-D941-828E-FA123DC601D4}" type="presOf" srcId="{A4557A88-759A-D14F-80B8-6CF3011806C7}" destId="{44588955-16A8-F742-BAB0-2F7C63917871}" srcOrd="0" destOrd="0" presId="urn:microsoft.com/office/officeart/2005/8/layout/StepDownProcess"/>
    <dgm:cxn modelId="{CCF3DA3B-8F85-714C-B327-6CE344C3AC8C}" type="presOf" srcId="{DCEEE770-CB5A-9948-9CD5-5FAD3E56F6A9}" destId="{AE4FC44A-3002-BC4B-8C2B-98A88998F901}" srcOrd="0" destOrd="0" presId="urn:microsoft.com/office/officeart/2005/8/layout/StepDownProcess"/>
    <dgm:cxn modelId="{F77CE4AC-1E49-764D-A35F-FE9DF397BD08}" srcId="{6E91D81B-E4E9-154C-BA24-8344FC9739EA}" destId="{19D2FE06-FEC8-8F44-96FB-1334C43C1820}" srcOrd="3" destOrd="0" parTransId="{497A706F-20C7-6F4C-B277-3CFF9D263A4F}" sibTransId="{2D102682-D5B6-DB46-9B1B-5CD8EACE86BF}"/>
    <dgm:cxn modelId="{9EB2892C-3DCA-EE4A-ABFD-9271739EE388}" type="presParOf" srcId="{702F3747-6751-2149-92EE-C6B313836A49}" destId="{B94D139F-2F7A-2D42-B1B3-32E6F1D0E2BE}" srcOrd="0" destOrd="0" presId="urn:microsoft.com/office/officeart/2005/8/layout/StepDownProcess"/>
    <dgm:cxn modelId="{63D7B1CE-76A0-8D45-BD14-3493241B5567}" type="presParOf" srcId="{B94D139F-2F7A-2D42-B1B3-32E6F1D0E2BE}" destId="{7CBCF657-E131-DA4F-A694-1E1268851348}" srcOrd="0" destOrd="0" presId="urn:microsoft.com/office/officeart/2005/8/layout/StepDownProcess"/>
    <dgm:cxn modelId="{77EBC517-B128-1F4C-83A7-76476FF89F61}" type="presParOf" srcId="{B94D139F-2F7A-2D42-B1B3-32E6F1D0E2BE}" destId="{AE4FC44A-3002-BC4B-8C2B-98A88998F901}" srcOrd="1" destOrd="0" presId="urn:microsoft.com/office/officeart/2005/8/layout/StepDownProcess"/>
    <dgm:cxn modelId="{5EFCBB86-7116-FC4D-BB93-31D54171D943}" type="presParOf" srcId="{B94D139F-2F7A-2D42-B1B3-32E6F1D0E2BE}" destId="{96DFECF7-8E59-5F4F-B827-2BE17F64E8E5}" srcOrd="2" destOrd="0" presId="urn:microsoft.com/office/officeart/2005/8/layout/StepDownProcess"/>
    <dgm:cxn modelId="{A200EFF6-A79B-F442-B985-5CDD365DD869}" type="presParOf" srcId="{702F3747-6751-2149-92EE-C6B313836A49}" destId="{9C506CEE-D8F8-8B4A-821F-62E654AA0B29}" srcOrd="1" destOrd="0" presId="urn:microsoft.com/office/officeart/2005/8/layout/StepDownProcess"/>
    <dgm:cxn modelId="{575019EB-169B-C143-B5EB-9BCD81E5AC27}" type="presParOf" srcId="{702F3747-6751-2149-92EE-C6B313836A49}" destId="{BD6A4A42-6CF8-7040-BD81-6212AC94F371}" srcOrd="2" destOrd="0" presId="urn:microsoft.com/office/officeart/2005/8/layout/StepDownProcess"/>
    <dgm:cxn modelId="{5AC09AD5-639B-F247-9BF9-3E02A9DDEFE7}" type="presParOf" srcId="{BD6A4A42-6CF8-7040-BD81-6212AC94F371}" destId="{67469BCF-03BC-CA40-818B-729A75B42557}" srcOrd="0" destOrd="0" presId="urn:microsoft.com/office/officeart/2005/8/layout/StepDownProcess"/>
    <dgm:cxn modelId="{2C0A83B9-DD6A-2C4A-B6B2-F66CFC0C6733}" type="presParOf" srcId="{BD6A4A42-6CF8-7040-BD81-6212AC94F371}" destId="{44588955-16A8-F742-BAB0-2F7C63917871}" srcOrd="1" destOrd="0" presId="urn:microsoft.com/office/officeart/2005/8/layout/StepDownProcess"/>
    <dgm:cxn modelId="{CE0DFCBF-DDAA-F94B-BA68-C068A2385FB1}" type="presParOf" srcId="{BD6A4A42-6CF8-7040-BD81-6212AC94F371}" destId="{64830298-B57C-7E4F-8C6A-E9034E2D9734}" srcOrd="2" destOrd="0" presId="urn:microsoft.com/office/officeart/2005/8/layout/StepDownProcess"/>
    <dgm:cxn modelId="{D611AEA5-50CF-AE41-B7EB-711C0C731E90}" type="presParOf" srcId="{702F3747-6751-2149-92EE-C6B313836A49}" destId="{5752B6DD-38E6-684E-9B89-E2AAD7BB422B}" srcOrd="3" destOrd="0" presId="urn:microsoft.com/office/officeart/2005/8/layout/StepDownProcess"/>
    <dgm:cxn modelId="{5926658B-EC27-5643-B862-3539E29839E4}" type="presParOf" srcId="{702F3747-6751-2149-92EE-C6B313836A49}" destId="{D2187F08-95AE-314E-B20D-91276A2EF193}" srcOrd="4" destOrd="0" presId="urn:microsoft.com/office/officeart/2005/8/layout/StepDownProcess"/>
    <dgm:cxn modelId="{C498C5CE-8B26-8C4D-B99D-4CC2A72D8C2C}" type="presParOf" srcId="{D2187F08-95AE-314E-B20D-91276A2EF193}" destId="{C49D35A7-26D4-5D4E-BD29-2E5B0C33BC5D}" srcOrd="0" destOrd="0" presId="urn:microsoft.com/office/officeart/2005/8/layout/StepDownProcess"/>
    <dgm:cxn modelId="{4B862704-86FB-5E4D-A544-D2F58B027080}" type="presParOf" srcId="{D2187F08-95AE-314E-B20D-91276A2EF193}" destId="{9A325FD0-C1C8-B84C-B367-E105D2B723C6}" srcOrd="1" destOrd="0" presId="urn:microsoft.com/office/officeart/2005/8/layout/StepDownProcess"/>
    <dgm:cxn modelId="{37B1AFB0-AC8A-DE42-9D08-9D4ABA6B2A19}" type="presParOf" srcId="{D2187F08-95AE-314E-B20D-91276A2EF193}" destId="{49DEC5DC-01DD-B94E-B78B-3AAF67A5E13A}" srcOrd="2" destOrd="0" presId="urn:microsoft.com/office/officeart/2005/8/layout/StepDownProcess"/>
    <dgm:cxn modelId="{F722A608-3555-6041-B534-1649EBC98595}" type="presParOf" srcId="{702F3747-6751-2149-92EE-C6B313836A49}" destId="{552E326A-2277-C045-8644-6F1938E1FCB3}" srcOrd="5" destOrd="0" presId="urn:microsoft.com/office/officeart/2005/8/layout/StepDownProcess"/>
    <dgm:cxn modelId="{6D0A9A1A-8D69-D749-8415-9335FD594400}" type="presParOf" srcId="{702F3747-6751-2149-92EE-C6B313836A49}" destId="{7002DD61-2FFA-EF4F-9433-835CBCF18B2F}" srcOrd="6" destOrd="0" presId="urn:microsoft.com/office/officeart/2005/8/layout/StepDownProcess"/>
    <dgm:cxn modelId="{AC69717F-8B07-A644-9CDC-CF36B5919DB0}" type="presParOf" srcId="{7002DD61-2FFA-EF4F-9433-835CBCF18B2F}" destId="{A07C5392-1488-C344-ADF4-607D74ACCA4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91D81B-E4E9-154C-BA24-8344FC9739EA}" type="doc">
      <dgm:prSet loTypeId="urn:microsoft.com/office/officeart/2005/8/layout/StepDownProcess" loCatId="" qsTypeId="urn:microsoft.com/office/officeart/2005/8/quickstyle/3D3" qsCatId="3D" csTypeId="urn:microsoft.com/office/officeart/2005/8/colors/colorful4" csCatId="colorful" phldr="1"/>
      <dgm:spPr/>
    </dgm:pt>
    <dgm:pt modelId="{DCEEE770-CB5A-9948-9CD5-5FAD3E56F6A9}">
      <dgm:prSet phldrT="[Text]"/>
      <dgm:spPr/>
      <dgm:t>
        <a:bodyPr/>
        <a:lstStyle/>
        <a:p>
          <a:r>
            <a:rPr lang="en-US" dirty="0" smtClean="0"/>
            <a:t>Age Appropriate behavior</a:t>
          </a:r>
          <a:endParaRPr lang="en-US" dirty="0"/>
        </a:p>
      </dgm:t>
    </dgm:pt>
    <dgm:pt modelId="{03DB3CB3-105A-EA45-95D2-6B5E0E28D125}" type="parTrans" cxnId="{A036C438-8056-8145-8669-300DD19082A9}">
      <dgm:prSet/>
      <dgm:spPr/>
      <dgm:t>
        <a:bodyPr/>
        <a:lstStyle/>
        <a:p>
          <a:endParaRPr lang="en-US"/>
        </a:p>
      </dgm:t>
    </dgm:pt>
    <dgm:pt modelId="{64C0C3D7-3FFB-1D47-B96A-970A0AF533DE}" type="sibTrans" cxnId="{A036C438-8056-8145-8669-300DD19082A9}">
      <dgm:prSet/>
      <dgm:spPr/>
      <dgm:t>
        <a:bodyPr/>
        <a:lstStyle/>
        <a:p>
          <a:endParaRPr lang="en-US"/>
        </a:p>
      </dgm:t>
    </dgm:pt>
    <dgm:pt modelId="{A4557A88-759A-D14F-80B8-6CF3011806C7}">
      <dgm:prSet phldrT="[Text]"/>
      <dgm:spPr/>
      <dgm:t>
        <a:bodyPr/>
        <a:lstStyle/>
        <a:p>
          <a:r>
            <a:rPr lang="en-US" dirty="0" smtClean="0"/>
            <a:t>Making rules</a:t>
          </a:r>
          <a:endParaRPr lang="en-US" dirty="0"/>
        </a:p>
      </dgm:t>
    </dgm:pt>
    <dgm:pt modelId="{4ABD5347-1951-3A47-8240-0B9481DD655D}" type="parTrans" cxnId="{C7BDE098-4312-D945-B4D6-329D0AFED42C}">
      <dgm:prSet/>
      <dgm:spPr/>
      <dgm:t>
        <a:bodyPr/>
        <a:lstStyle/>
        <a:p>
          <a:endParaRPr lang="en-US"/>
        </a:p>
      </dgm:t>
    </dgm:pt>
    <dgm:pt modelId="{6D9BF53E-F767-AC4C-A7E1-694DABCB2DFD}" type="sibTrans" cxnId="{C7BDE098-4312-D945-B4D6-329D0AFED42C}">
      <dgm:prSet/>
      <dgm:spPr/>
      <dgm:t>
        <a:bodyPr/>
        <a:lstStyle/>
        <a:p>
          <a:endParaRPr lang="en-US"/>
        </a:p>
      </dgm:t>
    </dgm:pt>
    <dgm:pt modelId="{902DDBDA-47FE-7446-81AA-694E37EDC79F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Discipline techniques</a:t>
          </a:r>
          <a:endParaRPr lang="en-US" sz="2000" b="1" dirty="0">
            <a:solidFill>
              <a:srgbClr val="FFFF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7D6CD125-BB5C-4A45-B62F-382429786702}" type="parTrans" cxnId="{013F5D3A-C8CF-7D4D-8801-20966CF02040}">
      <dgm:prSet/>
      <dgm:spPr/>
      <dgm:t>
        <a:bodyPr/>
        <a:lstStyle/>
        <a:p>
          <a:endParaRPr lang="en-US"/>
        </a:p>
      </dgm:t>
    </dgm:pt>
    <dgm:pt modelId="{976182F1-7CE9-994D-884C-679545E72B22}" type="sibTrans" cxnId="{013F5D3A-C8CF-7D4D-8801-20966CF02040}">
      <dgm:prSet/>
      <dgm:spPr/>
      <dgm:t>
        <a:bodyPr/>
        <a:lstStyle/>
        <a:p>
          <a:endParaRPr lang="en-US"/>
        </a:p>
      </dgm:t>
    </dgm:pt>
    <dgm:pt modelId="{19D2FE06-FEC8-8F44-96FB-1334C43C1820}">
      <dgm:prSet phldrT="[Text]"/>
      <dgm:spPr>
        <a:solidFill>
          <a:srgbClr val="FF3399"/>
        </a:solidFill>
      </dgm:spPr>
      <dgm:t>
        <a:bodyPr/>
        <a:lstStyle/>
        <a:p>
          <a:r>
            <a:rPr lang="en-US" dirty="0" smtClean="0"/>
            <a:t>Alternatives to Discipline</a:t>
          </a:r>
          <a:endParaRPr lang="en-US" dirty="0"/>
        </a:p>
      </dgm:t>
    </dgm:pt>
    <dgm:pt modelId="{497A706F-20C7-6F4C-B277-3CFF9D263A4F}" type="parTrans" cxnId="{F77CE4AC-1E49-764D-A35F-FE9DF397BD08}">
      <dgm:prSet/>
      <dgm:spPr/>
      <dgm:t>
        <a:bodyPr/>
        <a:lstStyle/>
        <a:p>
          <a:endParaRPr lang="en-US"/>
        </a:p>
      </dgm:t>
    </dgm:pt>
    <dgm:pt modelId="{2D102682-D5B6-DB46-9B1B-5CD8EACE86BF}" type="sibTrans" cxnId="{F77CE4AC-1E49-764D-A35F-FE9DF397BD08}">
      <dgm:prSet/>
      <dgm:spPr/>
      <dgm:t>
        <a:bodyPr/>
        <a:lstStyle/>
        <a:p>
          <a:endParaRPr lang="en-US"/>
        </a:p>
      </dgm:t>
    </dgm:pt>
    <dgm:pt modelId="{702F3747-6751-2149-92EE-C6B313836A49}" type="pres">
      <dgm:prSet presAssocID="{6E91D81B-E4E9-154C-BA24-8344FC9739EA}" presName="rootnode" presStyleCnt="0">
        <dgm:presLayoutVars>
          <dgm:chMax/>
          <dgm:chPref/>
          <dgm:dir/>
          <dgm:animLvl val="lvl"/>
        </dgm:presLayoutVars>
      </dgm:prSet>
      <dgm:spPr/>
    </dgm:pt>
    <dgm:pt modelId="{B94D139F-2F7A-2D42-B1B3-32E6F1D0E2BE}" type="pres">
      <dgm:prSet presAssocID="{DCEEE770-CB5A-9948-9CD5-5FAD3E56F6A9}" presName="composite" presStyleCnt="0"/>
      <dgm:spPr/>
    </dgm:pt>
    <dgm:pt modelId="{7CBCF657-E131-DA4F-A694-1E1268851348}" type="pres">
      <dgm:prSet presAssocID="{DCEEE770-CB5A-9948-9CD5-5FAD3E56F6A9}" presName="bentUpArrow1" presStyleLbl="alignImgPlace1" presStyleIdx="0" presStyleCnt="3"/>
      <dgm:spPr/>
    </dgm:pt>
    <dgm:pt modelId="{AE4FC44A-3002-BC4B-8C2B-98A88998F901}" type="pres">
      <dgm:prSet presAssocID="{DCEEE770-CB5A-9948-9CD5-5FAD3E56F6A9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DFECF7-8E59-5F4F-B827-2BE17F64E8E5}" type="pres">
      <dgm:prSet presAssocID="{DCEEE770-CB5A-9948-9CD5-5FAD3E56F6A9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C506CEE-D8F8-8B4A-821F-62E654AA0B29}" type="pres">
      <dgm:prSet presAssocID="{64C0C3D7-3FFB-1D47-B96A-970A0AF533DE}" presName="sibTrans" presStyleCnt="0"/>
      <dgm:spPr/>
    </dgm:pt>
    <dgm:pt modelId="{BD6A4A42-6CF8-7040-BD81-6212AC94F371}" type="pres">
      <dgm:prSet presAssocID="{A4557A88-759A-D14F-80B8-6CF3011806C7}" presName="composite" presStyleCnt="0"/>
      <dgm:spPr/>
    </dgm:pt>
    <dgm:pt modelId="{67469BCF-03BC-CA40-818B-729A75B42557}" type="pres">
      <dgm:prSet presAssocID="{A4557A88-759A-D14F-80B8-6CF3011806C7}" presName="bentUpArrow1" presStyleLbl="alignImgPlace1" presStyleIdx="1" presStyleCnt="3"/>
      <dgm:spPr/>
    </dgm:pt>
    <dgm:pt modelId="{44588955-16A8-F742-BAB0-2F7C63917871}" type="pres">
      <dgm:prSet presAssocID="{A4557A88-759A-D14F-80B8-6CF3011806C7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830298-B57C-7E4F-8C6A-E9034E2D9734}" type="pres">
      <dgm:prSet presAssocID="{A4557A88-759A-D14F-80B8-6CF3011806C7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752B6DD-38E6-684E-9B89-E2AAD7BB422B}" type="pres">
      <dgm:prSet presAssocID="{6D9BF53E-F767-AC4C-A7E1-694DABCB2DFD}" presName="sibTrans" presStyleCnt="0"/>
      <dgm:spPr/>
    </dgm:pt>
    <dgm:pt modelId="{D2187F08-95AE-314E-B20D-91276A2EF193}" type="pres">
      <dgm:prSet presAssocID="{902DDBDA-47FE-7446-81AA-694E37EDC79F}" presName="composite" presStyleCnt="0"/>
      <dgm:spPr/>
    </dgm:pt>
    <dgm:pt modelId="{C49D35A7-26D4-5D4E-BD29-2E5B0C33BC5D}" type="pres">
      <dgm:prSet presAssocID="{902DDBDA-47FE-7446-81AA-694E37EDC79F}" presName="bentUpArrow1" presStyleLbl="alignImgPlace1" presStyleIdx="2" presStyleCnt="3"/>
      <dgm:spPr/>
    </dgm:pt>
    <dgm:pt modelId="{9A325FD0-C1C8-B84C-B367-E105D2B723C6}" type="pres">
      <dgm:prSet presAssocID="{902DDBDA-47FE-7446-81AA-694E37EDC79F}" presName="ParentText" presStyleLbl="node1" presStyleIdx="2" presStyleCnt="4" custScaleX="1348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EC5DC-01DD-B94E-B78B-3AAF67A5E13A}" type="pres">
      <dgm:prSet presAssocID="{902DDBDA-47FE-7446-81AA-694E37EDC79F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552E326A-2277-C045-8644-6F1938E1FCB3}" type="pres">
      <dgm:prSet presAssocID="{976182F1-7CE9-994D-884C-679545E72B22}" presName="sibTrans" presStyleCnt="0"/>
      <dgm:spPr/>
    </dgm:pt>
    <dgm:pt modelId="{7002DD61-2FFA-EF4F-9433-835CBCF18B2F}" type="pres">
      <dgm:prSet presAssocID="{19D2FE06-FEC8-8F44-96FB-1334C43C1820}" presName="composite" presStyleCnt="0"/>
      <dgm:spPr/>
    </dgm:pt>
    <dgm:pt modelId="{A07C5392-1488-C344-ADF4-607D74ACCA45}" type="pres">
      <dgm:prSet presAssocID="{19D2FE06-FEC8-8F44-96FB-1334C43C1820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6593D0-31DA-EA4F-882A-791C00C11D38}" type="presOf" srcId="{19D2FE06-FEC8-8F44-96FB-1334C43C1820}" destId="{A07C5392-1488-C344-ADF4-607D74ACCA45}" srcOrd="0" destOrd="0" presId="urn:microsoft.com/office/officeart/2005/8/layout/StepDownProcess"/>
    <dgm:cxn modelId="{200A60ED-76A9-5F42-B2B4-3B8E06C921A1}" type="presOf" srcId="{902DDBDA-47FE-7446-81AA-694E37EDC79F}" destId="{9A325FD0-C1C8-B84C-B367-E105D2B723C6}" srcOrd="0" destOrd="0" presId="urn:microsoft.com/office/officeart/2005/8/layout/StepDownProcess"/>
    <dgm:cxn modelId="{695AF11E-FB5E-6F47-B12C-63D885CA1EF3}" type="presOf" srcId="{6E91D81B-E4E9-154C-BA24-8344FC9739EA}" destId="{702F3747-6751-2149-92EE-C6B313836A49}" srcOrd="0" destOrd="0" presId="urn:microsoft.com/office/officeart/2005/8/layout/StepDownProcess"/>
    <dgm:cxn modelId="{A036C438-8056-8145-8669-300DD19082A9}" srcId="{6E91D81B-E4E9-154C-BA24-8344FC9739EA}" destId="{DCEEE770-CB5A-9948-9CD5-5FAD3E56F6A9}" srcOrd="0" destOrd="0" parTransId="{03DB3CB3-105A-EA45-95D2-6B5E0E28D125}" sibTransId="{64C0C3D7-3FFB-1D47-B96A-970A0AF533DE}"/>
    <dgm:cxn modelId="{B4EB947F-58E9-0A4A-80DD-4993064AA4EE}" type="presOf" srcId="{DCEEE770-CB5A-9948-9CD5-5FAD3E56F6A9}" destId="{AE4FC44A-3002-BC4B-8C2B-98A88998F901}" srcOrd="0" destOrd="0" presId="urn:microsoft.com/office/officeart/2005/8/layout/StepDownProcess"/>
    <dgm:cxn modelId="{C7BDE098-4312-D945-B4D6-329D0AFED42C}" srcId="{6E91D81B-E4E9-154C-BA24-8344FC9739EA}" destId="{A4557A88-759A-D14F-80B8-6CF3011806C7}" srcOrd="1" destOrd="0" parTransId="{4ABD5347-1951-3A47-8240-0B9481DD655D}" sibTransId="{6D9BF53E-F767-AC4C-A7E1-694DABCB2DFD}"/>
    <dgm:cxn modelId="{013F5D3A-C8CF-7D4D-8801-20966CF02040}" srcId="{6E91D81B-E4E9-154C-BA24-8344FC9739EA}" destId="{902DDBDA-47FE-7446-81AA-694E37EDC79F}" srcOrd="2" destOrd="0" parTransId="{7D6CD125-BB5C-4A45-B62F-382429786702}" sibTransId="{976182F1-7CE9-994D-884C-679545E72B22}"/>
    <dgm:cxn modelId="{B70E5AA7-C9CB-CE4E-B239-73DE14F735A9}" type="presOf" srcId="{A4557A88-759A-D14F-80B8-6CF3011806C7}" destId="{44588955-16A8-F742-BAB0-2F7C63917871}" srcOrd="0" destOrd="0" presId="urn:microsoft.com/office/officeart/2005/8/layout/StepDownProcess"/>
    <dgm:cxn modelId="{F77CE4AC-1E49-764D-A35F-FE9DF397BD08}" srcId="{6E91D81B-E4E9-154C-BA24-8344FC9739EA}" destId="{19D2FE06-FEC8-8F44-96FB-1334C43C1820}" srcOrd="3" destOrd="0" parTransId="{497A706F-20C7-6F4C-B277-3CFF9D263A4F}" sibTransId="{2D102682-D5B6-DB46-9B1B-5CD8EACE86BF}"/>
    <dgm:cxn modelId="{BB1D9A07-2D05-2C4E-B858-B949E93A88B4}" type="presParOf" srcId="{702F3747-6751-2149-92EE-C6B313836A49}" destId="{B94D139F-2F7A-2D42-B1B3-32E6F1D0E2BE}" srcOrd="0" destOrd="0" presId="urn:microsoft.com/office/officeart/2005/8/layout/StepDownProcess"/>
    <dgm:cxn modelId="{F65B5218-4E5A-3D42-A468-5CD783DD01D1}" type="presParOf" srcId="{B94D139F-2F7A-2D42-B1B3-32E6F1D0E2BE}" destId="{7CBCF657-E131-DA4F-A694-1E1268851348}" srcOrd="0" destOrd="0" presId="urn:microsoft.com/office/officeart/2005/8/layout/StepDownProcess"/>
    <dgm:cxn modelId="{37471DB1-EABE-324B-AA1F-46E959C1D2AB}" type="presParOf" srcId="{B94D139F-2F7A-2D42-B1B3-32E6F1D0E2BE}" destId="{AE4FC44A-3002-BC4B-8C2B-98A88998F901}" srcOrd="1" destOrd="0" presId="urn:microsoft.com/office/officeart/2005/8/layout/StepDownProcess"/>
    <dgm:cxn modelId="{F676CD7E-7A98-0541-93EE-7A4566233193}" type="presParOf" srcId="{B94D139F-2F7A-2D42-B1B3-32E6F1D0E2BE}" destId="{96DFECF7-8E59-5F4F-B827-2BE17F64E8E5}" srcOrd="2" destOrd="0" presId="urn:microsoft.com/office/officeart/2005/8/layout/StepDownProcess"/>
    <dgm:cxn modelId="{1A0714DD-7AEF-5E45-B729-8B61927C98AC}" type="presParOf" srcId="{702F3747-6751-2149-92EE-C6B313836A49}" destId="{9C506CEE-D8F8-8B4A-821F-62E654AA0B29}" srcOrd="1" destOrd="0" presId="urn:microsoft.com/office/officeart/2005/8/layout/StepDownProcess"/>
    <dgm:cxn modelId="{49E8C721-FE7B-5645-9B38-C71FC803F157}" type="presParOf" srcId="{702F3747-6751-2149-92EE-C6B313836A49}" destId="{BD6A4A42-6CF8-7040-BD81-6212AC94F371}" srcOrd="2" destOrd="0" presId="urn:microsoft.com/office/officeart/2005/8/layout/StepDownProcess"/>
    <dgm:cxn modelId="{6FB40EE7-035F-0348-B9A1-B045503C96A4}" type="presParOf" srcId="{BD6A4A42-6CF8-7040-BD81-6212AC94F371}" destId="{67469BCF-03BC-CA40-818B-729A75B42557}" srcOrd="0" destOrd="0" presId="urn:microsoft.com/office/officeart/2005/8/layout/StepDownProcess"/>
    <dgm:cxn modelId="{23819EAA-F6A8-0146-A42A-E60ED0AA4DDB}" type="presParOf" srcId="{BD6A4A42-6CF8-7040-BD81-6212AC94F371}" destId="{44588955-16A8-F742-BAB0-2F7C63917871}" srcOrd="1" destOrd="0" presId="urn:microsoft.com/office/officeart/2005/8/layout/StepDownProcess"/>
    <dgm:cxn modelId="{6BD36F87-9D6B-C44D-92BD-C1463A0D1E59}" type="presParOf" srcId="{BD6A4A42-6CF8-7040-BD81-6212AC94F371}" destId="{64830298-B57C-7E4F-8C6A-E9034E2D9734}" srcOrd="2" destOrd="0" presId="urn:microsoft.com/office/officeart/2005/8/layout/StepDownProcess"/>
    <dgm:cxn modelId="{AEC074AA-399A-4848-BDDC-E2E61F6EB469}" type="presParOf" srcId="{702F3747-6751-2149-92EE-C6B313836A49}" destId="{5752B6DD-38E6-684E-9B89-E2AAD7BB422B}" srcOrd="3" destOrd="0" presId="urn:microsoft.com/office/officeart/2005/8/layout/StepDownProcess"/>
    <dgm:cxn modelId="{5FB0C980-406A-3F48-95E2-0936E87C4985}" type="presParOf" srcId="{702F3747-6751-2149-92EE-C6B313836A49}" destId="{D2187F08-95AE-314E-B20D-91276A2EF193}" srcOrd="4" destOrd="0" presId="urn:microsoft.com/office/officeart/2005/8/layout/StepDownProcess"/>
    <dgm:cxn modelId="{879E14EE-9261-3241-B2EC-D515D9CF2D9B}" type="presParOf" srcId="{D2187F08-95AE-314E-B20D-91276A2EF193}" destId="{C49D35A7-26D4-5D4E-BD29-2E5B0C33BC5D}" srcOrd="0" destOrd="0" presId="urn:microsoft.com/office/officeart/2005/8/layout/StepDownProcess"/>
    <dgm:cxn modelId="{703AB5B7-F7E0-B84A-9B28-CF4CA13CF25C}" type="presParOf" srcId="{D2187F08-95AE-314E-B20D-91276A2EF193}" destId="{9A325FD0-C1C8-B84C-B367-E105D2B723C6}" srcOrd="1" destOrd="0" presId="urn:microsoft.com/office/officeart/2005/8/layout/StepDownProcess"/>
    <dgm:cxn modelId="{AF4C967F-B87C-6841-A362-91366CD1299B}" type="presParOf" srcId="{D2187F08-95AE-314E-B20D-91276A2EF193}" destId="{49DEC5DC-01DD-B94E-B78B-3AAF67A5E13A}" srcOrd="2" destOrd="0" presId="urn:microsoft.com/office/officeart/2005/8/layout/StepDownProcess"/>
    <dgm:cxn modelId="{AB1614FA-5036-844C-844A-1CC574E829EE}" type="presParOf" srcId="{702F3747-6751-2149-92EE-C6B313836A49}" destId="{552E326A-2277-C045-8644-6F1938E1FCB3}" srcOrd="5" destOrd="0" presId="urn:microsoft.com/office/officeart/2005/8/layout/StepDownProcess"/>
    <dgm:cxn modelId="{953DB79E-8A55-6C43-8513-B45646DC137A}" type="presParOf" srcId="{702F3747-6751-2149-92EE-C6B313836A49}" destId="{7002DD61-2FFA-EF4F-9433-835CBCF18B2F}" srcOrd="6" destOrd="0" presId="urn:microsoft.com/office/officeart/2005/8/layout/StepDownProcess"/>
    <dgm:cxn modelId="{C9BA60BC-7DE7-1549-9A6C-1DA134170251}" type="presParOf" srcId="{7002DD61-2FFA-EF4F-9433-835CBCF18B2F}" destId="{A07C5392-1488-C344-ADF4-607D74ACCA4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91D81B-E4E9-154C-BA24-8344FC9739EA}" type="doc">
      <dgm:prSet loTypeId="urn:microsoft.com/office/officeart/2005/8/layout/StepDownProcess" loCatId="" qsTypeId="urn:microsoft.com/office/officeart/2005/8/quickstyle/3D3" qsCatId="3D" csTypeId="urn:microsoft.com/office/officeart/2005/8/colors/colorful4" csCatId="colorful" phldr="1"/>
      <dgm:spPr/>
    </dgm:pt>
    <dgm:pt modelId="{DCEEE770-CB5A-9948-9CD5-5FAD3E56F6A9}">
      <dgm:prSet phldrT="[Text]"/>
      <dgm:spPr/>
      <dgm:t>
        <a:bodyPr/>
        <a:lstStyle/>
        <a:p>
          <a:r>
            <a:rPr lang="en-US" dirty="0" smtClean="0"/>
            <a:t>Age Appropriate behavior</a:t>
          </a:r>
          <a:endParaRPr lang="en-US" dirty="0"/>
        </a:p>
      </dgm:t>
    </dgm:pt>
    <dgm:pt modelId="{03DB3CB3-105A-EA45-95D2-6B5E0E28D125}" type="parTrans" cxnId="{A036C438-8056-8145-8669-300DD19082A9}">
      <dgm:prSet/>
      <dgm:spPr/>
      <dgm:t>
        <a:bodyPr/>
        <a:lstStyle/>
        <a:p>
          <a:endParaRPr lang="en-US"/>
        </a:p>
      </dgm:t>
    </dgm:pt>
    <dgm:pt modelId="{64C0C3D7-3FFB-1D47-B96A-970A0AF533DE}" type="sibTrans" cxnId="{A036C438-8056-8145-8669-300DD19082A9}">
      <dgm:prSet/>
      <dgm:spPr/>
      <dgm:t>
        <a:bodyPr/>
        <a:lstStyle/>
        <a:p>
          <a:endParaRPr lang="en-US"/>
        </a:p>
      </dgm:t>
    </dgm:pt>
    <dgm:pt modelId="{A4557A88-759A-D14F-80B8-6CF3011806C7}">
      <dgm:prSet phldrT="[Text]"/>
      <dgm:spPr/>
      <dgm:t>
        <a:bodyPr/>
        <a:lstStyle/>
        <a:p>
          <a:r>
            <a:rPr lang="en-US" dirty="0" smtClean="0"/>
            <a:t>Making rules</a:t>
          </a:r>
          <a:endParaRPr lang="en-US" dirty="0"/>
        </a:p>
      </dgm:t>
    </dgm:pt>
    <dgm:pt modelId="{4ABD5347-1951-3A47-8240-0B9481DD655D}" type="parTrans" cxnId="{C7BDE098-4312-D945-B4D6-329D0AFED42C}">
      <dgm:prSet/>
      <dgm:spPr/>
      <dgm:t>
        <a:bodyPr/>
        <a:lstStyle/>
        <a:p>
          <a:endParaRPr lang="en-US"/>
        </a:p>
      </dgm:t>
    </dgm:pt>
    <dgm:pt modelId="{6D9BF53E-F767-AC4C-A7E1-694DABCB2DFD}" type="sibTrans" cxnId="{C7BDE098-4312-D945-B4D6-329D0AFED42C}">
      <dgm:prSet/>
      <dgm:spPr/>
      <dgm:t>
        <a:bodyPr/>
        <a:lstStyle/>
        <a:p>
          <a:endParaRPr lang="en-US"/>
        </a:p>
      </dgm:t>
    </dgm:pt>
    <dgm:pt modelId="{902DDBDA-47FE-7446-81AA-694E37EDC79F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Discipline techniques</a:t>
          </a:r>
          <a:endParaRPr lang="en-US" sz="2000" b="1" dirty="0">
            <a:solidFill>
              <a:srgbClr val="FFFF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7D6CD125-BB5C-4A45-B62F-382429786702}" type="parTrans" cxnId="{013F5D3A-C8CF-7D4D-8801-20966CF02040}">
      <dgm:prSet/>
      <dgm:spPr/>
      <dgm:t>
        <a:bodyPr/>
        <a:lstStyle/>
        <a:p>
          <a:endParaRPr lang="en-US"/>
        </a:p>
      </dgm:t>
    </dgm:pt>
    <dgm:pt modelId="{976182F1-7CE9-994D-884C-679545E72B22}" type="sibTrans" cxnId="{013F5D3A-C8CF-7D4D-8801-20966CF02040}">
      <dgm:prSet/>
      <dgm:spPr/>
      <dgm:t>
        <a:bodyPr/>
        <a:lstStyle/>
        <a:p>
          <a:endParaRPr lang="en-US"/>
        </a:p>
      </dgm:t>
    </dgm:pt>
    <dgm:pt modelId="{19D2FE06-FEC8-8F44-96FB-1334C43C1820}">
      <dgm:prSet phldrT="[Text]"/>
      <dgm:spPr>
        <a:solidFill>
          <a:srgbClr val="FF3399"/>
        </a:solidFill>
      </dgm:spPr>
      <dgm:t>
        <a:bodyPr/>
        <a:lstStyle/>
        <a:p>
          <a:r>
            <a:rPr lang="en-US" dirty="0" smtClean="0"/>
            <a:t>Alternatives to Discipline</a:t>
          </a:r>
          <a:endParaRPr lang="en-US" dirty="0"/>
        </a:p>
      </dgm:t>
    </dgm:pt>
    <dgm:pt modelId="{497A706F-20C7-6F4C-B277-3CFF9D263A4F}" type="parTrans" cxnId="{F77CE4AC-1E49-764D-A35F-FE9DF397BD08}">
      <dgm:prSet/>
      <dgm:spPr/>
      <dgm:t>
        <a:bodyPr/>
        <a:lstStyle/>
        <a:p>
          <a:endParaRPr lang="en-US"/>
        </a:p>
      </dgm:t>
    </dgm:pt>
    <dgm:pt modelId="{2D102682-D5B6-DB46-9B1B-5CD8EACE86BF}" type="sibTrans" cxnId="{F77CE4AC-1E49-764D-A35F-FE9DF397BD08}">
      <dgm:prSet/>
      <dgm:spPr/>
      <dgm:t>
        <a:bodyPr/>
        <a:lstStyle/>
        <a:p>
          <a:endParaRPr lang="en-US"/>
        </a:p>
      </dgm:t>
    </dgm:pt>
    <dgm:pt modelId="{702F3747-6751-2149-92EE-C6B313836A49}" type="pres">
      <dgm:prSet presAssocID="{6E91D81B-E4E9-154C-BA24-8344FC9739EA}" presName="rootnode" presStyleCnt="0">
        <dgm:presLayoutVars>
          <dgm:chMax/>
          <dgm:chPref/>
          <dgm:dir/>
          <dgm:animLvl val="lvl"/>
        </dgm:presLayoutVars>
      </dgm:prSet>
      <dgm:spPr/>
    </dgm:pt>
    <dgm:pt modelId="{B94D139F-2F7A-2D42-B1B3-32E6F1D0E2BE}" type="pres">
      <dgm:prSet presAssocID="{DCEEE770-CB5A-9948-9CD5-5FAD3E56F6A9}" presName="composite" presStyleCnt="0"/>
      <dgm:spPr/>
    </dgm:pt>
    <dgm:pt modelId="{7CBCF657-E131-DA4F-A694-1E1268851348}" type="pres">
      <dgm:prSet presAssocID="{DCEEE770-CB5A-9948-9CD5-5FAD3E56F6A9}" presName="bentUpArrow1" presStyleLbl="alignImgPlace1" presStyleIdx="0" presStyleCnt="3"/>
      <dgm:spPr/>
    </dgm:pt>
    <dgm:pt modelId="{AE4FC44A-3002-BC4B-8C2B-98A88998F901}" type="pres">
      <dgm:prSet presAssocID="{DCEEE770-CB5A-9948-9CD5-5FAD3E56F6A9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DFECF7-8E59-5F4F-B827-2BE17F64E8E5}" type="pres">
      <dgm:prSet presAssocID="{DCEEE770-CB5A-9948-9CD5-5FAD3E56F6A9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C506CEE-D8F8-8B4A-821F-62E654AA0B29}" type="pres">
      <dgm:prSet presAssocID="{64C0C3D7-3FFB-1D47-B96A-970A0AF533DE}" presName="sibTrans" presStyleCnt="0"/>
      <dgm:spPr/>
    </dgm:pt>
    <dgm:pt modelId="{BD6A4A42-6CF8-7040-BD81-6212AC94F371}" type="pres">
      <dgm:prSet presAssocID="{A4557A88-759A-D14F-80B8-6CF3011806C7}" presName="composite" presStyleCnt="0"/>
      <dgm:spPr/>
    </dgm:pt>
    <dgm:pt modelId="{67469BCF-03BC-CA40-818B-729A75B42557}" type="pres">
      <dgm:prSet presAssocID="{A4557A88-759A-D14F-80B8-6CF3011806C7}" presName="bentUpArrow1" presStyleLbl="alignImgPlace1" presStyleIdx="1" presStyleCnt="3"/>
      <dgm:spPr/>
    </dgm:pt>
    <dgm:pt modelId="{44588955-16A8-F742-BAB0-2F7C63917871}" type="pres">
      <dgm:prSet presAssocID="{A4557A88-759A-D14F-80B8-6CF3011806C7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830298-B57C-7E4F-8C6A-E9034E2D9734}" type="pres">
      <dgm:prSet presAssocID="{A4557A88-759A-D14F-80B8-6CF3011806C7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752B6DD-38E6-684E-9B89-E2AAD7BB422B}" type="pres">
      <dgm:prSet presAssocID="{6D9BF53E-F767-AC4C-A7E1-694DABCB2DFD}" presName="sibTrans" presStyleCnt="0"/>
      <dgm:spPr/>
    </dgm:pt>
    <dgm:pt modelId="{D2187F08-95AE-314E-B20D-91276A2EF193}" type="pres">
      <dgm:prSet presAssocID="{902DDBDA-47FE-7446-81AA-694E37EDC79F}" presName="composite" presStyleCnt="0"/>
      <dgm:spPr/>
    </dgm:pt>
    <dgm:pt modelId="{C49D35A7-26D4-5D4E-BD29-2E5B0C33BC5D}" type="pres">
      <dgm:prSet presAssocID="{902DDBDA-47FE-7446-81AA-694E37EDC79F}" presName="bentUpArrow1" presStyleLbl="alignImgPlace1" presStyleIdx="2" presStyleCnt="3"/>
      <dgm:spPr/>
    </dgm:pt>
    <dgm:pt modelId="{9A325FD0-C1C8-B84C-B367-E105D2B723C6}" type="pres">
      <dgm:prSet presAssocID="{902DDBDA-47FE-7446-81AA-694E37EDC79F}" presName="ParentText" presStyleLbl="node1" presStyleIdx="2" presStyleCnt="4" custScaleX="1348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EC5DC-01DD-B94E-B78B-3AAF67A5E13A}" type="pres">
      <dgm:prSet presAssocID="{902DDBDA-47FE-7446-81AA-694E37EDC79F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552E326A-2277-C045-8644-6F1938E1FCB3}" type="pres">
      <dgm:prSet presAssocID="{976182F1-7CE9-994D-884C-679545E72B22}" presName="sibTrans" presStyleCnt="0"/>
      <dgm:spPr/>
    </dgm:pt>
    <dgm:pt modelId="{7002DD61-2FFA-EF4F-9433-835CBCF18B2F}" type="pres">
      <dgm:prSet presAssocID="{19D2FE06-FEC8-8F44-96FB-1334C43C1820}" presName="composite" presStyleCnt="0"/>
      <dgm:spPr/>
    </dgm:pt>
    <dgm:pt modelId="{A07C5392-1488-C344-ADF4-607D74ACCA45}" type="pres">
      <dgm:prSet presAssocID="{19D2FE06-FEC8-8F44-96FB-1334C43C1820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13EED8-F358-6F4A-9CC6-BD5B4ACAFAC5}" type="presOf" srcId="{DCEEE770-CB5A-9948-9CD5-5FAD3E56F6A9}" destId="{AE4FC44A-3002-BC4B-8C2B-98A88998F901}" srcOrd="0" destOrd="0" presId="urn:microsoft.com/office/officeart/2005/8/layout/StepDownProcess"/>
    <dgm:cxn modelId="{15D032DC-03EC-CE41-A0EB-DB7837B2A9A7}" type="presOf" srcId="{19D2FE06-FEC8-8F44-96FB-1334C43C1820}" destId="{A07C5392-1488-C344-ADF4-607D74ACCA45}" srcOrd="0" destOrd="0" presId="urn:microsoft.com/office/officeart/2005/8/layout/StepDownProcess"/>
    <dgm:cxn modelId="{95188787-0391-CD4A-91C1-6F4534718D05}" type="presOf" srcId="{6E91D81B-E4E9-154C-BA24-8344FC9739EA}" destId="{702F3747-6751-2149-92EE-C6B313836A49}" srcOrd="0" destOrd="0" presId="urn:microsoft.com/office/officeart/2005/8/layout/StepDownProcess"/>
    <dgm:cxn modelId="{A036C438-8056-8145-8669-300DD19082A9}" srcId="{6E91D81B-E4E9-154C-BA24-8344FC9739EA}" destId="{DCEEE770-CB5A-9948-9CD5-5FAD3E56F6A9}" srcOrd="0" destOrd="0" parTransId="{03DB3CB3-105A-EA45-95D2-6B5E0E28D125}" sibTransId="{64C0C3D7-3FFB-1D47-B96A-970A0AF533DE}"/>
    <dgm:cxn modelId="{B8DB50B2-95F8-A04C-8786-D0CCFD2A7FD8}" type="presOf" srcId="{902DDBDA-47FE-7446-81AA-694E37EDC79F}" destId="{9A325FD0-C1C8-B84C-B367-E105D2B723C6}" srcOrd="0" destOrd="0" presId="urn:microsoft.com/office/officeart/2005/8/layout/StepDownProcess"/>
    <dgm:cxn modelId="{C7BDE098-4312-D945-B4D6-329D0AFED42C}" srcId="{6E91D81B-E4E9-154C-BA24-8344FC9739EA}" destId="{A4557A88-759A-D14F-80B8-6CF3011806C7}" srcOrd="1" destOrd="0" parTransId="{4ABD5347-1951-3A47-8240-0B9481DD655D}" sibTransId="{6D9BF53E-F767-AC4C-A7E1-694DABCB2DFD}"/>
    <dgm:cxn modelId="{013F5D3A-C8CF-7D4D-8801-20966CF02040}" srcId="{6E91D81B-E4E9-154C-BA24-8344FC9739EA}" destId="{902DDBDA-47FE-7446-81AA-694E37EDC79F}" srcOrd="2" destOrd="0" parTransId="{7D6CD125-BB5C-4A45-B62F-382429786702}" sibTransId="{976182F1-7CE9-994D-884C-679545E72B22}"/>
    <dgm:cxn modelId="{64F2E8A5-014B-DE49-B00B-FD32E7D8E5F7}" type="presOf" srcId="{A4557A88-759A-D14F-80B8-6CF3011806C7}" destId="{44588955-16A8-F742-BAB0-2F7C63917871}" srcOrd="0" destOrd="0" presId="urn:microsoft.com/office/officeart/2005/8/layout/StepDownProcess"/>
    <dgm:cxn modelId="{F77CE4AC-1E49-764D-A35F-FE9DF397BD08}" srcId="{6E91D81B-E4E9-154C-BA24-8344FC9739EA}" destId="{19D2FE06-FEC8-8F44-96FB-1334C43C1820}" srcOrd="3" destOrd="0" parTransId="{497A706F-20C7-6F4C-B277-3CFF9D263A4F}" sibTransId="{2D102682-D5B6-DB46-9B1B-5CD8EACE86BF}"/>
    <dgm:cxn modelId="{B20402DD-9A1A-8544-9301-0A6E0A246FDB}" type="presParOf" srcId="{702F3747-6751-2149-92EE-C6B313836A49}" destId="{B94D139F-2F7A-2D42-B1B3-32E6F1D0E2BE}" srcOrd="0" destOrd="0" presId="urn:microsoft.com/office/officeart/2005/8/layout/StepDownProcess"/>
    <dgm:cxn modelId="{F2BB8698-934A-9B4A-87A7-FFFFA867EEC6}" type="presParOf" srcId="{B94D139F-2F7A-2D42-B1B3-32E6F1D0E2BE}" destId="{7CBCF657-E131-DA4F-A694-1E1268851348}" srcOrd="0" destOrd="0" presId="urn:microsoft.com/office/officeart/2005/8/layout/StepDownProcess"/>
    <dgm:cxn modelId="{37489A91-0535-C94F-B78F-BB526FA94A85}" type="presParOf" srcId="{B94D139F-2F7A-2D42-B1B3-32E6F1D0E2BE}" destId="{AE4FC44A-3002-BC4B-8C2B-98A88998F901}" srcOrd="1" destOrd="0" presId="urn:microsoft.com/office/officeart/2005/8/layout/StepDownProcess"/>
    <dgm:cxn modelId="{30C73EFF-C24D-F343-A222-31B3F830F012}" type="presParOf" srcId="{B94D139F-2F7A-2D42-B1B3-32E6F1D0E2BE}" destId="{96DFECF7-8E59-5F4F-B827-2BE17F64E8E5}" srcOrd="2" destOrd="0" presId="urn:microsoft.com/office/officeart/2005/8/layout/StepDownProcess"/>
    <dgm:cxn modelId="{A3687E86-E016-AE4E-BB7C-DB71E603D3F0}" type="presParOf" srcId="{702F3747-6751-2149-92EE-C6B313836A49}" destId="{9C506CEE-D8F8-8B4A-821F-62E654AA0B29}" srcOrd="1" destOrd="0" presId="urn:microsoft.com/office/officeart/2005/8/layout/StepDownProcess"/>
    <dgm:cxn modelId="{4E5F997C-373D-C745-A342-62BD7F4E3E5A}" type="presParOf" srcId="{702F3747-6751-2149-92EE-C6B313836A49}" destId="{BD6A4A42-6CF8-7040-BD81-6212AC94F371}" srcOrd="2" destOrd="0" presId="urn:microsoft.com/office/officeart/2005/8/layout/StepDownProcess"/>
    <dgm:cxn modelId="{55A7C26C-2A63-6349-A2BB-C46F96E190B4}" type="presParOf" srcId="{BD6A4A42-6CF8-7040-BD81-6212AC94F371}" destId="{67469BCF-03BC-CA40-818B-729A75B42557}" srcOrd="0" destOrd="0" presId="urn:microsoft.com/office/officeart/2005/8/layout/StepDownProcess"/>
    <dgm:cxn modelId="{1654831A-B691-6B44-B767-C5D753952F31}" type="presParOf" srcId="{BD6A4A42-6CF8-7040-BD81-6212AC94F371}" destId="{44588955-16A8-F742-BAB0-2F7C63917871}" srcOrd="1" destOrd="0" presId="urn:microsoft.com/office/officeart/2005/8/layout/StepDownProcess"/>
    <dgm:cxn modelId="{B2B94001-CF70-4544-8B25-A16B244FBFE7}" type="presParOf" srcId="{BD6A4A42-6CF8-7040-BD81-6212AC94F371}" destId="{64830298-B57C-7E4F-8C6A-E9034E2D9734}" srcOrd="2" destOrd="0" presId="urn:microsoft.com/office/officeart/2005/8/layout/StepDownProcess"/>
    <dgm:cxn modelId="{9F45D85A-F709-D34E-854F-C528D98E0169}" type="presParOf" srcId="{702F3747-6751-2149-92EE-C6B313836A49}" destId="{5752B6DD-38E6-684E-9B89-E2AAD7BB422B}" srcOrd="3" destOrd="0" presId="urn:microsoft.com/office/officeart/2005/8/layout/StepDownProcess"/>
    <dgm:cxn modelId="{57970FFC-E34F-F74E-A8EC-13DDCFFC750B}" type="presParOf" srcId="{702F3747-6751-2149-92EE-C6B313836A49}" destId="{D2187F08-95AE-314E-B20D-91276A2EF193}" srcOrd="4" destOrd="0" presId="urn:microsoft.com/office/officeart/2005/8/layout/StepDownProcess"/>
    <dgm:cxn modelId="{F7140B0F-7BFC-7E42-B359-772A41706A38}" type="presParOf" srcId="{D2187F08-95AE-314E-B20D-91276A2EF193}" destId="{C49D35A7-26D4-5D4E-BD29-2E5B0C33BC5D}" srcOrd="0" destOrd="0" presId="urn:microsoft.com/office/officeart/2005/8/layout/StepDownProcess"/>
    <dgm:cxn modelId="{F5149D68-422D-BE4D-8D1A-9254D9455A3F}" type="presParOf" srcId="{D2187F08-95AE-314E-B20D-91276A2EF193}" destId="{9A325FD0-C1C8-B84C-B367-E105D2B723C6}" srcOrd="1" destOrd="0" presId="urn:microsoft.com/office/officeart/2005/8/layout/StepDownProcess"/>
    <dgm:cxn modelId="{63EBE75B-8C53-034B-AF53-8A3AFC902346}" type="presParOf" srcId="{D2187F08-95AE-314E-B20D-91276A2EF193}" destId="{49DEC5DC-01DD-B94E-B78B-3AAF67A5E13A}" srcOrd="2" destOrd="0" presId="urn:microsoft.com/office/officeart/2005/8/layout/StepDownProcess"/>
    <dgm:cxn modelId="{7B3DD0C7-2855-0C42-AFD5-E99556E48BA6}" type="presParOf" srcId="{702F3747-6751-2149-92EE-C6B313836A49}" destId="{552E326A-2277-C045-8644-6F1938E1FCB3}" srcOrd="5" destOrd="0" presId="urn:microsoft.com/office/officeart/2005/8/layout/StepDownProcess"/>
    <dgm:cxn modelId="{F451F471-AEB4-CA4D-9DB3-94F4C1237636}" type="presParOf" srcId="{702F3747-6751-2149-92EE-C6B313836A49}" destId="{7002DD61-2FFA-EF4F-9433-835CBCF18B2F}" srcOrd="6" destOrd="0" presId="urn:microsoft.com/office/officeart/2005/8/layout/StepDownProcess"/>
    <dgm:cxn modelId="{D01774F6-578D-F246-9933-195CEFF521DD}" type="presParOf" srcId="{7002DD61-2FFA-EF4F-9433-835CBCF18B2F}" destId="{A07C5392-1488-C344-ADF4-607D74ACCA4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91D81B-E4E9-154C-BA24-8344FC9739EA}" type="doc">
      <dgm:prSet loTypeId="urn:microsoft.com/office/officeart/2005/8/layout/StepDownProcess" loCatId="" qsTypeId="urn:microsoft.com/office/officeart/2005/8/quickstyle/3D3" qsCatId="3D" csTypeId="urn:microsoft.com/office/officeart/2005/8/colors/colorful4" csCatId="colorful" phldr="1"/>
      <dgm:spPr/>
    </dgm:pt>
    <dgm:pt modelId="{DCEEE770-CB5A-9948-9CD5-5FAD3E56F6A9}">
      <dgm:prSet phldrT="[Text]"/>
      <dgm:spPr/>
      <dgm:t>
        <a:bodyPr/>
        <a:lstStyle/>
        <a:p>
          <a:r>
            <a:rPr lang="en-US" dirty="0" smtClean="0"/>
            <a:t>Age Appropriate behavior</a:t>
          </a:r>
          <a:endParaRPr lang="en-US" dirty="0"/>
        </a:p>
      </dgm:t>
    </dgm:pt>
    <dgm:pt modelId="{03DB3CB3-105A-EA45-95D2-6B5E0E28D125}" type="parTrans" cxnId="{A036C438-8056-8145-8669-300DD19082A9}">
      <dgm:prSet/>
      <dgm:spPr/>
      <dgm:t>
        <a:bodyPr/>
        <a:lstStyle/>
        <a:p>
          <a:endParaRPr lang="en-US"/>
        </a:p>
      </dgm:t>
    </dgm:pt>
    <dgm:pt modelId="{64C0C3D7-3FFB-1D47-B96A-970A0AF533DE}" type="sibTrans" cxnId="{A036C438-8056-8145-8669-300DD19082A9}">
      <dgm:prSet/>
      <dgm:spPr/>
      <dgm:t>
        <a:bodyPr/>
        <a:lstStyle/>
        <a:p>
          <a:endParaRPr lang="en-US"/>
        </a:p>
      </dgm:t>
    </dgm:pt>
    <dgm:pt modelId="{A4557A88-759A-D14F-80B8-6CF3011806C7}">
      <dgm:prSet phldrT="[Text]"/>
      <dgm:spPr/>
      <dgm:t>
        <a:bodyPr/>
        <a:lstStyle/>
        <a:p>
          <a:r>
            <a:rPr lang="en-US" dirty="0" smtClean="0"/>
            <a:t>Making rules</a:t>
          </a:r>
          <a:endParaRPr lang="en-US" dirty="0"/>
        </a:p>
      </dgm:t>
    </dgm:pt>
    <dgm:pt modelId="{4ABD5347-1951-3A47-8240-0B9481DD655D}" type="parTrans" cxnId="{C7BDE098-4312-D945-B4D6-329D0AFED42C}">
      <dgm:prSet/>
      <dgm:spPr/>
      <dgm:t>
        <a:bodyPr/>
        <a:lstStyle/>
        <a:p>
          <a:endParaRPr lang="en-US"/>
        </a:p>
      </dgm:t>
    </dgm:pt>
    <dgm:pt modelId="{6D9BF53E-F767-AC4C-A7E1-694DABCB2DFD}" type="sibTrans" cxnId="{C7BDE098-4312-D945-B4D6-329D0AFED42C}">
      <dgm:prSet/>
      <dgm:spPr/>
      <dgm:t>
        <a:bodyPr/>
        <a:lstStyle/>
        <a:p>
          <a:endParaRPr lang="en-US"/>
        </a:p>
      </dgm:t>
    </dgm:pt>
    <dgm:pt modelId="{902DDBDA-47FE-7446-81AA-694E37EDC79F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Discipline techniques</a:t>
          </a:r>
          <a:endParaRPr lang="en-US" sz="2000" b="1" dirty="0">
            <a:solidFill>
              <a:srgbClr val="FFFF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7D6CD125-BB5C-4A45-B62F-382429786702}" type="parTrans" cxnId="{013F5D3A-C8CF-7D4D-8801-20966CF02040}">
      <dgm:prSet/>
      <dgm:spPr/>
      <dgm:t>
        <a:bodyPr/>
        <a:lstStyle/>
        <a:p>
          <a:endParaRPr lang="en-US"/>
        </a:p>
      </dgm:t>
    </dgm:pt>
    <dgm:pt modelId="{976182F1-7CE9-994D-884C-679545E72B22}" type="sibTrans" cxnId="{013F5D3A-C8CF-7D4D-8801-20966CF02040}">
      <dgm:prSet/>
      <dgm:spPr/>
      <dgm:t>
        <a:bodyPr/>
        <a:lstStyle/>
        <a:p>
          <a:endParaRPr lang="en-US"/>
        </a:p>
      </dgm:t>
    </dgm:pt>
    <dgm:pt modelId="{19D2FE06-FEC8-8F44-96FB-1334C43C1820}">
      <dgm:prSet phldrT="[Text]"/>
      <dgm:spPr>
        <a:solidFill>
          <a:srgbClr val="FF3399"/>
        </a:solidFill>
      </dgm:spPr>
      <dgm:t>
        <a:bodyPr/>
        <a:lstStyle/>
        <a:p>
          <a:r>
            <a:rPr lang="en-US" dirty="0" smtClean="0"/>
            <a:t>Alternatives to Discipline</a:t>
          </a:r>
          <a:endParaRPr lang="en-US" dirty="0"/>
        </a:p>
      </dgm:t>
    </dgm:pt>
    <dgm:pt modelId="{497A706F-20C7-6F4C-B277-3CFF9D263A4F}" type="parTrans" cxnId="{F77CE4AC-1E49-764D-A35F-FE9DF397BD08}">
      <dgm:prSet/>
      <dgm:spPr/>
      <dgm:t>
        <a:bodyPr/>
        <a:lstStyle/>
        <a:p>
          <a:endParaRPr lang="en-US"/>
        </a:p>
      </dgm:t>
    </dgm:pt>
    <dgm:pt modelId="{2D102682-D5B6-DB46-9B1B-5CD8EACE86BF}" type="sibTrans" cxnId="{F77CE4AC-1E49-764D-A35F-FE9DF397BD08}">
      <dgm:prSet/>
      <dgm:spPr/>
      <dgm:t>
        <a:bodyPr/>
        <a:lstStyle/>
        <a:p>
          <a:endParaRPr lang="en-US"/>
        </a:p>
      </dgm:t>
    </dgm:pt>
    <dgm:pt modelId="{702F3747-6751-2149-92EE-C6B313836A49}" type="pres">
      <dgm:prSet presAssocID="{6E91D81B-E4E9-154C-BA24-8344FC9739EA}" presName="rootnode" presStyleCnt="0">
        <dgm:presLayoutVars>
          <dgm:chMax/>
          <dgm:chPref/>
          <dgm:dir/>
          <dgm:animLvl val="lvl"/>
        </dgm:presLayoutVars>
      </dgm:prSet>
      <dgm:spPr/>
    </dgm:pt>
    <dgm:pt modelId="{B94D139F-2F7A-2D42-B1B3-32E6F1D0E2BE}" type="pres">
      <dgm:prSet presAssocID="{DCEEE770-CB5A-9948-9CD5-5FAD3E56F6A9}" presName="composite" presStyleCnt="0"/>
      <dgm:spPr/>
    </dgm:pt>
    <dgm:pt modelId="{7CBCF657-E131-DA4F-A694-1E1268851348}" type="pres">
      <dgm:prSet presAssocID="{DCEEE770-CB5A-9948-9CD5-5FAD3E56F6A9}" presName="bentUpArrow1" presStyleLbl="alignImgPlace1" presStyleIdx="0" presStyleCnt="3"/>
      <dgm:spPr/>
    </dgm:pt>
    <dgm:pt modelId="{AE4FC44A-3002-BC4B-8C2B-98A88998F901}" type="pres">
      <dgm:prSet presAssocID="{DCEEE770-CB5A-9948-9CD5-5FAD3E56F6A9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DFECF7-8E59-5F4F-B827-2BE17F64E8E5}" type="pres">
      <dgm:prSet presAssocID="{DCEEE770-CB5A-9948-9CD5-5FAD3E56F6A9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C506CEE-D8F8-8B4A-821F-62E654AA0B29}" type="pres">
      <dgm:prSet presAssocID="{64C0C3D7-3FFB-1D47-B96A-970A0AF533DE}" presName="sibTrans" presStyleCnt="0"/>
      <dgm:spPr/>
    </dgm:pt>
    <dgm:pt modelId="{BD6A4A42-6CF8-7040-BD81-6212AC94F371}" type="pres">
      <dgm:prSet presAssocID="{A4557A88-759A-D14F-80B8-6CF3011806C7}" presName="composite" presStyleCnt="0"/>
      <dgm:spPr/>
    </dgm:pt>
    <dgm:pt modelId="{67469BCF-03BC-CA40-818B-729A75B42557}" type="pres">
      <dgm:prSet presAssocID="{A4557A88-759A-D14F-80B8-6CF3011806C7}" presName="bentUpArrow1" presStyleLbl="alignImgPlace1" presStyleIdx="1" presStyleCnt="3"/>
      <dgm:spPr/>
    </dgm:pt>
    <dgm:pt modelId="{44588955-16A8-F742-BAB0-2F7C63917871}" type="pres">
      <dgm:prSet presAssocID="{A4557A88-759A-D14F-80B8-6CF3011806C7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830298-B57C-7E4F-8C6A-E9034E2D9734}" type="pres">
      <dgm:prSet presAssocID="{A4557A88-759A-D14F-80B8-6CF3011806C7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752B6DD-38E6-684E-9B89-E2AAD7BB422B}" type="pres">
      <dgm:prSet presAssocID="{6D9BF53E-F767-AC4C-A7E1-694DABCB2DFD}" presName="sibTrans" presStyleCnt="0"/>
      <dgm:spPr/>
    </dgm:pt>
    <dgm:pt modelId="{D2187F08-95AE-314E-B20D-91276A2EF193}" type="pres">
      <dgm:prSet presAssocID="{902DDBDA-47FE-7446-81AA-694E37EDC79F}" presName="composite" presStyleCnt="0"/>
      <dgm:spPr/>
    </dgm:pt>
    <dgm:pt modelId="{C49D35A7-26D4-5D4E-BD29-2E5B0C33BC5D}" type="pres">
      <dgm:prSet presAssocID="{902DDBDA-47FE-7446-81AA-694E37EDC79F}" presName="bentUpArrow1" presStyleLbl="alignImgPlace1" presStyleIdx="2" presStyleCnt="3"/>
      <dgm:spPr/>
    </dgm:pt>
    <dgm:pt modelId="{9A325FD0-C1C8-B84C-B367-E105D2B723C6}" type="pres">
      <dgm:prSet presAssocID="{902DDBDA-47FE-7446-81AA-694E37EDC79F}" presName="ParentText" presStyleLbl="node1" presStyleIdx="2" presStyleCnt="4" custScaleX="1348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EC5DC-01DD-B94E-B78B-3AAF67A5E13A}" type="pres">
      <dgm:prSet presAssocID="{902DDBDA-47FE-7446-81AA-694E37EDC79F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552E326A-2277-C045-8644-6F1938E1FCB3}" type="pres">
      <dgm:prSet presAssocID="{976182F1-7CE9-994D-884C-679545E72B22}" presName="sibTrans" presStyleCnt="0"/>
      <dgm:spPr/>
    </dgm:pt>
    <dgm:pt modelId="{7002DD61-2FFA-EF4F-9433-835CBCF18B2F}" type="pres">
      <dgm:prSet presAssocID="{19D2FE06-FEC8-8F44-96FB-1334C43C1820}" presName="composite" presStyleCnt="0"/>
      <dgm:spPr/>
    </dgm:pt>
    <dgm:pt modelId="{A07C5392-1488-C344-ADF4-607D74ACCA45}" type="pres">
      <dgm:prSet presAssocID="{19D2FE06-FEC8-8F44-96FB-1334C43C1820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A4BEC4-2FA9-8942-A2E4-4C486D6BDF44}" type="presOf" srcId="{DCEEE770-CB5A-9948-9CD5-5FAD3E56F6A9}" destId="{AE4FC44A-3002-BC4B-8C2B-98A88998F901}" srcOrd="0" destOrd="0" presId="urn:microsoft.com/office/officeart/2005/8/layout/StepDownProcess"/>
    <dgm:cxn modelId="{0871BF2C-E005-B54A-92E5-8A1D1912A463}" type="presOf" srcId="{902DDBDA-47FE-7446-81AA-694E37EDC79F}" destId="{9A325FD0-C1C8-B84C-B367-E105D2B723C6}" srcOrd="0" destOrd="0" presId="urn:microsoft.com/office/officeart/2005/8/layout/StepDownProcess"/>
    <dgm:cxn modelId="{48DAB72C-E195-C14B-A3F6-52BE81AEFF87}" type="presOf" srcId="{6E91D81B-E4E9-154C-BA24-8344FC9739EA}" destId="{702F3747-6751-2149-92EE-C6B313836A49}" srcOrd="0" destOrd="0" presId="urn:microsoft.com/office/officeart/2005/8/layout/StepDownProcess"/>
    <dgm:cxn modelId="{A036C438-8056-8145-8669-300DD19082A9}" srcId="{6E91D81B-E4E9-154C-BA24-8344FC9739EA}" destId="{DCEEE770-CB5A-9948-9CD5-5FAD3E56F6A9}" srcOrd="0" destOrd="0" parTransId="{03DB3CB3-105A-EA45-95D2-6B5E0E28D125}" sibTransId="{64C0C3D7-3FFB-1D47-B96A-970A0AF533DE}"/>
    <dgm:cxn modelId="{0CA559C5-BE0E-A545-B0AB-BD415EE525DE}" type="presOf" srcId="{A4557A88-759A-D14F-80B8-6CF3011806C7}" destId="{44588955-16A8-F742-BAB0-2F7C63917871}" srcOrd="0" destOrd="0" presId="urn:microsoft.com/office/officeart/2005/8/layout/StepDownProcess"/>
    <dgm:cxn modelId="{C7BDE098-4312-D945-B4D6-329D0AFED42C}" srcId="{6E91D81B-E4E9-154C-BA24-8344FC9739EA}" destId="{A4557A88-759A-D14F-80B8-6CF3011806C7}" srcOrd="1" destOrd="0" parTransId="{4ABD5347-1951-3A47-8240-0B9481DD655D}" sibTransId="{6D9BF53E-F767-AC4C-A7E1-694DABCB2DFD}"/>
    <dgm:cxn modelId="{013F5D3A-C8CF-7D4D-8801-20966CF02040}" srcId="{6E91D81B-E4E9-154C-BA24-8344FC9739EA}" destId="{902DDBDA-47FE-7446-81AA-694E37EDC79F}" srcOrd="2" destOrd="0" parTransId="{7D6CD125-BB5C-4A45-B62F-382429786702}" sibTransId="{976182F1-7CE9-994D-884C-679545E72B22}"/>
    <dgm:cxn modelId="{449355F6-AB62-2448-9420-F6C5052C99AC}" type="presOf" srcId="{19D2FE06-FEC8-8F44-96FB-1334C43C1820}" destId="{A07C5392-1488-C344-ADF4-607D74ACCA45}" srcOrd="0" destOrd="0" presId="urn:microsoft.com/office/officeart/2005/8/layout/StepDownProcess"/>
    <dgm:cxn modelId="{F77CE4AC-1E49-764D-A35F-FE9DF397BD08}" srcId="{6E91D81B-E4E9-154C-BA24-8344FC9739EA}" destId="{19D2FE06-FEC8-8F44-96FB-1334C43C1820}" srcOrd="3" destOrd="0" parTransId="{497A706F-20C7-6F4C-B277-3CFF9D263A4F}" sibTransId="{2D102682-D5B6-DB46-9B1B-5CD8EACE86BF}"/>
    <dgm:cxn modelId="{75192A37-5F25-944B-963A-A969CFFBBDF3}" type="presParOf" srcId="{702F3747-6751-2149-92EE-C6B313836A49}" destId="{B94D139F-2F7A-2D42-B1B3-32E6F1D0E2BE}" srcOrd="0" destOrd="0" presId="urn:microsoft.com/office/officeart/2005/8/layout/StepDownProcess"/>
    <dgm:cxn modelId="{097D786A-4D12-A648-81B2-9FBD395058B8}" type="presParOf" srcId="{B94D139F-2F7A-2D42-B1B3-32E6F1D0E2BE}" destId="{7CBCF657-E131-DA4F-A694-1E1268851348}" srcOrd="0" destOrd="0" presId="urn:microsoft.com/office/officeart/2005/8/layout/StepDownProcess"/>
    <dgm:cxn modelId="{1CE7A34E-A630-5641-8A4C-86EAD18A8553}" type="presParOf" srcId="{B94D139F-2F7A-2D42-B1B3-32E6F1D0E2BE}" destId="{AE4FC44A-3002-BC4B-8C2B-98A88998F901}" srcOrd="1" destOrd="0" presId="urn:microsoft.com/office/officeart/2005/8/layout/StepDownProcess"/>
    <dgm:cxn modelId="{4F4AEAA9-0CD3-8246-8349-5AFDAC98C58C}" type="presParOf" srcId="{B94D139F-2F7A-2D42-B1B3-32E6F1D0E2BE}" destId="{96DFECF7-8E59-5F4F-B827-2BE17F64E8E5}" srcOrd="2" destOrd="0" presId="urn:microsoft.com/office/officeart/2005/8/layout/StepDownProcess"/>
    <dgm:cxn modelId="{D69A7969-3270-9F42-94A4-7C29FD7A8538}" type="presParOf" srcId="{702F3747-6751-2149-92EE-C6B313836A49}" destId="{9C506CEE-D8F8-8B4A-821F-62E654AA0B29}" srcOrd="1" destOrd="0" presId="urn:microsoft.com/office/officeart/2005/8/layout/StepDownProcess"/>
    <dgm:cxn modelId="{3F10843A-E882-5B44-9E05-0D5722494088}" type="presParOf" srcId="{702F3747-6751-2149-92EE-C6B313836A49}" destId="{BD6A4A42-6CF8-7040-BD81-6212AC94F371}" srcOrd="2" destOrd="0" presId="urn:microsoft.com/office/officeart/2005/8/layout/StepDownProcess"/>
    <dgm:cxn modelId="{0CDBC89E-DE57-F649-B7D1-EA1E7D900761}" type="presParOf" srcId="{BD6A4A42-6CF8-7040-BD81-6212AC94F371}" destId="{67469BCF-03BC-CA40-818B-729A75B42557}" srcOrd="0" destOrd="0" presId="urn:microsoft.com/office/officeart/2005/8/layout/StepDownProcess"/>
    <dgm:cxn modelId="{9DDE050C-AF04-5643-9572-975A9CF8E319}" type="presParOf" srcId="{BD6A4A42-6CF8-7040-BD81-6212AC94F371}" destId="{44588955-16A8-F742-BAB0-2F7C63917871}" srcOrd="1" destOrd="0" presId="urn:microsoft.com/office/officeart/2005/8/layout/StepDownProcess"/>
    <dgm:cxn modelId="{45A6F3FF-7F63-1047-A74D-407F330A1FCF}" type="presParOf" srcId="{BD6A4A42-6CF8-7040-BD81-6212AC94F371}" destId="{64830298-B57C-7E4F-8C6A-E9034E2D9734}" srcOrd="2" destOrd="0" presId="urn:microsoft.com/office/officeart/2005/8/layout/StepDownProcess"/>
    <dgm:cxn modelId="{D9F891E0-3248-4E4B-A1BF-9BE37C592749}" type="presParOf" srcId="{702F3747-6751-2149-92EE-C6B313836A49}" destId="{5752B6DD-38E6-684E-9B89-E2AAD7BB422B}" srcOrd="3" destOrd="0" presId="urn:microsoft.com/office/officeart/2005/8/layout/StepDownProcess"/>
    <dgm:cxn modelId="{AFFAB24B-95C0-0A4C-912C-E1920517D22C}" type="presParOf" srcId="{702F3747-6751-2149-92EE-C6B313836A49}" destId="{D2187F08-95AE-314E-B20D-91276A2EF193}" srcOrd="4" destOrd="0" presId="urn:microsoft.com/office/officeart/2005/8/layout/StepDownProcess"/>
    <dgm:cxn modelId="{8B1987F4-06F6-B149-A419-8A9E9DD2F038}" type="presParOf" srcId="{D2187F08-95AE-314E-B20D-91276A2EF193}" destId="{C49D35A7-26D4-5D4E-BD29-2E5B0C33BC5D}" srcOrd="0" destOrd="0" presId="urn:microsoft.com/office/officeart/2005/8/layout/StepDownProcess"/>
    <dgm:cxn modelId="{5702863A-0167-1E44-A173-C69D72056898}" type="presParOf" srcId="{D2187F08-95AE-314E-B20D-91276A2EF193}" destId="{9A325FD0-C1C8-B84C-B367-E105D2B723C6}" srcOrd="1" destOrd="0" presId="urn:microsoft.com/office/officeart/2005/8/layout/StepDownProcess"/>
    <dgm:cxn modelId="{2819C51A-41DB-0744-85BD-E2E23E8B8FEB}" type="presParOf" srcId="{D2187F08-95AE-314E-B20D-91276A2EF193}" destId="{49DEC5DC-01DD-B94E-B78B-3AAF67A5E13A}" srcOrd="2" destOrd="0" presId="urn:microsoft.com/office/officeart/2005/8/layout/StepDownProcess"/>
    <dgm:cxn modelId="{33D6DE40-72CD-F345-B8A6-5C57E0FCB320}" type="presParOf" srcId="{702F3747-6751-2149-92EE-C6B313836A49}" destId="{552E326A-2277-C045-8644-6F1938E1FCB3}" srcOrd="5" destOrd="0" presId="urn:microsoft.com/office/officeart/2005/8/layout/StepDownProcess"/>
    <dgm:cxn modelId="{F64242FA-CEB7-C249-9535-B665CC3190B0}" type="presParOf" srcId="{702F3747-6751-2149-92EE-C6B313836A49}" destId="{7002DD61-2FFA-EF4F-9433-835CBCF18B2F}" srcOrd="6" destOrd="0" presId="urn:microsoft.com/office/officeart/2005/8/layout/StepDownProcess"/>
    <dgm:cxn modelId="{39F6B777-465E-614A-988E-163CBDCB5979}" type="presParOf" srcId="{7002DD61-2FFA-EF4F-9433-835CBCF18B2F}" destId="{A07C5392-1488-C344-ADF4-607D74ACCA4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91D81B-E4E9-154C-BA24-8344FC9739EA}" type="doc">
      <dgm:prSet loTypeId="urn:microsoft.com/office/officeart/2005/8/layout/StepDownProcess" loCatId="" qsTypeId="urn:microsoft.com/office/officeart/2005/8/quickstyle/3D3" qsCatId="3D" csTypeId="urn:microsoft.com/office/officeart/2005/8/colors/colorful4" csCatId="colorful" phldr="1"/>
      <dgm:spPr/>
    </dgm:pt>
    <dgm:pt modelId="{DCEEE770-CB5A-9948-9CD5-5FAD3E56F6A9}">
      <dgm:prSet phldrT="[Text]"/>
      <dgm:spPr/>
      <dgm:t>
        <a:bodyPr/>
        <a:lstStyle/>
        <a:p>
          <a:r>
            <a:rPr lang="en-US" dirty="0" smtClean="0"/>
            <a:t>Age Appropriate behavior</a:t>
          </a:r>
          <a:endParaRPr lang="en-US" dirty="0"/>
        </a:p>
      </dgm:t>
    </dgm:pt>
    <dgm:pt modelId="{03DB3CB3-105A-EA45-95D2-6B5E0E28D125}" type="parTrans" cxnId="{A036C438-8056-8145-8669-300DD19082A9}">
      <dgm:prSet/>
      <dgm:spPr/>
      <dgm:t>
        <a:bodyPr/>
        <a:lstStyle/>
        <a:p>
          <a:endParaRPr lang="en-US"/>
        </a:p>
      </dgm:t>
    </dgm:pt>
    <dgm:pt modelId="{64C0C3D7-3FFB-1D47-B96A-970A0AF533DE}" type="sibTrans" cxnId="{A036C438-8056-8145-8669-300DD19082A9}">
      <dgm:prSet/>
      <dgm:spPr/>
      <dgm:t>
        <a:bodyPr/>
        <a:lstStyle/>
        <a:p>
          <a:endParaRPr lang="en-US"/>
        </a:p>
      </dgm:t>
    </dgm:pt>
    <dgm:pt modelId="{A4557A88-759A-D14F-80B8-6CF3011806C7}">
      <dgm:prSet phldrT="[Text]"/>
      <dgm:spPr/>
      <dgm:t>
        <a:bodyPr/>
        <a:lstStyle/>
        <a:p>
          <a:r>
            <a:rPr lang="en-US" dirty="0" smtClean="0"/>
            <a:t>Making rules</a:t>
          </a:r>
          <a:endParaRPr lang="en-US" dirty="0"/>
        </a:p>
      </dgm:t>
    </dgm:pt>
    <dgm:pt modelId="{4ABD5347-1951-3A47-8240-0B9481DD655D}" type="parTrans" cxnId="{C7BDE098-4312-D945-B4D6-329D0AFED42C}">
      <dgm:prSet/>
      <dgm:spPr/>
      <dgm:t>
        <a:bodyPr/>
        <a:lstStyle/>
        <a:p>
          <a:endParaRPr lang="en-US"/>
        </a:p>
      </dgm:t>
    </dgm:pt>
    <dgm:pt modelId="{6D9BF53E-F767-AC4C-A7E1-694DABCB2DFD}" type="sibTrans" cxnId="{C7BDE098-4312-D945-B4D6-329D0AFED42C}">
      <dgm:prSet/>
      <dgm:spPr/>
      <dgm:t>
        <a:bodyPr/>
        <a:lstStyle/>
        <a:p>
          <a:endParaRPr lang="en-US"/>
        </a:p>
      </dgm:t>
    </dgm:pt>
    <dgm:pt modelId="{902DDBDA-47FE-7446-81AA-694E37EDC79F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Discipline techniques</a:t>
          </a:r>
          <a:endParaRPr lang="en-US" sz="2000" b="1" dirty="0">
            <a:solidFill>
              <a:srgbClr val="FFFF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7D6CD125-BB5C-4A45-B62F-382429786702}" type="parTrans" cxnId="{013F5D3A-C8CF-7D4D-8801-20966CF02040}">
      <dgm:prSet/>
      <dgm:spPr/>
      <dgm:t>
        <a:bodyPr/>
        <a:lstStyle/>
        <a:p>
          <a:endParaRPr lang="en-US"/>
        </a:p>
      </dgm:t>
    </dgm:pt>
    <dgm:pt modelId="{976182F1-7CE9-994D-884C-679545E72B22}" type="sibTrans" cxnId="{013F5D3A-C8CF-7D4D-8801-20966CF02040}">
      <dgm:prSet/>
      <dgm:spPr/>
      <dgm:t>
        <a:bodyPr/>
        <a:lstStyle/>
        <a:p>
          <a:endParaRPr lang="en-US"/>
        </a:p>
      </dgm:t>
    </dgm:pt>
    <dgm:pt modelId="{19D2FE06-FEC8-8F44-96FB-1334C43C1820}">
      <dgm:prSet phldrT="[Text]"/>
      <dgm:spPr>
        <a:solidFill>
          <a:srgbClr val="FF3399"/>
        </a:solidFill>
      </dgm:spPr>
      <dgm:t>
        <a:bodyPr/>
        <a:lstStyle/>
        <a:p>
          <a:r>
            <a:rPr lang="en-US" dirty="0" smtClean="0"/>
            <a:t>Alternatives to Discipline</a:t>
          </a:r>
          <a:endParaRPr lang="en-US" dirty="0"/>
        </a:p>
      </dgm:t>
    </dgm:pt>
    <dgm:pt modelId="{497A706F-20C7-6F4C-B277-3CFF9D263A4F}" type="parTrans" cxnId="{F77CE4AC-1E49-764D-A35F-FE9DF397BD08}">
      <dgm:prSet/>
      <dgm:spPr/>
      <dgm:t>
        <a:bodyPr/>
        <a:lstStyle/>
        <a:p>
          <a:endParaRPr lang="en-US"/>
        </a:p>
      </dgm:t>
    </dgm:pt>
    <dgm:pt modelId="{2D102682-D5B6-DB46-9B1B-5CD8EACE86BF}" type="sibTrans" cxnId="{F77CE4AC-1E49-764D-A35F-FE9DF397BD08}">
      <dgm:prSet/>
      <dgm:spPr/>
      <dgm:t>
        <a:bodyPr/>
        <a:lstStyle/>
        <a:p>
          <a:endParaRPr lang="en-US"/>
        </a:p>
      </dgm:t>
    </dgm:pt>
    <dgm:pt modelId="{702F3747-6751-2149-92EE-C6B313836A49}" type="pres">
      <dgm:prSet presAssocID="{6E91D81B-E4E9-154C-BA24-8344FC9739EA}" presName="rootnode" presStyleCnt="0">
        <dgm:presLayoutVars>
          <dgm:chMax/>
          <dgm:chPref/>
          <dgm:dir/>
          <dgm:animLvl val="lvl"/>
        </dgm:presLayoutVars>
      </dgm:prSet>
      <dgm:spPr/>
    </dgm:pt>
    <dgm:pt modelId="{B94D139F-2F7A-2D42-B1B3-32E6F1D0E2BE}" type="pres">
      <dgm:prSet presAssocID="{DCEEE770-CB5A-9948-9CD5-5FAD3E56F6A9}" presName="composite" presStyleCnt="0"/>
      <dgm:spPr/>
    </dgm:pt>
    <dgm:pt modelId="{7CBCF657-E131-DA4F-A694-1E1268851348}" type="pres">
      <dgm:prSet presAssocID="{DCEEE770-CB5A-9948-9CD5-5FAD3E56F6A9}" presName="bentUpArrow1" presStyleLbl="alignImgPlace1" presStyleIdx="0" presStyleCnt="3"/>
      <dgm:spPr/>
    </dgm:pt>
    <dgm:pt modelId="{AE4FC44A-3002-BC4B-8C2B-98A88998F901}" type="pres">
      <dgm:prSet presAssocID="{DCEEE770-CB5A-9948-9CD5-5FAD3E56F6A9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DFECF7-8E59-5F4F-B827-2BE17F64E8E5}" type="pres">
      <dgm:prSet presAssocID="{DCEEE770-CB5A-9948-9CD5-5FAD3E56F6A9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C506CEE-D8F8-8B4A-821F-62E654AA0B29}" type="pres">
      <dgm:prSet presAssocID="{64C0C3D7-3FFB-1D47-B96A-970A0AF533DE}" presName="sibTrans" presStyleCnt="0"/>
      <dgm:spPr/>
    </dgm:pt>
    <dgm:pt modelId="{BD6A4A42-6CF8-7040-BD81-6212AC94F371}" type="pres">
      <dgm:prSet presAssocID="{A4557A88-759A-D14F-80B8-6CF3011806C7}" presName="composite" presStyleCnt="0"/>
      <dgm:spPr/>
    </dgm:pt>
    <dgm:pt modelId="{67469BCF-03BC-CA40-818B-729A75B42557}" type="pres">
      <dgm:prSet presAssocID="{A4557A88-759A-D14F-80B8-6CF3011806C7}" presName="bentUpArrow1" presStyleLbl="alignImgPlace1" presStyleIdx="1" presStyleCnt="3"/>
      <dgm:spPr/>
    </dgm:pt>
    <dgm:pt modelId="{44588955-16A8-F742-BAB0-2F7C63917871}" type="pres">
      <dgm:prSet presAssocID="{A4557A88-759A-D14F-80B8-6CF3011806C7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830298-B57C-7E4F-8C6A-E9034E2D9734}" type="pres">
      <dgm:prSet presAssocID="{A4557A88-759A-D14F-80B8-6CF3011806C7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752B6DD-38E6-684E-9B89-E2AAD7BB422B}" type="pres">
      <dgm:prSet presAssocID="{6D9BF53E-F767-AC4C-A7E1-694DABCB2DFD}" presName="sibTrans" presStyleCnt="0"/>
      <dgm:spPr/>
    </dgm:pt>
    <dgm:pt modelId="{D2187F08-95AE-314E-B20D-91276A2EF193}" type="pres">
      <dgm:prSet presAssocID="{902DDBDA-47FE-7446-81AA-694E37EDC79F}" presName="composite" presStyleCnt="0"/>
      <dgm:spPr/>
    </dgm:pt>
    <dgm:pt modelId="{C49D35A7-26D4-5D4E-BD29-2E5B0C33BC5D}" type="pres">
      <dgm:prSet presAssocID="{902DDBDA-47FE-7446-81AA-694E37EDC79F}" presName="bentUpArrow1" presStyleLbl="alignImgPlace1" presStyleIdx="2" presStyleCnt="3"/>
      <dgm:spPr/>
    </dgm:pt>
    <dgm:pt modelId="{9A325FD0-C1C8-B84C-B367-E105D2B723C6}" type="pres">
      <dgm:prSet presAssocID="{902DDBDA-47FE-7446-81AA-694E37EDC79F}" presName="ParentText" presStyleLbl="node1" presStyleIdx="2" presStyleCnt="4" custScaleX="1348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EC5DC-01DD-B94E-B78B-3AAF67A5E13A}" type="pres">
      <dgm:prSet presAssocID="{902DDBDA-47FE-7446-81AA-694E37EDC79F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552E326A-2277-C045-8644-6F1938E1FCB3}" type="pres">
      <dgm:prSet presAssocID="{976182F1-7CE9-994D-884C-679545E72B22}" presName="sibTrans" presStyleCnt="0"/>
      <dgm:spPr/>
    </dgm:pt>
    <dgm:pt modelId="{7002DD61-2FFA-EF4F-9433-835CBCF18B2F}" type="pres">
      <dgm:prSet presAssocID="{19D2FE06-FEC8-8F44-96FB-1334C43C1820}" presName="composite" presStyleCnt="0"/>
      <dgm:spPr/>
    </dgm:pt>
    <dgm:pt modelId="{A07C5392-1488-C344-ADF4-607D74ACCA45}" type="pres">
      <dgm:prSet presAssocID="{19D2FE06-FEC8-8F44-96FB-1334C43C1820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7DECCA-6457-CA4E-A147-281C57511876}" type="presOf" srcId="{6E91D81B-E4E9-154C-BA24-8344FC9739EA}" destId="{702F3747-6751-2149-92EE-C6B313836A49}" srcOrd="0" destOrd="0" presId="urn:microsoft.com/office/officeart/2005/8/layout/StepDownProcess"/>
    <dgm:cxn modelId="{83821542-74E7-9844-9A51-8FD894B97032}" type="presOf" srcId="{902DDBDA-47FE-7446-81AA-694E37EDC79F}" destId="{9A325FD0-C1C8-B84C-B367-E105D2B723C6}" srcOrd="0" destOrd="0" presId="urn:microsoft.com/office/officeart/2005/8/layout/StepDownProcess"/>
    <dgm:cxn modelId="{A036C438-8056-8145-8669-300DD19082A9}" srcId="{6E91D81B-E4E9-154C-BA24-8344FC9739EA}" destId="{DCEEE770-CB5A-9948-9CD5-5FAD3E56F6A9}" srcOrd="0" destOrd="0" parTransId="{03DB3CB3-105A-EA45-95D2-6B5E0E28D125}" sibTransId="{64C0C3D7-3FFB-1D47-B96A-970A0AF533DE}"/>
    <dgm:cxn modelId="{12451D51-C8EB-1840-AAA8-065678C42AF3}" type="presOf" srcId="{19D2FE06-FEC8-8F44-96FB-1334C43C1820}" destId="{A07C5392-1488-C344-ADF4-607D74ACCA45}" srcOrd="0" destOrd="0" presId="urn:microsoft.com/office/officeart/2005/8/layout/StepDownProcess"/>
    <dgm:cxn modelId="{D311EC38-2006-D644-BA14-AED250473DF2}" type="presOf" srcId="{DCEEE770-CB5A-9948-9CD5-5FAD3E56F6A9}" destId="{AE4FC44A-3002-BC4B-8C2B-98A88998F901}" srcOrd="0" destOrd="0" presId="urn:microsoft.com/office/officeart/2005/8/layout/StepDownProcess"/>
    <dgm:cxn modelId="{C7BDE098-4312-D945-B4D6-329D0AFED42C}" srcId="{6E91D81B-E4E9-154C-BA24-8344FC9739EA}" destId="{A4557A88-759A-D14F-80B8-6CF3011806C7}" srcOrd="1" destOrd="0" parTransId="{4ABD5347-1951-3A47-8240-0B9481DD655D}" sibTransId="{6D9BF53E-F767-AC4C-A7E1-694DABCB2DFD}"/>
    <dgm:cxn modelId="{013F5D3A-C8CF-7D4D-8801-20966CF02040}" srcId="{6E91D81B-E4E9-154C-BA24-8344FC9739EA}" destId="{902DDBDA-47FE-7446-81AA-694E37EDC79F}" srcOrd="2" destOrd="0" parTransId="{7D6CD125-BB5C-4A45-B62F-382429786702}" sibTransId="{976182F1-7CE9-994D-884C-679545E72B22}"/>
    <dgm:cxn modelId="{EBE5F6F7-FB95-3F42-B729-A327AD35AA52}" type="presOf" srcId="{A4557A88-759A-D14F-80B8-6CF3011806C7}" destId="{44588955-16A8-F742-BAB0-2F7C63917871}" srcOrd="0" destOrd="0" presId="urn:microsoft.com/office/officeart/2005/8/layout/StepDownProcess"/>
    <dgm:cxn modelId="{F77CE4AC-1E49-764D-A35F-FE9DF397BD08}" srcId="{6E91D81B-E4E9-154C-BA24-8344FC9739EA}" destId="{19D2FE06-FEC8-8F44-96FB-1334C43C1820}" srcOrd="3" destOrd="0" parTransId="{497A706F-20C7-6F4C-B277-3CFF9D263A4F}" sibTransId="{2D102682-D5B6-DB46-9B1B-5CD8EACE86BF}"/>
    <dgm:cxn modelId="{02CC7CDC-6EB0-4D4F-8669-A16C1B9DD58D}" type="presParOf" srcId="{702F3747-6751-2149-92EE-C6B313836A49}" destId="{B94D139F-2F7A-2D42-B1B3-32E6F1D0E2BE}" srcOrd="0" destOrd="0" presId="urn:microsoft.com/office/officeart/2005/8/layout/StepDownProcess"/>
    <dgm:cxn modelId="{3F318C67-CE0C-C348-8496-C74CD46802F6}" type="presParOf" srcId="{B94D139F-2F7A-2D42-B1B3-32E6F1D0E2BE}" destId="{7CBCF657-E131-DA4F-A694-1E1268851348}" srcOrd="0" destOrd="0" presId="urn:microsoft.com/office/officeart/2005/8/layout/StepDownProcess"/>
    <dgm:cxn modelId="{51A5E145-6B6C-7549-A171-605C86AA6598}" type="presParOf" srcId="{B94D139F-2F7A-2D42-B1B3-32E6F1D0E2BE}" destId="{AE4FC44A-3002-BC4B-8C2B-98A88998F901}" srcOrd="1" destOrd="0" presId="urn:microsoft.com/office/officeart/2005/8/layout/StepDownProcess"/>
    <dgm:cxn modelId="{9DE82B91-4A10-6F41-AB7C-2BB70A61495A}" type="presParOf" srcId="{B94D139F-2F7A-2D42-B1B3-32E6F1D0E2BE}" destId="{96DFECF7-8E59-5F4F-B827-2BE17F64E8E5}" srcOrd="2" destOrd="0" presId="urn:microsoft.com/office/officeart/2005/8/layout/StepDownProcess"/>
    <dgm:cxn modelId="{D3B0246A-DA10-264E-904D-53000386775D}" type="presParOf" srcId="{702F3747-6751-2149-92EE-C6B313836A49}" destId="{9C506CEE-D8F8-8B4A-821F-62E654AA0B29}" srcOrd="1" destOrd="0" presId="urn:microsoft.com/office/officeart/2005/8/layout/StepDownProcess"/>
    <dgm:cxn modelId="{55C6E3E8-EAE0-F34C-A4CE-0A0CF2680669}" type="presParOf" srcId="{702F3747-6751-2149-92EE-C6B313836A49}" destId="{BD6A4A42-6CF8-7040-BD81-6212AC94F371}" srcOrd="2" destOrd="0" presId="urn:microsoft.com/office/officeart/2005/8/layout/StepDownProcess"/>
    <dgm:cxn modelId="{44717416-187E-6A46-8DA7-937A6EE11D34}" type="presParOf" srcId="{BD6A4A42-6CF8-7040-BD81-6212AC94F371}" destId="{67469BCF-03BC-CA40-818B-729A75B42557}" srcOrd="0" destOrd="0" presId="urn:microsoft.com/office/officeart/2005/8/layout/StepDownProcess"/>
    <dgm:cxn modelId="{A501A588-D596-7246-8955-C0419E0BDB57}" type="presParOf" srcId="{BD6A4A42-6CF8-7040-BD81-6212AC94F371}" destId="{44588955-16A8-F742-BAB0-2F7C63917871}" srcOrd="1" destOrd="0" presId="urn:microsoft.com/office/officeart/2005/8/layout/StepDownProcess"/>
    <dgm:cxn modelId="{B51E07C2-B34B-F949-8D98-8E5E2BF720CD}" type="presParOf" srcId="{BD6A4A42-6CF8-7040-BD81-6212AC94F371}" destId="{64830298-B57C-7E4F-8C6A-E9034E2D9734}" srcOrd="2" destOrd="0" presId="urn:microsoft.com/office/officeart/2005/8/layout/StepDownProcess"/>
    <dgm:cxn modelId="{C2B2038F-3F1B-E24E-954D-00698D8B1AD9}" type="presParOf" srcId="{702F3747-6751-2149-92EE-C6B313836A49}" destId="{5752B6DD-38E6-684E-9B89-E2AAD7BB422B}" srcOrd="3" destOrd="0" presId="urn:microsoft.com/office/officeart/2005/8/layout/StepDownProcess"/>
    <dgm:cxn modelId="{51F664E3-98C9-D747-A735-9C336469EB2C}" type="presParOf" srcId="{702F3747-6751-2149-92EE-C6B313836A49}" destId="{D2187F08-95AE-314E-B20D-91276A2EF193}" srcOrd="4" destOrd="0" presId="urn:microsoft.com/office/officeart/2005/8/layout/StepDownProcess"/>
    <dgm:cxn modelId="{5D84EF25-BC92-2046-9D61-204D2CB58A67}" type="presParOf" srcId="{D2187F08-95AE-314E-B20D-91276A2EF193}" destId="{C49D35A7-26D4-5D4E-BD29-2E5B0C33BC5D}" srcOrd="0" destOrd="0" presId="urn:microsoft.com/office/officeart/2005/8/layout/StepDownProcess"/>
    <dgm:cxn modelId="{38C619A3-092F-3A46-AC8A-6434836A6C1E}" type="presParOf" srcId="{D2187F08-95AE-314E-B20D-91276A2EF193}" destId="{9A325FD0-C1C8-B84C-B367-E105D2B723C6}" srcOrd="1" destOrd="0" presId="urn:microsoft.com/office/officeart/2005/8/layout/StepDownProcess"/>
    <dgm:cxn modelId="{0740150C-0326-464B-AA0F-3E2153C219B9}" type="presParOf" srcId="{D2187F08-95AE-314E-B20D-91276A2EF193}" destId="{49DEC5DC-01DD-B94E-B78B-3AAF67A5E13A}" srcOrd="2" destOrd="0" presId="urn:microsoft.com/office/officeart/2005/8/layout/StepDownProcess"/>
    <dgm:cxn modelId="{52B92685-1C6B-D44E-BFE0-810F1EE9EB52}" type="presParOf" srcId="{702F3747-6751-2149-92EE-C6B313836A49}" destId="{552E326A-2277-C045-8644-6F1938E1FCB3}" srcOrd="5" destOrd="0" presId="urn:microsoft.com/office/officeart/2005/8/layout/StepDownProcess"/>
    <dgm:cxn modelId="{A1C5ADF3-0232-634D-AFBF-6639242DAF42}" type="presParOf" srcId="{702F3747-6751-2149-92EE-C6B313836A49}" destId="{7002DD61-2FFA-EF4F-9433-835CBCF18B2F}" srcOrd="6" destOrd="0" presId="urn:microsoft.com/office/officeart/2005/8/layout/StepDownProcess"/>
    <dgm:cxn modelId="{705F71C5-5002-6A47-BA52-62F73EBE9ED4}" type="presParOf" srcId="{7002DD61-2FFA-EF4F-9433-835CBCF18B2F}" destId="{A07C5392-1488-C344-ADF4-607D74ACCA4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41862-1EE8-4347-A031-AB2AF59F3B51}">
      <dsp:nvSpPr>
        <dsp:cNvPr id="0" name=""/>
        <dsp:cNvSpPr/>
      </dsp:nvSpPr>
      <dsp:spPr>
        <a:xfrm rot="5400000">
          <a:off x="237306" y="1927323"/>
          <a:ext cx="707640" cy="117749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B11303-C692-AD48-9B3E-91A325C29B00}">
      <dsp:nvSpPr>
        <dsp:cNvPr id="0" name=""/>
        <dsp:cNvSpPr/>
      </dsp:nvSpPr>
      <dsp:spPr>
        <a:xfrm>
          <a:off x="119184" y="2279141"/>
          <a:ext cx="1063051" cy="93182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smtClean="0"/>
            <a:t>Learned behavior</a:t>
          </a:r>
          <a:endParaRPr lang="en-US" sz="1800" kern="1200"/>
        </a:p>
      </dsp:txBody>
      <dsp:txXfrm>
        <a:off x="119184" y="2279141"/>
        <a:ext cx="1063051" cy="931826"/>
      </dsp:txXfrm>
    </dsp:sp>
    <dsp:sp modelId="{4ADB2DE9-4015-3044-A986-2B092033655E}">
      <dsp:nvSpPr>
        <dsp:cNvPr id="0" name=""/>
        <dsp:cNvSpPr/>
      </dsp:nvSpPr>
      <dsp:spPr>
        <a:xfrm>
          <a:off x="981659" y="1840634"/>
          <a:ext cx="200575" cy="200575"/>
        </a:xfrm>
        <a:prstGeom prst="triangle">
          <a:avLst>
            <a:gd name="adj" fmla="val 10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B5E21C-E729-D84F-BE38-C416355B2570}">
      <dsp:nvSpPr>
        <dsp:cNvPr id="0" name=""/>
        <dsp:cNvSpPr/>
      </dsp:nvSpPr>
      <dsp:spPr>
        <a:xfrm rot="5400000">
          <a:off x="1538689" y="1605294"/>
          <a:ext cx="707640" cy="117749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2340760"/>
            <a:satOff val="-2919"/>
            <a:lumOff val="6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A6C346-E361-624B-BD38-C4692A80018B}">
      <dsp:nvSpPr>
        <dsp:cNvPr id="0" name=""/>
        <dsp:cNvSpPr/>
      </dsp:nvSpPr>
      <dsp:spPr>
        <a:xfrm>
          <a:off x="1420566" y="1957112"/>
          <a:ext cx="1063051" cy="93182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smtClean="0"/>
            <a:t>Get what they want</a:t>
          </a:r>
          <a:endParaRPr lang="en-US" sz="1800" kern="1200"/>
        </a:p>
      </dsp:txBody>
      <dsp:txXfrm>
        <a:off x="1420566" y="1957112"/>
        <a:ext cx="1063051" cy="931826"/>
      </dsp:txXfrm>
    </dsp:sp>
    <dsp:sp modelId="{53222826-70BB-7E45-BA0A-14703F6D7B05}">
      <dsp:nvSpPr>
        <dsp:cNvPr id="0" name=""/>
        <dsp:cNvSpPr/>
      </dsp:nvSpPr>
      <dsp:spPr>
        <a:xfrm>
          <a:off x="2283041" y="1518606"/>
          <a:ext cx="200575" cy="200575"/>
        </a:xfrm>
        <a:prstGeom prst="triangle">
          <a:avLst>
            <a:gd name="adj" fmla="val 100000"/>
          </a:avLst>
        </a:prstGeom>
        <a:solidFill>
          <a:schemeClr val="accent2">
            <a:hueOff val="3511140"/>
            <a:satOff val="-4379"/>
            <a:lumOff val="103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A10511-6024-B94B-A42D-9F0F7833F680}">
      <dsp:nvSpPr>
        <dsp:cNvPr id="0" name=""/>
        <dsp:cNvSpPr/>
      </dsp:nvSpPr>
      <dsp:spPr>
        <a:xfrm rot="5400000">
          <a:off x="2840071" y="1283266"/>
          <a:ext cx="707640" cy="117749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1331DF-CCDC-1D4F-A214-A981CD235525}">
      <dsp:nvSpPr>
        <dsp:cNvPr id="0" name=""/>
        <dsp:cNvSpPr/>
      </dsp:nvSpPr>
      <dsp:spPr>
        <a:xfrm>
          <a:off x="2721948" y="1635084"/>
          <a:ext cx="1063051" cy="93182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smtClean="0"/>
            <a:t>Behavior continues </a:t>
          </a:r>
          <a:endParaRPr lang="en-US" sz="1800" kern="1200"/>
        </a:p>
      </dsp:txBody>
      <dsp:txXfrm>
        <a:off x="2721948" y="1635084"/>
        <a:ext cx="1063051" cy="9318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CF657-E131-DA4F-A694-1E1268851348}">
      <dsp:nvSpPr>
        <dsp:cNvPr id="0" name=""/>
        <dsp:cNvSpPr/>
      </dsp:nvSpPr>
      <dsp:spPr>
        <a:xfrm rot="5400000">
          <a:off x="1522824" y="1209579"/>
          <a:ext cx="1062273" cy="120936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E4FC44A-3002-BC4B-8C2B-98A88998F901}">
      <dsp:nvSpPr>
        <dsp:cNvPr id="0" name=""/>
        <dsp:cNvSpPr/>
      </dsp:nvSpPr>
      <dsp:spPr>
        <a:xfrm>
          <a:off x="1241386" y="32027"/>
          <a:ext cx="1788243" cy="1251712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Age Appropriate behavior</a:t>
          </a:r>
          <a:endParaRPr lang="en-US" sz="2300" kern="1200" dirty="0"/>
        </a:p>
      </dsp:txBody>
      <dsp:txXfrm>
        <a:off x="1302501" y="93142"/>
        <a:ext cx="1666013" cy="1129482"/>
      </dsp:txXfrm>
    </dsp:sp>
    <dsp:sp modelId="{96DFECF7-8E59-5F4F-B827-2BE17F64E8E5}">
      <dsp:nvSpPr>
        <dsp:cNvPr id="0" name=""/>
        <dsp:cNvSpPr/>
      </dsp:nvSpPr>
      <dsp:spPr>
        <a:xfrm>
          <a:off x="3029629" y="151407"/>
          <a:ext cx="1300597" cy="101168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69BCF-03BC-CA40-818B-729A75B42557}">
      <dsp:nvSpPr>
        <dsp:cNvPr id="0" name=""/>
        <dsp:cNvSpPr/>
      </dsp:nvSpPr>
      <dsp:spPr>
        <a:xfrm rot="5400000">
          <a:off x="3005468" y="2615664"/>
          <a:ext cx="1062273" cy="120936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962699"/>
            <a:satOff val="9881"/>
            <a:lumOff val="636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588955-16A8-F742-BAB0-2F7C63917871}">
      <dsp:nvSpPr>
        <dsp:cNvPr id="0" name=""/>
        <dsp:cNvSpPr/>
      </dsp:nvSpPr>
      <dsp:spPr>
        <a:xfrm>
          <a:off x="2724030" y="1438113"/>
          <a:ext cx="1788243" cy="1251712"/>
        </a:xfrm>
        <a:prstGeom prst="roundRect">
          <a:avLst>
            <a:gd name="adj" fmla="val 1667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Making rules</a:t>
          </a:r>
          <a:endParaRPr lang="en-US" sz="2300" kern="1200" dirty="0"/>
        </a:p>
      </dsp:txBody>
      <dsp:txXfrm>
        <a:off x="2785145" y="1499228"/>
        <a:ext cx="1666013" cy="1129482"/>
      </dsp:txXfrm>
    </dsp:sp>
    <dsp:sp modelId="{64830298-B57C-7E4F-8C6A-E9034E2D9734}">
      <dsp:nvSpPr>
        <dsp:cNvPr id="0" name=""/>
        <dsp:cNvSpPr/>
      </dsp:nvSpPr>
      <dsp:spPr>
        <a:xfrm>
          <a:off x="4512273" y="1557492"/>
          <a:ext cx="1300597" cy="101168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D35A7-26D4-5D4E-BD29-2E5B0C33BC5D}">
      <dsp:nvSpPr>
        <dsp:cNvPr id="0" name=""/>
        <dsp:cNvSpPr/>
      </dsp:nvSpPr>
      <dsp:spPr>
        <a:xfrm rot="5400000">
          <a:off x="4488111" y="4021750"/>
          <a:ext cx="1062273" cy="120936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925398"/>
            <a:satOff val="19763"/>
            <a:lumOff val="1272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A325FD0-C1C8-B84C-B367-E105D2B723C6}">
      <dsp:nvSpPr>
        <dsp:cNvPr id="0" name=""/>
        <dsp:cNvSpPr/>
      </dsp:nvSpPr>
      <dsp:spPr>
        <a:xfrm>
          <a:off x="4206673" y="2844199"/>
          <a:ext cx="1788243" cy="1251712"/>
        </a:xfrm>
        <a:prstGeom prst="roundRect">
          <a:avLst>
            <a:gd name="adj" fmla="val 16670"/>
          </a:avLst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Discipline techniques</a:t>
          </a:r>
          <a:endParaRPr lang="en-US" sz="2000" b="1" kern="1200" dirty="0">
            <a:solidFill>
              <a:srgbClr val="FFFF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>
        <a:off x="4267788" y="2905314"/>
        <a:ext cx="1666013" cy="1129482"/>
      </dsp:txXfrm>
    </dsp:sp>
    <dsp:sp modelId="{49DEC5DC-01DD-B94E-B78B-3AAF67A5E13A}">
      <dsp:nvSpPr>
        <dsp:cNvPr id="0" name=""/>
        <dsp:cNvSpPr/>
      </dsp:nvSpPr>
      <dsp:spPr>
        <a:xfrm>
          <a:off x="5994916" y="2963578"/>
          <a:ext cx="1300597" cy="101168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C5392-1488-C344-ADF4-607D74ACCA45}">
      <dsp:nvSpPr>
        <dsp:cNvPr id="0" name=""/>
        <dsp:cNvSpPr/>
      </dsp:nvSpPr>
      <dsp:spPr>
        <a:xfrm>
          <a:off x="5689317" y="4250285"/>
          <a:ext cx="1788243" cy="1251712"/>
        </a:xfrm>
        <a:prstGeom prst="roundRect">
          <a:avLst>
            <a:gd name="adj" fmla="val 16670"/>
          </a:avLst>
        </a:prstGeom>
        <a:solidFill>
          <a:srgbClr val="FF33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Alternatives to Discipline</a:t>
          </a:r>
          <a:endParaRPr lang="en-US" sz="2300" kern="1200" dirty="0"/>
        </a:p>
      </dsp:txBody>
      <dsp:txXfrm>
        <a:off x="5750432" y="4311400"/>
        <a:ext cx="1666013" cy="112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CF657-E131-DA4F-A694-1E1268851348}">
      <dsp:nvSpPr>
        <dsp:cNvPr id="0" name=""/>
        <dsp:cNvSpPr/>
      </dsp:nvSpPr>
      <dsp:spPr>
        <a:xfrm rot="5400000">
          <a:off x="178981" y="1579453"/>
          <a:ext cx="673822" cy="76712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E4FC44A-3002-BC4B-8C2B-98A88998F901}">
      <dsp:nvSpPr>
        <dsp:cNvPr id="0" name=""/>
        <dsp:cNvSpPr/>
      </dsp:nvSpPr>
      <dsp:spPr>
        <a:xfrm>
          <a:off x="459" y="832507"/>
          <a:ext cx="1134319" cy="793986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Age Appropriate behavior</a:t>
          </a:r>
          <a:endParaRPr lang="en-US" sz="1400" kern="1200" dirty="0"/>
        </a:p>
      </dsp:txBody>
      <dsp:txXfrm>
        <a:off x="39225" y="871273"/>
        <a:ext cx="1056787" cy="716454"/>
      </dsp:txXfrm>
    </dsp:sp>
    <dsp:sp modelId="{96DFECF7-8E59-5F4F-B827-2BE17F64E8E5}">
      <dsp:nvSpPr>
        <dsp:cNvPr id="0" name=""/>
        <dsp:cNvSpPr/>
      </dsp:nvSpPr>
      <dsp:spPr>
        <a:xfrm>
          <a:off x="1134778" y="908232"/>
          <a:ext cx="824996" cy="64173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69BCF-03BC-CA40-818B-729A75B42557}">
      <dsp:nvSpPr>
        <dsp:cNvPr id="0" name=""/>
        <dsp:cNvSpPr/>
      </dsp:nvSpPr>
      <dsp:spPr>
        <a:xfrm rot="5400000">
          <a:off x="1119452" y="2471362"/>
          <a:ext cx="673822" cy="76712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962699"/>
            <a:satOff val="9881"/>
            <a:lumOff val="636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588955-16A8-F742-BAB0-2F7C63917871}">
      <dsp:nvSpPr>
        <dsp:cNvPr id="0" name=""/>
        <dsp:cNvSpPr/>
      </dsp:nvSpPr>
      <dsp:spPr>
        <a:xfrm>
          <a:off x="940930" y="1724417"/>
          <a:ext cx="1134319" cy="793986"/>
        </a:xfrm>
        <a:prstGeom prst="roundRect">
          <a:avLst>
            <a:gd name="adj" fmla="val 1667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Making rules</a:t>
          </a:r>
          <a:endParaRPr lang="en-US" sz="1400" kern="1200" dirty="0"/>
        </a:p>
      </dsp:txBody>
      <dsp:txXfrm>
        <a:off x="979696" y="1763183"/>
        <a:ext cx="1056787" cy="716454"/>
      </dsp:txXfrm>
    </dsp:sp>
    <dsp:sp modelId="{64830298-B57C-7E4F-8C6A-E9034E2D9734}">
      <dsp:nvSpPr>
        <dsp:cNvPr id="0" name=""/>
        <dsp:cNvSpPr/>
      </dsp:nvSpPr>
      <dsp:spPr>
        <a:xfrm>
          <a:off x="2075250" y="1800142"/>
          <a:ext cx="824996" cy="64173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D35A7-26D4-5D4E-BD29-2E5B0C33BC5D}">
      <dsp:nvSpPr>
        <dsp:cNvPr id="0" name=""/>
        <dsp:cNvSpPr/>
      </dsp:nvSpPr>
      <dsp:spPr>
        <a:xfrm rot="5400000">
          <a:off x="2257346" y="3363271"/>
          <a:ext cx="673822" cy="76712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925398"/>
            <a:satOff val="19763"/>
            <a:lumOff val="1272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A325FD0-C1C8-B84C-B367-E105D2B723C6}">
      <dsp:nvSpPr>
        <dsp:cNvPr id="0" name=""/>
        <dsp:cNvSpPr/>
      </dsp:nvSpPr>
      <dsp:spPr>
        <a:xfrm>
          <a:off x="1881402" y="2616326"/>
          <a:ext cx="1529165" cy="793986"/>
        </a:xfrm>
        <a:prstGeom prst="roundRect">
          <a:avLst>
            <a:gd name="adj" fmla="val 16670"/>
          </a:avLst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Discipline techniques</a:t>
          </a:r>
          <a:endParaRPr lang="en-US" sz="2000" b="1" kern="1200" dirty="0">
            <a:solidFill>
              <a:srgbClr val="FFFF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>
        <a:off x="1920168" y="2655092"/>
        <a:ext cx="1451633" cy="716454"/>
      </dsp:txXfrm>
    </dsp:sp>
    <dsp:sp modelId="{49DEC5DC-01DD-B94E-B78B-3AAF67A5E13A}">
      <dsp:nvSpPr>
        <dsp:cNvPr id="0" name=""/>
        <dsp:cNvSpPr/>
      </dsp:nvSpPr>
      <dsp:spPr>
        <a:xfrm>
          <a:off x="3213144" y="2692051"/>
          <a:ext cx="824996" cy="64173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C5392-1488-C344-ADF4-607D74ACCA45}">
      <dsp:nvSpPr>
        <dsp:cNvPr id="0" name=""/>
        <dsp:cNvSpPr/>
      </dsp:nvSpPr>
      <dsp:spPr>
        <a:xfrm>
          <a:off x="2821873" y="3508236"/>
          <a:ext cx="1134319" cy="793986"/>
        </a:xfrm>
        <a:prstGeom prst="roundRect">
          <a:avLst>
            <a:gd name="adj" fmla="val 16670"/>
          </a:avLst>
        </a:prstGeom>
        <a:solidFill>
          <a:srgbClr val="FF33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Alternatives to Discipline</a:t>
          </a:r>
          <a:endParaRPr lang="en-US" sz="1400" kern="1200" dirty="0"/>
        </a:p>
      </dsp:txBody>
      <dsp:txXfrm>
        <a:off x="2860639" y="3547002"/>
        <a:ext cx="1056787" cy="7164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CF657-E131-DA4F-A694-1E1268851348}">
      <dsp:nvSpPr>
        <dsp:cNvPr id="0" name=""/>
        <dsp:cNvSpPr/>
      </dsp:nvSpPr>
      <dsp:spPr>
        <a:xfrm rot="5400000">
          <a:off x="178981" y="1579453"/>
          <a:ext cx="673822" cy="76712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E4FC44A-3002-BC4B-8C2B-98A88998F901}">
      <dsp:nvSpPr>
        <dsp:cNvPr id="0" name=""/>
        <dsp:cNvSpPr/>
      </dsp:nvSpPr>
      <dsp:spPr>
        <a:xfrm>
          <a:off x="459" y="832507"/>
          <a:ext cx="1134319" cy="793986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Age Appropriate behavior</a:t>
          </a:r>
          <a:endParaRPr lang="en-US" sz="1400" kern="1200" dirty="0"/>
        </a:p>
      </dsp:txBody>
      <dsp:txXfrm>
        <a:off x="39225" y="871273"/>
        <a:ext cx="1056787" cy="716454"/>
      </dsp:txXfrm>
    </dsp:sp>
    <dsp:sp modelId="{96DFECF7-8E59-5F4F-B827-2BE17F64E8E5}">
      <dsp:nvSpPr>
        <dsp:cNvPr id="0" name=""/>
        <dsp:cNvSpPr/>
      </dsp:nvSpPr>
      <dsp:spPr>
        <a:xfrm>
          <a:off x="1134778" y="908232"/>
          <a:ext cx="824996" cy="64173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69BCF-03BC-CA40-818B-729A75B42557}">
      <dsp:nvSpPr>
        <dsp:cNvPr id="0" name=""/>
        <dsp:cNvSpPr/>
      </dsp:nvSpPr>
      <dsp:spPr>
        <a:xfrm rot="5400000">
          <a:off x="1119452" y="2471362"/>
          <a:ext cx="673822" cy="76712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962699"/>
            <a:satOff val="9881"/>
            <a:lumOff val="636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588955-16A8-F742-BAB0-2F7C63917871}">
      <dsp:nvSpPr>
        <dsp:cNvPr id="0" name=""/>
        <dsp:cNvSpPr/>
      </dsp:nvSpPr>
      <dsp:spPr>
        <a:xfrm>
          <a:off x="940930" y="1724417"/>
          <a:ext cx="1134319" cy="793986"/>
        </a:xfrm>
        <a:prstGeom prst="roundRect">
          <a:avLst>
            <a:gd name="adj" fmla="val 1667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Making rules</a:t>
          </a:r>
          <a:endParaRPr lang="en-US" sz="1400" kern="1200" dirty="0"/>
        </a:p>
      </dsp:txBody>
      <dsp:txXfrm>
        <a:off x="979696" y="1763183"/>
        <a:ext cx="1056787" cy="716454"/>
      </dsp:txXfrm>
    </dsp:sp>
    <dsp:sp modelId="{64830298-B57C-7E4F-8C6A-E9034E2D9734}">
      <dsp:nvSpPr>
        <dsp:cNvPr id="0" name=""/>
        <dsp:cNvSpPr/>
      </dsp:nvSpPr>
      <dsp:spPr>
        <a:xfrm>
          <a:off x="2075250" y="1800142"/>
          <a:ext cx="824996" cy="64173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D35A7-26D4-5D4E-BD29-2E5B0C33BC5D}">
      <dsp:nvSpPr>
        <dsp:cNvPr id="0" name=""/>
        <dsp:cNvSpPr/>
      </dsp:nvSpPr>
      <dsp:spPr>
        <a:xfrm rot="5400000">
          <a:off x="2257346" y="3363271"/>
          <a:ext cx="673822" cy="76712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925398"/>
            <a:satOff val="19763"/>
            <a:lumOff val="1272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A325FD0-C1C8-B84C-B367-E105D2B723C6}">
      <dsp:nvSpPr>
        <dsp:cNvPr id="0" name=""/>
        <dsp:cNvSpPr/>
      </dsp:nvSpPr>
      <dsp:spPr>
        <a:xfrm>
          <a:off x="1881402" y="2616326"/>
          <a:ext cx="1529165" cy="793986"/>
        </a:xfrm>
        <a:prstGeom prst="roundRect">
          <a:avLst>
            <a:gd name="adj" fmla="val 16670"/>
          </a:avLst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Discipline techniques</a:t>
          </a:r>
          <a:endParaRPr lang="en-US" sz="2000" b="1" kern="1200" dirty="0">
            <a:solidFill>
              <a:srgbClr val="FFFF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>
        <a:off x="1920168" y="2655092"/>
        <a:ext cx="1451633" cy="716454"/>
      </dsp:txXfrm>
    </dsp:sp>
    <dsp:sp modelId="{49DEC5DC-01DD-B94E-B78B-3AAF67A5E13A}">
      <dsp:nvSpPr>
        <dsp:cNvPr id="0" name=""/>
        <dsp:cNvSpPr/>
      </dsp:nvSpPr>
      <dsp:spPr>
        <a:xfrm>
          <a:off x="3213144" y="2692051"/>
          <a:ext cx="824996" cy="64173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C5392-1488-C344-ADF4-607D74ACCA45}">
      <dsp:nvSpPr>
        <dsp:cNvPr id="0" name=""/>
        <dsp:cNvSpPr/>
      </dsp:nvSpPr>
      <dsp:spPr>
        <a:xfrm>
          <a:off x="2821873" y="3508236"/>
          <a:ext cx="1134319" cy="793986"/>
        </a:xfrm>
        <a:prstGeom prst="roundRect">
          <a:avLst>
            <a:gd name="adj" fmla="val 16670"/>
          </a:avLst>
        </a:prstGeom>
        <a:solidFill>
          <a:srgbClr val="FF33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Alternatives to Discipline</a:t>
          </a:r>
          <a:endParaRPr lang="en-US" sz="1400" kern="1200" dirty="0"/>
        </a:p>
      </dsp:txBody>
      <dsp:txXfrm>
        <a:off x="2860639" y="3547002"/>
        <a:ext cx="1056787" cy="7164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CF657-E131-DA4F-A694-1E1268851348}">
      <dsp:nvSpPr>
        <dsp:cNvPr id="0" name=""/>
        <dsp:cNvSpPr/>
      </dsp:nvSpPr>
      <dsp:spPr>
        <a:xfrm rot="5400000">
          <a:off x="178981" y="1579453"/>
          <a:ext cx="673822" cy="76712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E4FC44A-3002-BC4B-8C2B-98A88998F901}">
      <dsp:nvSpPr>
        <dsp:cNvPr id="0" name=""/>
        <dsp:cNvSpPr/>
      </dsp:nvSpPr>
      <dsp:spPr>
        <a:xfrm>
          <a:off x="459" y="832507"/>
          <a:ext cx="1134319" cy="793986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Age Appropriate behavior</a:t>
          </a:r>
          <a:endParaRPr lang="en-US" sz="1400" kern="1200" dirty="0"/>
        </a:p>
      </dsp:txBody>
      <dsp:txXfrm>
        <a:off x="39225" y="871273"/>
        <a:ext cx="1056787" cy="716454"/>
      </dsp:txXfrm>
    </dsp:sp>
    <dsp:sp modelId="{96DFECF7-8E59-5F4F-B827-2BE17F64E8E5}">
      <dsp:nvSpPr>
        <dsp:cNvPr id="0" name=""/>
        <dsp:cNvSpPr/>
      </dsp:nvSpPr>
      <dsp:spPr>
        <a:xfrm>
          <a:off x="1134778" y="908232"/>
          <a:ext cx="824996" cy="64173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69BCF-03BC-CA40-818B-729A75B42557}">
      <dsp:nvSpPr>
        <dsp:cNvPr id="0" name=""/>
        <dsp:cNvSpPr/>
      </dsp:nvSpPr>
      <dsp:spPr>
        <a:xfrm rot="5400000">
          <a:off x="1119452" y="2471362"/>
          <a:ext cx="673822" cy="76712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962699"/>
            <a:satOff val="9881"/>
            <a:lumOff val="636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588955-16A8-F742-BAB0-2F7C63917871}">
      <dsp:nvSpPr>
        <dsp:cNvPr id="0" name=""/>
        <dsp:cNvSpPr/>
      </dsp:nvSpPr>
      <dsp:spPr>
        <a:xfrm>
          <a:off x="940930" y="1724417"/>
          <a:ext cx="1134319" cy="793986"/>
        </a:xfrm>
        <a:prstGeom prst="roundRect">
          <a:avLst>
            <a:gd name="adj" fmla="val 1667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Making rules</a:t>
          </a:r>
          <a:endParaRPr lang="en-US" sz="1400" kern="1200" dirty="0"/>
        </a:p>
      </dsp:txBody>
      <dsp:txXfrm>
        <a:off x="979696" y="1763183"/>
        <a:ext cx="1056787" cy="716454"/>
      </dsp:txXfrm>
    </dsp:sp>
    <dsp:sp modelId="{64830298-B57C-7E4F-8C6A-E9034E2D9734}">
      <dsp:nvSpPr>
        <dsp:cNvPr id="0" name=""/>
        <dsp:cNvSpPr/>
      </dsp:nvSpPr>
      <dsp:spPr>
        <a:xfrm>
          <a:off x="2075250" y="1800142"/>
          <a:ext cx="824996" cy="64173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D35A7-26D4-5D4E-BD29-2E5B0C33BC5D}">
      <dsp:nvSpPr>
        <dsp:cNvPr id="0" name=""/>
        <dsp:cNvSpPr/>
      </dsp:nvSpPr>
      <dsp:spPr>
        <a:xfrm rot="5400000">
          <a:off x="2257346" y="3363271"/>
          <a:ext cx="673822" cy="76712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925398"/>
            <a:satOff val="19763"/>
            <a:lumOff val="1272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A325FD0-C1C8-B84C-B367-E105D2B723C6}">
      <dsp:nvSpPr>
        <dsp:cNvPr id="0" name=""/>
        <dsp:cNvSpPr/>
      </dsp:nvSpPr>
      <dsp:spPr>
        <a:xfrm>
          <a:off x="1881402" y="2616326"/>
          <a:ext cx="1529165" cy="793986"/>
        </a:xfrm>
        <a:prstGeom prst="roundRect">
          <a:avLst>
            <a:gd name="adj" fmla="val 16670"/>
          </a:avLst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Discipline techniques</a:t>
          </a:r>
          <a:endParaRPr lang="en-US" sz="2000" b="1" kern="1200" dirty="0">
            <a:solidFill>
              <a:srgbClr val="FFFF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>
        <a:off x="1920168" y="2655092"/>
        <a:ext cx="1451633" cy="716454"/>
      </dsp:txXfrm>
    </dsp:sp>
    <dsp:sp modelId="{49DEC5DC-01DD-B94E-B78B-3AAF67A5E13A}">
      <dsp:nvSpPr>
        <dsp:cNvPr id="0" name=""/>
        <dsp:cNvSpPr/>
      </dsp:nvSpPr>
      <dsp:spPr>
        <a:xfrm>
          <a:off x="3213144" y="2692051"/>
          <a:ext cx="824996" cy="64173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C5392-1488-C344-ADF4-607D74ACCA45}">
      <dsp:nvSpPr>
        <dsp:cNvPr id="0" name=""/>
        <dsp:cNvSpPr/>
      </dsp:nvSpPr>
      <dsp:spPr>
        <a:xfrm>
          <a:off x="2821873" y="3508236"/>
          <a:ext cx="1134319" cy="793986"/>
        </a:xfrm>
        <a:prstGeom prst="roundRect">
          <a:avLst>
            <a:gd name="adj" fmla="val 16670"/>
          </a:avLst>
        </a:prstGeom>
        <a:solidFill>
          <a:srgbClr val="FF33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Alternatives to Discipline</a:t>
          </a:r>
          <a:endParaRPr lang="en-US" sz="1400" kern="1200" dirty="0"/>
        </a:p>
      </dsp:txBody>
      <dsp:txXfrm>
        <a:off x="2860639" y="3547002"/>
        <a:ext cx="1056787" cy="7164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CF657-E131-DA4F-A694-1E1268851348}">
      <dsp:nvSpPr>
        <dsp:cNvPr id="0" name=""/>
        <dsp:cNvSpPr/>
      </dsp:nvSpPr>
      <dsp:spPr>
        <a:xfrm rot="5400000">
          <a:off x="178981" y="1579453"/>
          <a:ext cx="673822" cy="76712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E4FC44A-3002-BC4B-8C2B-98A88998F901}">
      <dsp:nvSpPr>
        <dsp:cNvPr id="0" name=""/>
        <dsp:cNvSpPr/>
      </dsp:nvSpPr>
      <dsp:spPr>
        <a:xfrm>
          <a:off x="459" y="832507"/>
          <a:ext cx="1134319" cy="793986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Age Appropriate behavior</a:t>
          </a:r>
          <a:endParaRPr lang="en-US" sz="1400" kern="1200" dirty="0"/>
        </a:p>
      </dsp:txBody>
      <dsp:txXfrm>
        <a:off x="39225" y="871273"/>
        <a:ext cx="1056787" cy="716454"/>
      </dsp:txXfrm>
    </dsp:sp>
    <dsp:sp modelId="{96DFECF7-8E59-5F4F-B827-2BE17F64E8E5}">
      <dsp:nvSpPr>
        <dsp:cNvPr id="0" name=""/>
        <dsp:cNvSpPr/>
      </dsp:nvSpPr>
      <dsp:spPr>
        <a:xfrm>
          <a:off x="1134778" y="908232"/>
          <a:ext cx="824996" cy="64173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69BCF-03BC-CA40-818B-729A75B42557}">
      <dsp:nvSpPr>
        <dsp:cNvPr id="0" name=""/>
        <dsp:cNvSpPr/>
      </dsp:nvSpPr>
      <dsp:spPr>
        <a:xfrm rot="5400000">
          <a:off x="1119452" y="2471362"/>
          <a:ext cx="673822" cy="76712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962699"/>
            <a:satOff val="9881"/>
            <a:lumOff val="636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588955-16A8-F742-BAB0-2F7C63917871}">
      <dsp:nvSpPr>
        <dsp:cNvPr id="0" name=""/>
        <dsp:cNvSpPr/>
      </dsp:nvSpPr>
      <dsp:spPr>
        <a:xfrm>
          <a:off x="940930" y="1724417"/>
          <a:ext cx="1134319" cy="793986"/>
        </a:xfrm>
        <a:prstGeom prst="roundRect">
          <a:avLst>
            <a:gd name="adj" fmla="val 1667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Making rules</a:t>
          </a:r>
          <a:endParaRPr lang="en-US" sz="1400" kern="1200" dirty="0"/>
        </a:p>
      </dsp:txBody>
      <dsp:txXfrm>
        <a:off x="979696" y="1763183"/>
        <a:ext cx="1056787" cy="716454"/>
      </dsp:txXfrm>
    </dsp:sp>
    <dsp:sp modelId="{64830298-B57C-7E4F-8C6A-E9034E2D9734}">
      <dsp:nvSpPr>
        <dsp:cNvPr id="0" name=""/>
        <dsp:cNvSpPr/>
      </dsp:nvSpPr>
      <dsp:spPr>
        <a:xfrm>
          <a:off x="2075250" y="1800142"/>
          <a:ext cx="824996" cy="64173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D35A7-26D4-5D4E-BD29-2E5B0C33BC5D}">
      <dsp:nvSpPr>
        <dsp:cNvPr id="0" name=""/>
        <dsp:cNvSpPr/>
      </dsp:nvSpPr>
      <dsp:spPr>
        <a:xfrm rot="5400000">
          <a:off x="2257346" y="3363271"/>
          <a:ext cx="673822" cy="76712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3925398"/>
            <a:satOff val="19763"/>
            <a:lumOff val="1272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A325FD0-C1C8-B84C-B367-E105D2B723C6}">
      <dsp:nvSpPr>
        <dsp:cNvPr id="0" name=""/>
        <dsp:cNvSpPr/>
      </dsp:nvSpPr>
      <dsp:spPr>
        <a:xfrm>
          <a:off x="1881402" y="2616326"/>
          <a:ext cx="1529165" cy="793986"/>
        </a:xfrm>
        <a:prstGeom prst="roundRect">
          <a:avLst>
            <a:gd name="adj" fmla="val 16670"/>
          </a:avLst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rPr>
            <a:t>Discipline techniques</a:t>
          </a:r>
          <a:endParaRPr lang="en-US" sz="2000" b="1" kern="1200" dirty="0">
            <a:solidFill>
              <a:srgbClr val="FFFF00"/>
            </a:solidFill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>
        <a:off x="1920168" y="2655092"/>
        <a:ext cx="1451633" cy="716454"/>
      </dsp:txXfrm>
    </dsp:sp>
    <dsp:sp modelId="{49DEC5DC-01DD-B94E-B78B-3AAF67A5E13A}">
      <dsp:nvSpPr>
        <dsp:cNvPr id="0" name=""/>
        <dsp:cNvSpPr/>
      </dsp:nvSpPr>
      <dsp:spPr>
        <a:xfrm>
          <a:off x="3213144" y="2692051"/>
          <a:ext cx="824996" cy="64173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C5392-1488-C344-ADF4-607D74ACCA45}">
      <dsp:nvSpPr>
        <dsp:cNvPr id="0" name=""/>
        <dsp:cNvSpPr/>
      </dsp:nvSpPr>
      <dsp:spPr>
        <a:xfrm>
          <a:off x="2821873" y="3508236"/>
          <a:ext cx="1134319" cy="793986"/>
        </a:xfrm>
        <a:prstGeom prst="roundRect">
          <a:avLst>
            <a:gd name="adj" fmla="val 16670"/>
          </a:avLst>
        </a:prstGeom>
        <a:solidFill>
          <a:srgbClr val="FF33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Alternatives to Discipline</a:t>
          </a:r>
          <a:endParaRPr lang="en-US" sz="1400" kern="1200" dirty="0"/>
        </a:p>
      </dsp:txBody>
      <dsp:txXfrm>
        <a:off x="2860639" y="3547002"/>
        <a:ext cx="1056787" cy="716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34D44-293F-764E-925C-BAB5D94A7EE6}" type="datetimeFigureOut">
              <a:rPr lang="en-US" smtClean="0"/>
              <a:t>03/02/16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10E40-A81B-E947-9AF0-21ADB693C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1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5EC83D7-3DFD-0D4D-971D-8F1CD7560565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F9FD71C-5D13-9148-A4EB-1815DFC26A0D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2C6DBD6-6C0F-9547-B425-6933E76774C4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27BD347-F1F5-404F-BDBE-300291BAD48F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3707208" cy="307867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none"/>
        </p:style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156219"/>
            <a:ext cx="6400800" cy="7017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E43AA3-D517-E14F-B745-22533B6BA0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llon_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274" y="0"/>
            <a:ext cx="5354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1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EB4FA4-4CE5-BD41-A5D1-16C94DDDBFC2}" type="datetimeFigureOut">
              <a:rPr lang="en-US" smtClean="0"/>
              <a:t>03/02/16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E43AA3-D517-E14F-B745-22533B6BA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4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EB4FA4-4CE5-BD41-A5D1-16C94DDDBFC2}" type="datetimeFigureOut">
              <a:rPr lang="en-US" smtClean="0"/>
              <a:t>03/02/16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E43AA3-D517-E14F-B745-22533B6BA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27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29400"/>
            <a:ext cx="307802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323326" y="6629400"/>
            <a:ext cx="750497" cy="228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July 22,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228288" y="6629400"/>
            <a:ext cx="6858194" cy="228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text here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305248" y="2573778"/>
            <a:ext cx="3056961" cy="16084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/>
          </a:p>
        </p:txBody>
      </p:sp>
      <p:sp>
        <p:nvSpPr>
          <p:cNvPr id="12" name="Rectangle 11"/>
          <p:cNvSpPr/>
          <p:nvPr userDrawn="1"/>
        </p:nvSpPr>
        <p:spPr>
          <a:xfrm>
            <a:off x="0" y="6639170"/>
            <a:ext cx="9144000" cy="2188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939" y="2602316"/>
            <a:ext cx="3118408" cy="147100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5458477" y="5891896"/>
            <a:ext cx="3685523" cy="966105"/>
            <a:chOff x="2590800" y="6676081"/>
            <a:chExt cx="9051716" cy="1734020"/>
          </a:xfrm>
        </p:grpSpPr>
        <p:pic>
          <p:nvPicPr>
            <p:cNvPr id="16" name="Picture 15" descr="rTjKK9Gxc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6676081"/>
              <a:ext cx="5911432" cy="17340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16" descr="rTjKK9Gxc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084" y="6676081"/>
              <a:ext cx="5911432" cy="17340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8" name="Group 17"/>
          <p:cNvGrpSpPr/>
          <p:nvPr userDrawn="1"/>
        </p:nvGrpSpPr>
        <p:grpSpPr>
          <a:xfrm>
            <a:off x="5572777" y="6044296"/>
            <a:ext cx="3685523" cy="966105"/>
            <a:chOff x="2590800" y="6676081"/>
            <a:chExt cx="9051716" cy="1734020"/>
          </a:xfrm>
        </p:grpSpPr>
        <p:pic>
          <p:nvPicPr>
            <p:cNvPr id="19" name="Picture 18" descr="rTjKK9Gxc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6676081"/>
              <a:ext cx="5911432" cy="17340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 descr="rTjKK9Gxc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084" y="6676081"/>
              <a:ext cx="5911432" cy="17340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Group 20"/>
          <p:cNvGrpSpPr/>
          <p:nvPr userDrawn="1"/>
        </p:nvGrpSpPr>
        <p:grpSpPr>
          <a:xfrm flipH="1">
            <a:off x="1" y="5891896"/>
            <a:ext cx="3685523" cy="966105"/>
            <a:chOff x="2590800" y="6676081"/>
            <a:chExt cx="9051716" cy="1734020"/>
          </a:xfrm>
        </p:grpSpPr>
        <p:pic>
          <p:nvPicPr>
            <p:cNvPr id="22" name="Picture 21" descr="rTjKK9Gxc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6676081"/>
              <a:ext cx="5911432" cy="17340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2" descr="rTjKK9Gxc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084" y="6676081"/>
              <a:ext cx="5911432" cy="17340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4" name="Group 23"/>
          <p:cNvGrpSpPr/>
          <p:nvPr userDrawn="1"/>
        </p:nvGrpSpPr>
        <p:grpSpPr>
          <a:xfrm>
            <a:off x="70933" y="1715767"/>
            <a:ext cx="932260" cy="1202388"/>
            <a:chOff x="8741625" y="4769020"/>
            <a:chExt cx="1715899" cy="1661727"/>
          </a:xfrm>
        </p:grpSpPr>
        <p:sp>
          <p:nvSpPr>
            <p:cNvPr id="25" name="Oval 24"/>
            <p:cNvSpPr/>
            <p:nvPr userDrawn="1"/>
          </p:nvSpPr>
          <p:spPr>
            <a:xfrm>
              <a:off x="8741625" y="4769020"/>
              <a:ext cx="1715899" cy="166172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house8-2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7599" y="4970645"/>
              <a:ext cx="1550508" cy="116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77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0800" y="274638"/>
            <a:ext cx="6096000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none"/>
        </p:style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  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4290" y="1600200"/>
            <a:ext cx="5952509" cy="4525963"/>
          </a:xfrm>
        </p:spPr>
        <p:txBody>
          <a:bodyPr/>
          <a:lstStyle>
            <a:lvl1pPr>
              <a:defRPr>
                <a:solidFill>
                  <a:srgbClr val="C0504D"/>
                </a:solidFill>
              </a:defRPr>
            </a:lvl1pPr>
            <a:lvl2pPr>
              <a:defRPr>
                <a:solidFill>
                  <a:srgbClr val="C0504D"/>
                </a:solidFill>
              </a:defRPr>
            </a:lvl2pPr>
            <a:lvl3pPr>
              <a:defRPr>
                <a:solidFill>
                  <a:srgbClr val="C0504D"/>
                </a:solidFill>
              </a:defRPr>
            </a:lvl3pPr>
            <a:lvl4pPr>
              <a:defRPr>
                <a:solidFill>
                  <a:srgbClr val="C0504D"/>
                </a:solidFill>
              </a:defRPr>
            </a:lvl4pPr>
            <a:lvl5pPr>
              <a:defRPr>
                <a:solidFill>
                  <a:srgbClr val="C0504D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EB4FA4-4CE5-BD41-A5D1-16C94DDDBFC2}" type="datetimeFigureOut">
              <a:rPr lang="en-US" smtClean="0"/>
              <a:t>03/02/16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E43AA3-D517-E14F-B745-22533B6BA0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i6o9zpe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28" y="274638"/>
            <a:ext cx="2978603" cy="55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0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EB4FA4-4CE5-BD41-A5D1-16C94DDDBFC2}" type="datetimeFigureOut">
              <a:rPr lang="en-US" smtClean="0"/>
              <a:t>03/02/16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E43AA3-D517-E14F-B745-22533B6BA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6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none"/>
        </p:style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C0504D"/>
                </a:solidFill>
              </a:defRPr>
            </a:lvl1pPr>
            <a:lvl2pPr>
              <a:defRPr sz="2400">
                <a:solidFill>
                  <a:srgbClr val="C0504D"/>
                </a:solidFill>
              </a:defRPr>
            </a:lvl2pPr>
            <a:lvl3pPr>
              <a:defRPr sz="2000">
                <a:solidFill>
                  <a:srgbClr val="C0504D"/>
                </a:solidFill>
              </a:defRPr>
            </a:lvl3pPr>
            <a:lvl4pPr>
              <a:defRPr sz="1800">
                <a:solidFill>
                  <a:srgbClr val="C0504D"/>
                </a:solidFill>
              </a:defRPr>
            </a:lvl4pPr>
            <a:lvl5pPr>
              <a:defRPr sz="1800">
                <a:solidFill>
                  <a:srgbClr val="C0504D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EB4FA4-4CE5-BD41-A5D1-16C94DDDBFC2}" type="datetimeFigureOut">
              <a:rPr lang="en-US" smtClean="0"/>
              <a:t>03/02/16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E43AA3-D517-E14F-B745-22533B6BA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73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EB4FA4-4CE5-BD41-A5D1-16C94DDDBFC2}" type="datetimeFigureOut">
              <a:rPr lang="en-US" smtClean="0"/>
              <a:t>03/02/16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E43AA3-D517-E14F-B745-22533B6BA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5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none"/>
        </p:style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EB4FA4-4CE5-BD41-A5D1-16C94DDDBFC2}" type="datetimeFigureOut">
              <a:rPr lang="en-US" smtClean="0"/>
              <a:t>03/02/16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E43AA3-D517-E14F-B745-22533B6BA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3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EB4FA4-4CE5-BD41-A5D1-16C94DDDBFC2}" type="datetimeFigureOut">
              <a:rPr lang="en-US" smtClean="0"/>
              <a:t>03/02/16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E43AA3-D517-E14F-B745-22533B6BA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8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EB4FA4-4CE5-BD41-A5D1-16C94DDDBFC2}" type="datetimeFigureOut">
              <a:rPr lang="en-US" smtClean="0"/>
              <a:t>03/02/16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E43AA3-D517-E14F-B745-22533B6BA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39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EB4FA4-4CE5-BD41-A5D1-16C94DDDBFC2}" type="datetimeFigureOut">
              <a:rPr lang="en-US" smtClean="0"/>
              <a:t>03/02/16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E43AA3-D517-E14F-B745-22533B6BA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1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65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hyperlink" Target="mailto:hbheadoffice@gmail.com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Age Appropriate Handling of Child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Kanwal Kaisser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1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5-7 Year child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65229774"/>
              </p:ext>
            </p:extLst>
          </p:nvPr>
        </p:nvGraphicFramePr>
        <p:xfrm>
          <a:off x="457200" y="1600200"/>
          <a:ext cx="4038600" cy="5134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Q&amp;A based learning</a:t>
            </a:r>
          </a:p>
          <a:p>
            <a:r>
              <a:rPr lang="en-US" dirty="0" smtClean="0"/>
              <a:t>Skill Development</a:t>
            </a:r>
          </a:p>
          <a:p>
            <a:r>
              <a:rPr lang="en-US" dirty="0" smtClean="0"/>
              <a:t>Reinforcing rules</a:t>
            </a:r>
          </a:p>
          <a:p>
            <a:r>
              <a:rPr lang="en-US" dirty="0" smtClean="0"/>
              <a:t>Applying discipline techniques well</a:t>
            </a:r>
          </a:p>
          <a:p>
            <a:r>
              <a:rPr lang="en-US" dirty="0" smtClean="0"/>
              <a:t>Alternatives where required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94998" y="2410535"/>
            <a:ext cx="8998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70%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26054" y="3314288"/>
            <a:ext cx="8998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15%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16306" y="4884286"/>
            <a:ext cx="8998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10%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16112" y="5772220"/>
            <a:ext cx="6918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5%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3701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Chores for this Age</a:t>
            </a:r>
            <a:r>
              <a:rPr lang="is-IS" dirty="0" smtClean="0"/>
              <a:t>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"Help" is the important word at this age.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Perform simple tasks with reminders	</a:t>
            </a:r>
          </a:p>
          <a:p>
            <a:r>
              <a:rPr lang="en-US" dirty="0" smtClean="0"/>
              <a:t>Complete HW in 20-30 min</a:t>
            </a:r>
          </a:p>
          <a:p>
            <a:r>
              <a:rPr lang="en-US" dirty="0"/>
              <a:t>Run errands (2-3 step instructions) 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919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Values to be taught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Mindset for </a:t>
            </a:r>
            <a:r>
              <a:rPr lang="en-US" dirty="0" err="1" smtClean="0"/>
              <a:t>fard</a:t>
            </a:r>
            <a:r>
              <a:rPr lang="en-US" dirty="0" smtClean="0"/>
              <a:t> </a:t>
            </a:r>
            <a:r>
              <a:rPr lang="en-US" dirty="0" err="1" smtClean="0"/>
              <a:t>ibadah</a:t>
            </a:r>
            <a:r>
              <a:rPr lang="en-US" dirty="0" smtClean="0"/>
              <a:t> (Salah, Recitation </a:t>
            </a:r>
            <a:r>
              <a:rPr lang="en-US" dirty="0"/>
              <a:t>Q</a:t>
            </a:r>
            <a:r>
              <a:rPr lang="en-US" dirty="0" smtClean="0"/>
              <a:t>uran, </a:t>
            </a:r>
            <a:r>
              <a:rPr lang="en-US" dirty="0" err="1" smtClean="0"/>
              <a:t>Haya</a:t>
            </a:r>
            <a:r>
              <a:rPr lang="en-US" dirty="0" smtClean="0"/>
              <a:t>, Fasting)</a:t>
            </a:r>
          </a:p>
          <a:p>
            <a:r>
              <a:rPr lang="en-US" dirty="0" smtClean="0"/>
              <a:t>Responsibility</a:t>
            </a:r>
          </a:p>
          <a:p>
            <a:r>
              <a:rPr lang="en-US" dirty="0" smtClean="0"/>
              <a:t>Honesty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142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w to Implement a Routine and Use the Naughty Step_ Supernanny U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999" y="580570"/>
            <a:ext cx="8481391" cy="566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6400800" y="1905000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At 8-10 years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Tx/>
              <a:buChar char="•"/>
            </a:pPr>
            <a:r>
              <a:rPr lang="en-US" dirty="0" smtClean="0"/>
              <a:t>Explosive, excitable, dramatic, and inquisitive.    </a:t>
            </a:r>
          </a:p>
          <a:p>
            <a:pPr>
              <a:buFontTx/>
              <a:buChar char="•"/>
            </a:pPr>
            <a:r>
              <a:rPr lang="en-US" dirty="0" smtClean="0"/>
              <a:t>Possesses a "know-it-all" attitude. </a:t>
            </a:r>
          </a:p>
          <a:p>
            <a:pPr>
              <a:buFontTx/>
              <a:buChar char="•"/>
            </a:pPr>
            <a:r>
              <a:rPr lang="en-US" dirty="0" smtClean="0"/>
              <a:t>Is able to assume some responsibility for his actions. </a:t>
            </a:r>
          </a:p>
          <a:p>
            <a:pPr>
              <a:buFontTx/>
              <a:buChar char="•"/>
            </a:pPr>
            <a:r>
              <a:rPr lang="en-US" dirty="0" smtClean="0"/>
              <a:t>Actively seeks praise. </a:t>
            </a:r>
          </a:p>
          <a:p>
            <a:pPr>
              <a:buFontTx/>
              <a:buChar char="•"/>
            </a:pPr>
            <a:r>
              <a:rPr lang="en-US" dirty="0" smtClean="0"/>
              <a:t>May undertake more than he can handle successfully. </a:t>
            </a:r>
          </a:p>
          <a:p>
            <a:pPr>
              <a:buFontTx/>
              <a:buChar char="•"/>
            </a:pPr>
            <a:r>
              <a:rPr lang="en-US" dirty="0" smtClean="0"/>
              <a:t>Recognizes the needs of others.</a:t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Need to be part of a group. </a:t>
            </a:r>
          </a:p>
          <a:p>
            <a:pPr>
              <a:buFontTx/>
              <a:buChar char="•"/>
            </a:pPr>
            <a:r>
              <a:rPr lang="en-US" dirty="0" smtClean="0"/>
              <a:t>Seek independence. 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3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8-10 Year child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83315453"/>
              </p:ext>
            </p:extLst>
          </p:nvPr>
        </p:nvGraphicFramePr>
        <p:xfrm>
          <a:off x="457200" y="1600200"/>
          <a:ext cx="4038600" cy="5134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Thirst to learn </a:t>
            </a:r>
          </a:p>
          <a:p>
            <a:r>
              <a:rPr lang="en-US" dirty="0" smtClean="0"/>
              <a:t>Mastered Skills</a:t>
            </a:r>
          </a:p>
          <a:p>
            <a:r>
              <a:rPr lang="en-US" dirty="0" smtClean="0"/>
              <a:t>Rule Variation</a:t>
            </a:r>
          </a:p>
          <a:p>
            <a:r>
              <a:rPr lang="en-US" dirty="0" smtClean="0"/>
              <a:t>Combination of Strokes and Alternatives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94998" y="2410535"/>
            <a:ext cx="8998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70%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26054" y="3314288"/>
            <a:ext cx="8998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15%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16306" y="4884286"/>
            <a:ext cx="8998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10%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16112" y="5772220"/>
            <a:ext cx="6918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5%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2758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Chores for this Age</a:t>
            </a:r>
            <a:r>
              <a:rPr lang="is-IS" dirty="0" smtClean="0"/>
              <a:t>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Perform chores take may take 15-20 min</a:t>
            </a:r>
          </a:p>
          <a:p>
            <a:r>
              <a:rPr lang="en-US" dirty="0" smtClean="0"/>
              <a:t>Run errands with greater distance and time delay</a:t>
            </a:r>
          </a:p>
          <a:p>
            <a:r>
              <a:rPr lang="en-US" dirty="0" smtClean="0"/>
              <a:t>Keep track of belongings</a:t>
            </a:r>
          </a:p>
          <a:p>
            <a:r>
              <a:rPr lang="en-US" dirty="0" smtClean="0"/>
              <a:t>Complete HW in 1 </a:t>
            </a:r>
            <a:r>
              <a:rPr lang="en-US" dirty="0" err="1" smtClean="0"/>
              <a:t>hr</a:t>
            </a:r>
            <a:endParaRPr lang="en-US" dirty="0" smtClean="0"/>
          </a:p>
          <a:p>
            <a:r>
              <a:rPr lang="en-US" dirty="0" smtClean="0"/>
              <a:t>Keep track of changing schedule</a:t>
            </a:r>
          </a:p>
          <a:p>
            <a:r>
              <a:rPr lang="en-US" dirty="0" smtClean="0"/>
              <a:t>Save and plan money targets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08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Values to be taught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Hook them to comprehension of Quran and deeper study of </a:t>
            </a:r>
            <a:r>
              <a:rPr lang="en-US" dirty="0" err="1" smtClean="0"/>
              <a:t>Sunnah</a:t>
            </a:r>
            <a:endParaRPr lang="en-US" dirty="0" smtClean="0"/>
          </a:p>
          <a:p>
            <a:r>
              <a:rPr lang="en-US" dirty="0" smtClean="0"/>
              <a:t>Role modeling via Muslim Heroes </a:t>
            </a:r>
          </a:p>
          <a:p>
            <a:r>
              <a:rPr lang="en-US" dirty="0" smtClean="0"/>
              <a:t>Fairness</a:t>
            </a:r>
          </a:p>
          <a:p>
            <a:r>
              <a:rPr lang="en-US" dirty="0" smtClean="0"/>
              <a:t>Obedience </a:t>
            </a:r>
          </a:p>
          <a:p>
            <a:r>
              <a:rPr lang="en-US" dirty="0" smtClean="0"/>
              <a:t>Self-Control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8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6400800" y="1905000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Adolescence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Char char="•"/>
            </a:pPr>
            <a:r>
              <a:rPr lang="en-US" dirty="0" smtClean="0"/>
              <a:t>Shows more self-assertion and curiosity. </a:t>
            </a:r>
          </a:p>
          <a:p>
            <a:pPr>
              <a:buFontTx/>
              <a:buChar char="•"/>
            </a:pPr>
            <a:r>
              <a:rPr lang="en-US" dirty="0" smtClean="0"/>
              <a:t>Is socially expansive and aware. </a:t>
            </a:r>
          </a:p>
          <a:p>
            <a:pPr>
              <a:buFontTx/>
              <a:buChar char="•"/>
            </a:pPr>
            <a:r>
              <a:rPr lang="en-US" dirty="0" smtClean="0"/>
              <a:t>Is physically exuberant, restless, wiggly, and talks a lot. </a:t>
            </a:r>
          </a:p>
          <a:p>
            <a:pPr>
              <a:buFontTx/>
              <a:buChar char="•"/>
            </a:pPr>
            <a:r>
              <a:rPr lang="en-US" dirty="0" smtClean="0"/>
              <a:t>Has a range and intensity of emotions. </a:t>
            </a:r>
          </a:p>
          <a:p>
            <a:pPr>
              <a:buFontTx/>
              <a:buChar char="•"/>
            </a:pPr>
            <a:r>
              <a:rPr lang="en-US" dirty="0" smtClean="0"/>
              <a:t>Is moody and easily frustrated. 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88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Adolescent child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83315453"/>
              </p:ext>
            </p:extLst>
          </p:nvPr>
        </p:nvGraphicFramePr>
        <p:xfrm>
          <a:off x="457200" y="1600200"/>
          <a:ext cx="4038600" cy="5134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Independent learning</a:t>
            </a:r>
          </a:p>
          <a:p>
            <a:r>
              <a:rPr lang="en-US" dirty="0" smtClean="0"/>
              <a:t>Enhanced skills</a:t>
            </a:r>
          </a:p>
          <a:p>
            <a:r>
              <a:rPr lang="en-US" dirty="0" smtClean="0"/>
              <a:t>Adult rules</a:t>
            </a:r>
          </a:p>
          <a:p>
            <a:r>
              <a:rPr lang="en-US" dirty="0" smtClean="0"/>
              <a:t>Relationship building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94998" y="2410535"/>
            <a:ext cx="8998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70%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26054" y="3314288"/>
            <a:ext cx="8998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15%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16306" y="4884286"/>
            <a:ext cx="8998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10%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16112" y="5772220"/>
            <a:ext cx="6918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5%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2758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Discipline Secret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smtClean="0"/>
          </a:p>
          <a:p>
            <a:r>
              <a:rPr lang="en-US" smtClean="0"/>
              <a:t>Kids are not born rude, defiant, or selfish.</a:t>
            </a:r>
          </a:p>
          <a:p>
            <a:endParaRPr lang="en-US" smtClean="0"/>
          </a:p>
          <a:p>
            <a:r>
              <a:rPr lang="en-US" smtClean="0"/>
              <a:t>They learn those behaviors.</a:t>
            </a:r>
          </a:p>
          <a:p>
            <a:endParaRPr lang="en-US" smtClean="0"/>
          </a:p>
          <a:p>
            <a:r>
              <a:rPr lang="en-US" smtClean="0"/>
              <a:t>That behavior helps them get what they want.</a:t>
            </a:r>
          </a:p>
          <a:p>
            <a:endParaRPr lang="en-US" smtClean="0"/>
          </a:p>
          <a:p>
            <a:r>
              <a:rPr lang="en-US" smtClean="0"/>
              <a:t>So, they continue that behavior</a:t>
            </a:r>
          </a:p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38594432"/>
              </p:ext>
            </p:extLst>
          </p:nvPr>
        </p:nvGraphicFramePr>
        <p:xfrm>
          <a:off x="4937523" y="1825626"/>
          <a:ext cx="3787378" cy="4729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492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Chores for this Age</a:t>
            </a:r>
            <a:r>
              <a:rPr lang="is-IS" dirty="0" smtClean="0"/>
              <a:t>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Help out with chores around home</a:t>
            </a:r>
          </a:p>
          <a:p>
            <a:r>
              <a:rPr lang="en-US" dirty="0" smtClean="0"/>
              <a:t>Babysit younger sibling</a:t>
            </a:r>
          </a:p>
          <a:p>
            <a:r>
              <a:rPr lang="en-US" dirty="0" smtClean="0"/>
              <a:t>Follow complex school schedule</a:t>
            </a:r>
          </a:p>
          <a:p>
            <a:r>
              <a:rPr lang="en-US" dirty="0" smtClean="0"/>
              <a:t>Plan time within school and extra curricular activities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23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Values to be taught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Ownership of </a:t>
            </a:r>
            <a:r>
              <a:rPr lang="en-US" dirty="0" err="1" smtClean="0"/>
              <a:t>Deen</a:t>
            </a:r>
            <a:endParaRPr lang="en-US" dirty="0" smtClean="0"/>
          </a:p>
          <a:p>
            <a:r>
              <a:rPr lang="en-US" dirty="0" smtClean="0"/>
              <a:t>Teach </a:t>
            </a:r>
            <a:r>
              <a:rPr lang="en-US" dirty="0" err="1" smtClean="0"/>
              <a:t>Deen</a:t>
            </a:r>
            <a:r>
              <a:rPr lang="en-US" dirty="0" smtClean="0"/>
              <a:t> and skills to people around</a:t>
            </a:r>
            <a:endParaRPr lang="en-US" dirty="0"/>
          </a:p>
          <a:p>
            <a:r>
              <a:rPr lang="en-US" dirty="0" smtClean="0"/>
              <a:t>Decision making</a:t>
            </a:r>
          </a:p>
          <a:p>
            <a:r>
              <a:rPr lang="en-US" dirty="0" smtClean="0"/>
              <a:t>Response-ability</a:t>
            </a:r>
          </a:p>
          <a:p>
            <a:r>
              <a:rPr lang="en-US" dirty="0" smtClean="0"/>
              <a:t>Assertiveness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32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tivational Video - The Chinese Bambo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713" y="449035"/>
            <a:ext cx="7855857" cy="58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5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2601913"/>
            <a:ext cx="3117850" cy="1471612"/>
          </a:xfrm>
        </p:spPr>
        <p:txBody>
          <a:bodyPr>
            <a:normAutofit/>
          </a:bodyPr>
          <a:lstStyle/>
          <a:p>
            <a:r>
              <a:rPr lang="en-US" dirty="0" smtClean="0"/>
              <a:t>To get in touch…..</a:t>
            </a:r>
            <a:endParaRPr lang="en-US" dirty="0"/>
          </a:p>
        </p:txBody>
      </p:sp>
      <p:pic>
        <p:nvPicPr>
          <p:cNvPr id="9" name="Content Placeholder 4" descr="facebook_logo1.pn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5" r="-2307"/>
          <a:stretch/>
        </p:blipFill>
        <p:spPr>
          <a:xfrm>
            <a:off x="3397004" y="2071688"/>
            <a:ext cx="441325" cy="558800"/>
          </a:xfrm>
          <a:prstGeom prst="roundRect">
            <a:avLst/>
          </a:prstGeom>
        </p:spPr>
      </p:pic>
      <p:pic>
        <p:nvPicPr>
          <p:cNvPr id="10" name="Picture 9" descr="Twitter-Logo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004" y="2829411"/>
            <a:ext cx="432465" cy="576620"/>
          </a:xfrm>
          <a:prstGeom prst="rect">
            <a:avLst/>
          </a:prstGeom>
        </p:spPr>
      </p:pic>
      <p:pic>
        <p:nvPicPr>
          <p:cNvPr id="11" name="Picture 10" descr="email-facts-f2fc3a421a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004" y="3911244"/>
            <a:ext cx="707508" cy="7075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4104512" y="2194967"/>
            <a:ext cx="6211207" cy="270843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2100" b="1" dirty="0"/>
              <a:t>Dr. Kanwal Kaisser/ </a:t>
            </a:r>
            <a:r>
              <a:rPr lang="en-US" sz="2100" b="1" dirty="0" err="1"/>
              <a:t>Hamaray</a:t>
            </a:r>
            <a:r>
              <a:rPr lang="en-US" sz="2100" b="1" dirty="0"/>
              <a:t> </a:t>
            </a:r>
            <a:r>
              <a:rPr lang="en-US" sz="2100" b="1" dirty="0" err="1"/>
              <a:t>Bachchay</a:t>
            </a:r>
            <a:endParaRPr lang="en-US" sz="2100" b="1" dirty="0"/>
          </a:p>
          <a:p>
            <a:endParaRPr lang="en-US" sz="2100" b="1" dirty="0"/>
          </a:p>
          <a:p>
            <a:endParaRPr lang="en-US" sz="2100" b="1" dirty="0"/>
          </a:p>
          <a:p>
            <a:r>
              <a:rPr lang="en-US" sz="2100" b="1" dirty="0"/>
              <a:t>Dr. Kanwal Kaisser @ </a:t>
            </a:r>
            <a:r>
              <a:rPr lang="en-US" sz="2100" b="1" dirty="0" err="1"/>
              <a:t>HamarayBachchay</a:t>
            </a:r>
            <a:endParaRPr lang="en-US" sz="2100" b="1" dirty="0"/>
          </a:p>
          <a:p>
            <a:endParaRPr lang="en-US" sz="2100" b="1" dirty="0"/>
          </a:p>
          <a:p>
            <a:endParaRPr lang="en-US" sz="2100" b="1" dirty="0"/>
          </a:p>
          <a:p>
            <a:r>
              <a:rPr lang="en-US" sz="2100" b="1" dirty="0"/>
              <a:t> </a:t>
            </a:r>
            <a:r>
              <a:rPr lang="en-US" sz="2100" b="1" dirty="0">
                <a:hlinkClick r:id="rId5"/>
              </a:rPr>
              <a:t>hbheadoffice@</a:t>
            </a:r>
            <a:r>
              <a:rPr lang="en-US" sz="2100" b="1" dirty="0" smtClean="0">
                <a:hlinkClick r:id="rId5"/>
              </a:rPr>
              <a:t>gmail.com</a:t>
            </a:r>
            <a:endParaRPr lang="en-US" sz="2100" b="1" dirty="0" smtClean="0"/>
          </a:p>
          <a:p>
            <a:r>
              <a:rPr lang="en-US" sz="2100" b="1" dirty="0" err="1" smtClean="0"/>
              <a:t>www.hamaraybachchay.com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388944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3449563"/>
              </p:ext>
            </p:extLst>
          </p:nvPr>
        </p:nvGraphicFramePr>
        <p:xfrm>
          <a:off x="1" y="374651"/>
          <a:ext cx="8718947" cy="5534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93221" y="603817"/>
            <a:ext cx="1078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70%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23649" y="2047134"/>
            <a:ext cx="1078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15%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70808" y="3469630"/>
            <a:ext cx="1078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10%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852033" y="4864654"/>
            <a:ext cx="818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5%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78850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BCF657-E131-DA4F-A694-1E1268851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4FC44A-3002-BC4B-8C2B-98A88998F9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DFECF7-8E59-5F4F-B827-2BE17F64E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469BCF-03BC-CA40-818B-729A75B42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588955-16A8-F742-BAB0-2F7C63917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830298-B57C-7E4F-8C6A-E9034E2D9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9D35A7-26D4-5D4E-BD29-2E5B0C33BC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325FD0-C1C8-B84C-B367-E105D2B72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DEC5DC-01DD-B94E-B78B-3AAF67A5E1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7C5392-1488-C344-ADF4-607D74ACCA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At 2-4 years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Shows extreme </a:t>
            </a:r>
            <a:r>
              <a:rPr lang="en-US" dirty="0" smtClean="0"/>
              <a:t>behavior </a:t>
            </a:r>
            <a:endParaRPr lang="en-US" dirty="0" smtClean="0"/>
          </a:p>
          <a:p>
            <a:r>
              <a:rPr lang="en-US" dirty="0" smtClean="0"/>
              <a:t>Temper tantrums are common </a:t>
            </a:r>
          </a:p>
          <a:p>
            <a:r>
              <a:rPr lang="en-US" dirty="0" smtClean="0"/>
              <a:t>Easily distracted because of short attention span</a:t>
            </a:r>
          </a:p>
          <a:p>
            <a:r>
              <a:rPr lang="en-US" dirty="0" smtClean="0"/>
              <a:t>Has little concept of sharing – plays alone alongside other children</a:t>
            </a:r>
          </a:p>
          <a:p>
            <a:r>
              <a:rPr lang="en-US" dirty="0" smtClean="0"/>
              <a:t>Likes routine and any changes are upsetting </a:t>
            </a:r>
          </a:p>
        </p:txBody>
      </p:sp>
    </p:spTree>
    <p:extLst>
      <p:ext uri="{BB962C8B-B14F-4D97-AF65-F5344CB8AC3E}">
        <p14:creationId xmlns:p14="http://schemas.microsoft.com/office/powerpoint/2010/main" val="2861340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2-4 Year child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08819344"/>
              </p:ext>
            </p:extLst>
          </p:nvPr>
        </p:nvGraphicFramePr>
        <p:xfrm>
          <a:off x="457200" y="1600200"/>
          <a:ext cx="4038600" cy="5134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Activity based learning</a:t>
            </a:r>
          </a:p>
          <a:p>
            <a:r>
              <a:rPr lang="en-US" dirty="0" smtClean="0"/>
              <a:t>Pre-Operational Thoughts</a:t>
            </a:r>
          </a:p>
          <a:p>
            <a:r>
              <a:rPr lang="en-US" dirty="0" smtClean="0"/>
              <a:t>Protective simple rules</a:t>
            </a:r>
          </a:p>
          <a:p>
            <a:r>
              <a:rPr lang="en-US" dirty="0" smtClean="0"/>
              <a:t>Positive strokes </a:t>
            </a:r>
          </a:p>
          <a:p>
            <a:r>
              <a:rPr lang="en-US" dirty="0"/>
              <a:t>E</a:t>
            </a:r>
            <a:r>
              <a:rPr lang="en-US" dirty="0" smtClean="0"/>
              <a:t>ngaging techniques</a:t>
            </a:r>
          </a:p>
          <a:p>
            <a:r>
              <a:rPr lang="en-US" dirty="0" smtClean="0"/>
              <a:t>Tantrum handling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94998" y="2410535"/>
            <a:ext cx="8998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70%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26054" y="3314288"/>
            <a:ext cx="8998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15%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416306" y="4884286"/>
            <a:ext cx="8998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10%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16112" y="5772220"/>
            <a:ext cx="6918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5%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563429" y="-181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2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Chores for this Age</a:t>
            </a:r>
            <a:r>
              <a:rPr lang="is-IS" dirty="0" smtClean="0"/>
              <a:t>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Run simple errands</a:t>
            </a:r>
          </a:p>
          <a:p>
            <a:r>
              <a:rPr lang="en-US" dirty="0"/>
              <a:t>P</a:t>
            </a:r>
            <a:r>
              <a:rPr lang="en-US" dirty="0" smtClean="0"/>
              <a:t>ut </a:t>
            </a:r>
            <a:r>
              <a:rPr lang="en-US" dirty="0"/>
              <a:t>napkins on </a:t>
            </a:r>
            <a:r>
              <a:rPr lang="en-US" dirty="0" smtClean="0"/>
              <a:t>table </a:t>
            </a:r>
          </a:p>
          <a:p>
            <a:r>
              <a:rPr lang="en-US" dirty="0" smtClean="0"/>
              <a:t>Help </a:t>
            </a:r>
            <a:r>
              <a:rPr lang="en-US" dirty="0"/>
              <a:t>put away </a:t>
            </a:r>
            <a:r>
              <a:rPr lang="en-US" dirty="0" smtClean="0"/>
              <a:t>toys </a:t>
            </a:r>
          </a:p>
          <a:p>
            <a:r>
              <a:rPr lang="en-US" dirty="0" smtClean="0"/>
              <a:t>Put </a:t>
            </a:r>
            <a:r>
              <a:rPr lang="en-US" dirty="0"/>
              <a:t>laundry in </a:t>
            </a:r>
            <a:r>
              <a:rPr lang="en-US" dirty="0" smtClean="0"/>
              <a:t>hamper </a:t>
            </a:r>
          </a:p>
          <a:p>
            <a:r>
              <a:rPr lang="en-US" dirty="0" smtClean="0"/>
              <a:t>Perform simple chores with help and reminder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43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Values to be taught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Sunnah</a:t>
            </a:r>
            <a:r>
              <a:rPr lang="en-US" dirty="0" smtClean="0"/>
              <a:t> habits</a:t>
            </a:r>
          </a:p>
          <a:p>
            <a:r>
              <a:rPr lang="en-US" dirty="0" smtClean="0"/>
              <a:t>Consideration</a:t>
            </a:r>
          </a:p>
          <a:p>
            <a:r>
              <a:rPr lang="en-US" dirty="0" smtClean="0"/>
              <a:t>Kindness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3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cks First Defence - Tantru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286" y="206829"/>
            <a:ext cx="7819571" cy="625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10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At 5-7 years</a:t>
            </a: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Becoming more independent and can be serious and realistic at times</a:t>
            </a:r>
          </a:p>
          <a:p>
            <a:r>
              <a:rPr lang="en-US" dirty="0" smtClean="0"/>
              <a:t> Friendly &amp; talkative to strangers</a:t>
            </a:r>
          </a:p>
          <a:p>
            <a:r>
              <a:rPr lang="en-US" dirty="0" smtClean="0"/>
              <a:t>Becoming less frustrated and less angry</a:t>
            </a:r>
          </a:p>
          <a:p>
            <a:r>
              <a:rPr lang="en-US" dirty="0" smtClean="0"/>
              <a:t>Has difficulty being flexible.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254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562</Words>
  <Application>Microsoft Macintosh PowerPoint</Application>
  <PresentationFormat>On-screen Show (4:3)</PresentationFormat>
  <Paragraphs>173</Paragraphs>
  <Slides>23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Age Appropriate Handling of Child</vt:lpstr>
      <vt:lpstr>Discipline Secret</vt:lpstr>
      <vt:lpstr>PowerPoint Presentation</vt:lpstr>
      <vt:lpstr>At 2-4 years…</vt:lpstr>
      <vt:lpstr>For 2-4 Year child </vt:lpstr>
      <vt:lpstr>Chores for this Age….</vt:lpstr>
      <vt:lpstr>Values to be taught</vt:lpstr>
      <vt:lpstr>PowerPoint Presentation</vt:lpstr>
      <vt:lpstr>At 5-7 years</vt:lpstr>
      <vt:lpstr>For 5-7 Year child </vt:lpstr>
      <vt:lpstr>Chores for this Age….</vt:lpstr>
      <vt:lpstr>Values to be taught</vt:lpstr>
      <vt:lpstr>PowerPoint Presentation</vt:lpstr>
      <vt:lpstr>At 8-10 years</vt:lpstr>
      <vt:lpstr>For 8-10 Year child </vt:lpstr>
      <vt:lpstr>Chores for this Age….</vt:lpstr>
      <vt:lpstr>Values to be taught</vt:lpstr>
      <vt:lpstr>Adolescence </vt:lpstr>
      <vt:lpstr>For Adolescent child </vt:lpstr>
      <vt:lpstr>Chores for this Age….</vt:lpstr>
      <vt:lpstr>Values to be taught</vt:lpstr>
      <vt:lpstr>PowerPoint Presentation</vt:lpstr>
      <vt:lpstr>To get in touch…..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Kanwal Kaisser</dc:creator>
  <cp:lastModifiedBy>Kanwal Kaisser</cp:lastModifiedBy>
  <cp:revision>66</cp:revision>
  <dcterms:created xsi:type="dcterms:W3CDTF">2016-01-31T18:48:10Z</dcterms:created>
  <dcterms:modified xsi:type="dcterms:W3CDTF">2016-02-03T03:13:14Z</dcterms:modified>
</cp:coreProperties>
</file>