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35"/>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89" r:id="rId21"/>
    <p:sldId id="276" r:id="rId22"/>
    <p:sldId id="277" r:id="rId23"/>
    <p:sldId id="278" r:id="rId24"/>
    <p:sldId id="279" r:id="rId25"/>
    <p:sldId id="280" r:id="rId26"/>
    <p:sldId id="281" r:id="rId27"/>
    <p:sldId id="282" r:id="rId28"/>
    <p:sldId id="283" r:id="rId29"/>
    <p:sldId id="284" r:id="rId30"/>
    <p:sldId id="285" r:id="rId31"/>
    <p:sldId id="287" r:id="rId32"/>
    <p:sldId id="286" r:id="rId33"/>
    <p:sldId id="288"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F75"/>
    <a:srgbClr val="FCF36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077" autoAdjust="0"/>
    <p:restoredTop sz="94660"/>
  </p:normalViewPr>
  <p:slideViewPr>
    <p:cSldViewPr snapToGrid="0" snapToObjects="1">
      <p:cViewPr varScale="1">
        <p:scale>
          <a:sx n="73" d="100"/>
          <a:sy n="73" d="100"/>
        </p:scale>
        <p:origin x="-95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handoutMaster" Target="handoutMasters/handout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image" Target="../media/image5.png"/></Relationships>
</file>

<file path=ppt/diagrams/_rels/drawing1.xml.rels><?xml version="1.0" encoding="UTF-8" standalone="yes"?>
<Relationships xmlns="http://schemas.openxmlformats.org/package/2006/relationships"><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6B5EEE-949A-8948-878C-D5C4DFEF59FF}" type="doc">
      <dgm:prSet loTypeId="urn:microsoft.com/office/officeart/2008/layout/PictureStrips" loCatId="" qsTypeId="urn:microsoft.com/office/officeart/2005/8/quickstyle/simple4" qsCatId="simple" csTypeId="urn:microsoft.com/office/officeart/2005/8/colors/colorful1" csCatId="colorful" phldr="1"/>
      <dgm:spPr/>
      <dgm:t>
        <a:bodyPr/>
        <a:lstStyle/>
        <a:p>
          <a:endParaRPr lang="en-US"/>
        </a:p>
      </dgm:t>
    </dgm:pt>
    <dgm:pt modelId="{0954DD9D-473D-3047-9F40-9FA9DCEC3DB4}">
      <dgm:prSet/>
      <dgm:spPr/>
      <dgm:t>
        <a:bodyPr/>
        <a:lstStyle/>
        <a:p>
          <a:pPr rtl="0"/>
          <a:r>
            <a:rPr lang="de-DE" dirty="0" smtClean="0"/>
            <a:t>Controlling </a:t>
          </a:r>
          <a:r>
            <a:rPr lang="de-DE" dirty="0" err="1" smtClean="0"/>
            <a:t>desires</a:t>
          </a:r>
          <a:endParaRPr lang="de-DE" dirty="0"/>
        </a:p>
      </dgm:t>
    </dgm:pt>
    <dgm:pt modelId="{37BDA011-8F32-D245-AC04-DE313897040C}" type="parTrans" cxnId="{24331A94-E6EB-A548-8FFE-9CC1D313A7B7}">
      <dgm:prSet/>
      <dgm:spPr/>
      <dgm:t>
        <a:bodyPr/>
        <a:lstStyle/>
        <a:p>
          <a:endParaRPr lang="en-US"/>
        </a:p>
      </dgm:t>
    </dgm:pt>
    <dgm:pt modelId="{DC190F37-75A1-0542-92A0-03716777EA34}" type="sibTrans" cxnId="{24331A94-E6EB-A548-8FFE-9CC1D313A7B7}">
      <dgm:prSet/>
      <dgm:spPr/>
      <dgm:t>
        <a:bodyPr/>
        <a:lstStyle/>
        <a:p>
          <a:endParaRPr lang="en-US"/>
        </a:p>
      </dgm:t>
    </dgm:pt>
    <dgm:pt modelId="{387CA0D2-3E8F-A547-8388-B99DF82E25BD}">
      <dgm:prSet/>
      <dgm:spPr/>
      <dgm:t>
        <a:bodyPr/>
        <a:lstStyle/>
        <a:p>
          <a:pPr rtl="0"/>
          <a:r>
            <a:rPr lang="en-US" dirty="0" err="1" smtClean="0"/>
            <a:t>Ibadah</a:t>
          </a:r>
          <a:endParaRPr lang="en-US" dirty="0"/>
        </a:p>
      </dgm:t>
    </dgm:pt>
    <dgm:pt modelId="{252922CB-C38E-264D-80AC-6B9AEED86297}" type="parTrans" cxnId="{3A31D6D4-5438-F54A-AFA9-E79087F86129}">
      <dgm:prSet/>
      <dgm:spPr/>
      <dgm:t>
        <a:bodyPr/>
        <a:lstStyle/>
        <a:p>
          <a:endParaRPr lang="en-US"/>
        </a:p>
      </dgm:t>
    </dgm:pt>
    <dgm:pt modelId="{98BAE097-C882-464C-BA23-9C054DAEA2B1}" type="sibTrans" cxnId="{3A31D6D4-5438-F54A-AFA9-E79087F86129}">
      <dgm:prSet/>
      <dgm:spPr/>
      <dgm:t>
        <a:bodyPr/>
        <a:lstStyle/>
        <a:p>
          <a:endParaRPr lang="en-US"/>
        </a:p>
      </dgm:t>
    </dgm:pt>
    <dgm:pt modelId="{BF19419D-9025-FD4F-9726-B335E630385E}" type="pres">
      <dgm:prSet presAssocID="{C36B5EEE-949A-8948-878C-D5C4DFEF59FF}" presName="Name0" presStyleCnt="0">
        <dgm:presLayoutVars>
          <dgm:dir/>
          <dgm:resizeHandles val="exact"/>
        </dgm:presLayoutVars>
      </dgm:prSet>
      <dgm:spPr/>
      <dgm:t>
        <a:bodyPr/>
        <a:lstStyle/>
        <a:p>
          <a:endParaRPr lang="en-US"/>
        </a:p>
      </dgm:t>
    </dgm:pt>
    <dgm:pt modelId="{9B1F9C3D-A754-CF43-A1E5-252969FF1F7B}" type="pres">
      <dgm:prSet presAssocID="{0954DD9D-473D-3047-9F40-9FA9DCEC3DB4}" presName="composite" presStyleCnt="0"/>
      <dgm:spPr/>
    </dgm:pt>
    <dgm:pt modelId="{3B3E85D7-865C-0648-9B95-1A77CCF41751}" type="pres">
      <dgm:prSet presAssocID="{0954DD9D-473D-3047-9F40-9FA9DCEC3DB4}" presName="rect1" presStyleLbl="trAlignAcc1" presStyleIdx="0" presStyleCnt="2">
        <dgm:presLayoutVars>
          <dgm:bulletEnabled val="1"/>
        </dgm:presLayoutVars>
      </dgm:prSet>
      <dgm:spPr/>
      <dgm:t>
        <a:bodyPr/>
        <a:lstStyle/>
        <a:p>
          <a:endParaRPr lang="en-US"/>
        </a:p>
      </dgm:t>
    </dgm:pt>
    <dgm:pt modelId="{A84FC6C0-8C24-5242-9426-03DD8C82B140}" type="pres">
      <dgm:prSet presAssocID="{0954DD9D-473D-3047-9F40-9FA9DCEC3DB4}" presName="rect2" presStyleLbl="fgImgPlace1" presStyleIdx="0" presStyleCnt="2" custLinFactNeighborX="5536" custLinFactNeighborY="44288"/>
      <dgm:spPr>
        <a:blipFill dpi="0" rotWithShape="1">
          <a:blip xmlns:r="http://schemas.openxmlformats.org/officeDocument/2006/relationships" r:embed="rId1">
            <a:extLst>
              <a:ext uri="{28A0092B-C50C-407E-A947-70E740481C1C}">
                <a14:useLocalDpi xmlns:a14="http://schemas.microsoft.com/office/drawing/2010/main" val="0"/>
              </a:ext>
            </a:extLst>
          </a:blip>
          <a:srcRect/>
          <a:stretch>
            <a:fillRect l="-27366" t="-5579" r="-25626" b="-31898"/>
          </a:stretch>
        </a:blipFill>
      </dgm:spPr>
    </dgm:pt>
    <dgm:pt modelId="{5387F468-60F7-6D48-8873-6880933B40E8}" type="pres">
      <dgm:prSet presAssocID="{DC190F37-75A1-0542-92A0-03716777EA34}" presName="sibTrans" presStyleCnt="0"/>
      <dgm:spPr/>
    </dgm:pt>
    <dgm:pt modelId="{8E36EF40-942C-6B4E-B60D-6B8F6402BEB4}" type="pres">
      <dgm:prSet presAssocID="{387CA0D2-3E8F-A547-8388-B99DF82E25BD}" presName="composite" presStyleCnt="0"/>
      <dgm:spPr/>
    </dgm:pt>
    <dgm:pt modelId="{9CB1DF63-4BAA-3641-975D-40DAACB5BFEE}" type="pres">
      <dgm:prSet presAssocID="{387CA0D2-3E8F-A547-8388-B99DF82E25BD}" presName="rect1" presStyleLbl="trAlignAcc1" presStyleIdx="1" presStyleCnt="2">
        <dgm:presLayoutVars>
          <dgm:bulletEnabled val="1"/>
        </dgm:presLayoutVars>
      </dgm:prSet>
      <dgm:spPr/>
      <dgm:t>
        <a:bodyPr/>
        <a:lstStyle/>
        <a:p>
          <a:endParaRPr lang="en-US"/>
        </a:p>
      </dgm:t>
    </dgm:pt>
    <dgm:pt modelId="{922E2C42-F980-E843-8E0C-A997C2AC2206}" type="pres">
      <dgm:prSet presAssocID="{387CA0D2-3E8F-A547-8388-B99DF82E25BD}" presName="rect2" presStyleLbl="fgImgPlace1" presStyleIdx="1" presStyleCnt="2" custScaleY="77721" custLinFactNeighborX="6921" custLinFactNeighborY="-6458"/>
      <dgm:spPr>
        <a:blipFill dpi="0" rotWithShape="1">
          <a:blip xmlns:r="http://schemas.openxmlformats.org/officeDocument/2006/relationships" r:embed="rId1">
            <a:extLst>
              <a:ext uri="{28A0092B-C50C-407E-A947-70E740481C1C}">
                <a14:useLocalDpi xmlns:a14="http://schemas.microsoft.com/office/drawing/2010/main" val="0"/>
              </a:ext>
            </a:extLst>
          </a:blip>
          <a:srcRect/>
          <a:stretch>
            <a:fillRect l="-28751" t="-37742" r="-36296" b="10907"/>
          </a:stretch>
        </a:blipFill>
      </dgm:spPr>
    </dgm:pt>
  </dgm:ptLst>
  <dgm:cxnLst>
    <dgm:cxn modelId="{24331A94-E6EB-A548-8FFE-9CC1D313A7B7}" srcId="{C36B5EEE-949A-8948-878C-D5C4DFEF59FF}" destId="{0954DD9D-473D-3047-9F40-9FA9DCEC3DB4}" srcOrd="0" destOrd="0" parTransId="{37BDA011-8F32-D245-AC04-DE313897040C}" sibTransId="{DC190F37-75A1-0542-92A0-03716777EA34}"/>
    <dgm:cxn modelId="{371B6FBB-E8BD-5D48-BEC9-21C98B316529}" type="presOf" srcId="{0954DD9D-473D-3047-9F40-9FA9DCEC3DB4}" destId="{3B3E85D7-865C-0648-9B95-1A77CCF41751}" srcOrd="0" destOrd="0" presId="urn:microsoft.com/office/officeart/2008/layout/PictureStrips"/>
    <dgm:cxn modelId="{ECB8113D-83FF-2743-A413-9352E418EC95}" type="presOf" srcId="{387CA0D2-3E8F-A547-8388-B99DF82E25BD}" destId="{9CB1DF63-4BAA-3641-975D-40DAACB5BFEE}" srcOrd="0" destOrd="0" presId="urn:microsoft.com/office/officeart/2008/layout/PictureStrips"/>
    <dgm:cxn modelId="{3A31D6D4-5438-F54A-AFA9-E79087F86129}" srcId="{C36B5EEE-949A-8948-878C-D5C4DFEF59FF}" destId="{387CA0D2-3E8F-A547-8388-B99DF82E25BD}" srcOrd="1" destOrd="0" parTransId="{252922CB-C38E-264D-80AC-6B9AEED86297}" sibTransId="{98BAE097-C882-464C-BA23-9C054DAEA2B1}"/>
    <dgm:cxn modelId="{5C663E41-551D-284F-8377-9488A337F6D6}" type="presOf" srcId="{C36B5EEE-949A-8948-878C-D5C4DFEF59FF}" destId="{BF19419D-9025-FD4F-9726-B335E630385E}" srcOrd="0" destOrd="0" presId="urn:microsoft.com/office/officeart/2008/layout/PictureStrips"/>
    <dgm:cxn modelId="{6678FD96-A5DE-9949-8D7E-68980F7EC11C}" type="presParOf" srcId="{BF19419D-9025-FD4F-9726-B335E630385E}" destId="{9B1F9C3D-A754-CF43-A1E5-252969FF1F7B}" srcOrd="0" destOrd="0" presId="urn:microsoft.com/office/officeart/2008/layout/PictureStrips"/>
    <dgm:cxn modelId="{053AE08E-B0E4-6E4C-9914-00B16ADDDA89}" type="presParOf" srcId="{9B1F9C3D-A754-CF43-A1E5-252969FF1F7B}" destId="{3B3E85D7-865C-0648-9B95-1A77CCF41751}" srcOrd="0" destOrd="0" presId="urn:microsoft.com/office/officeart/2008/layout/PictureStrips"/>
    <dgm:cxn modelId="{287087A9-126B-6A44-9B3E-FADF32614563}" type="presParOf" srcId="{9B1F9C3D-A754-CF43-A1E5-252969FF1F7B}" destId="{A84FC6C0-8C24-5242-9426-03DD8C82B140}" srcOrd="1" destOrd="0" presId="urn:microsoft.com/office/officeart/2008/layout/PictureStrips"/>
    <dgm:cxn modelId="{F0C32EBC-AAA6-6D4B-A6AD-3AC8E7031CED}" type="presParOf" srcId="{BF19419D-9025-FD4F-9726-B335E630385E}" destId="{5387F468-60F7-6D48-8873-6880933B40E8}" srcOrd="1" destOrd="0" presId="urn:microsoft.com/office/officeart/2008/layout/PictureStrips"/>
    <dgm:cxn modelId="{E38E9D96-00CD-2146-9302-98DDE384076D}" type="presParOf" srcId="{BF19419D-9025-FD4F-9726-B335E630385E}" destId="{8E36EF40-942C-6B4E-B60D-6B8F6402BEB4}" srcOrd="2" destOrd="0" presId="urn:microsoft.com/office/officeart/2008/layout/PictureStrips"/>
    <dgm:cxn modelId="{B519806C-21B3-D84E-9C57-3234BDB8EA61}" type="presParOf" srcId="{8E36EF40-942C-6B4E-B60D-6B8F6402BEB4}" destId="{9CB1DF63-4BAA-3641-975D-40DAACB5BFEE}" srcOrd="0" destOrd="0" presId="urn:microsoft.com/office/officeart/2008/layout/PictureStrips"/>
    <dgm:cxn modelId="{F03CC6CF-9136-644C-83B8-61DC893015AA}" type="presParOf" srcId="{8E36EF40-942C-6B4E-B60D-6B8F6402BEB4}" destId="{922E2C42-F980-E843-8E0C-A997C2AC2206}"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F2F243-F60F-7044-AA88-CD1A24328806}" type="doc">
      <dgm:prSet loTypeId="urn:microsoft.com/office/officeart/2005/8/layout/hProcess9" loCatId="" qsTypeId="urn:microsoft.com/office/officeart/2005/8/quickstyle/simple2" qsCatId="simple" csTypeId="urn:microsoft.com/office/officeart/2005/8/colors/colorful4" csCatId="colorful" phldr="1"/>
      <dgm:spPr/>
      <dgm:t>
        <a:bodyPr/>
        <a:lstStyle/>
        <a:p>
          <a:endParaRPr lang="en-US"/>
        </a:p>
      </dgm:t>
    </dgm:pt>
    <dgm:pt modelId="{689E2345-C7E2-EE49-A34F-DB8EBECFC16F}">
      <dgm:prSet/>
      <dgm:spPr/>
      <dgm:t>
        <a:bodyPr/>
        <a:lstStyle/>
        <a:p>
          <a:pPr rtl="0"/>
          <a:r>
            <a:rPr lang="en-US" dirty="0" smtClean="0"/>
            <a:t>Understand and follow</a:t>
          </a:r>
          <a:endParaRPr lang="en-US" dirty="0"/>
        </a:p>
      </dgm:t>
    </dgm:pt>
    <dgm:pt modelId="{C96E75F3-9D53-1E48-8ADC-D20DD9060295}" type="parTrans" cxnId="{57A871ED-3D6C-EA49-ACA5-94E3901A5497}">
      <dgm:prSet/>
      <dgm:spPr/>
      <dgm:t>
        <a:bodyPr/>
        <a:lstStyle/>
        <a:p>
          <a:endParaRPr lang="en-US"/>
        </a:p>
      </dgm:t>
    </dgm:pt>
    <dgm:pt modelId="{4840EF43-8E86-AB43-85C0-2FCC3E4057AC}" type="sibTrans" cxnId="{57A871ED-3D6C-EA49-ACA5-94E3901A5497}">
      <dgm:prSet/>
      <dgm:spPr/>
      <dgm:t>
        <a:bodyPr/>
        <a:lstStyle/>
        <a:p>
          <a:endParaRPr lang="en-US"/>
        </a:p>
      </dgm:t>
    </dgm:pt>
    <dgm:pt modelId="{29364BDB-BEB5-034C-875F-E95717CC9751}">
      <dgm:prSet/>
      <dgm:spPr/>
      <dgm:t>
        <a:bodyPr/>
        <a:lstStyle/>
        <a:p>
          <a:pPr rtl="0"/>
          <a:r>
            <a:rPr lang="en-US" smtClean="0"/>
            <a:t>Pass the message on to others</a:t>
          </a:r>
          <a:endParaRPr lang="en-US"/>
        </a:p>
      </dgm:t>
    </dgm:pt>
    <dgm:pt modelId="{37673675-7DAB-0445-83B2-11DBDC187E4A}" type="parTrans" cxnId="{BB2BA8EF-1767-B14B-9B9F-F449BDF6C9B1}">
      <dgm:prSet/>
      <dgm:spPr/>
      <dgm:t>
        <a:bodyPr/>
        <a:lstStyle/>
        <a:p>
          <a:endParaRPr lang="en-US"/>
        </a:p>
      </dgm:t>
    </dgm:pt>
    <dgm:pt modelId="{D44BFBE7-5661-284F-9FF2-78338F779B79}" type="sibTrans" cxnId="{BB2BA8EF-1767-B14B-9B9F-F449BDF6C9B1}">
      <dgm:prSet/>
      <dgm:spPr/>
      <dgm:t>
        <a:bodyPr/>
        <a:lstStyle/>
        <a:p>
          <a:endParaRPr lang="en-US"/>
        </a:p>
      </dgm:t>
    </dgm:pt>
    <dgm:pt modelId="{C828AA4C-1D32-2E4B-90A8-9AEDE603C76B}" type="pres">
      <dgm:prSet presAssocID="{42F2F243-F60F-7044-AA88-CD1A24328806}" presName="CompostProcess" presStyleCnt="0">
        <dgm:presLayoutVars>
          <dgm:dir/>
          <dgm:resizeHandles val="exact"/>
        </dgm:presLayoutVars>
      </dgm:prSet>
      <dgm:spPr/>
      <dgm:t>
        <a:bodyPr/>
        <a:lstStyle/>
        <a:p>
          <a:endParaRPr lang="en-US"/>
        </a:p>
      </dgm:t>
    </dgm:pt>
    <dgm:pt modelId="{D0E7A4D0-96D6-8343-A474-687F5ABA3C58}" type="pres">
      <dgm:prSet presAssocID="{42F2F243-F60F-7044-AA88-CD1A24328806}" presName="arrow" presStyleLbl="bgShp" presStyleIdx="0" presStyleCnt="1"/>
      <dgm:spPr/>
    </dgm:pt>
    <dgm:pt modelId="{ABC49232-8B2A-C44F-8DFC-7672116C5CD0}" type="pres">
      <dgm:prSet presAssocID="{42F2F243-F60F-7044-AA88-CD1A24328806}" presName="linearProcess" presStyleCnt="0"/>
      <dgm:spPr/>
    </dgm:pt>
    <dgm:pt modelId="{F07B2E9A-6FE5-8645-9E53-2CD9ED2C6191}" type="pres">
      <dgm:prSet presAssocID="{689E2345-C7E2-EE49-A34F-DB8EBECFC16F}" presName="textNode" presStyleLbl="node1" presStyleIdx="0" presStyleCnt="2">
        <dgm:presLayoutVars>
          <dgm:bulletEnabled val="1"/>
        </dgm:presLayoutVars>
      </dgm:prSet>
      <dgm:spPr/>
      <dgm:t>
        <a:bodyPr/>
        <a:lstStyle/>
        <a:p>
          <a:endParaRPr lang="en-US"/>
        </a:p>
      </dgm:t>
    </dgm:pt>
    <dgm:pt modelId="{9910C3FA-8505-744E-B69A-88B02759FCEF}" type="pres">
      <dgm:prSet presAssocID="{4840EF43-8E86-AB43-85C0-2FCC3E4057AC}" presName="sibTrans" presStyleCnt="0"/>
      <dgm:spPr/>
    </dgm:pt>
    <dgm:pt modelId="{6B24EB84-CC83-1E48-ADC6-FA7CB4E6A5B8}" type="pres">
      <dgm:prSet presAssocID="{29364BDB-BEB5-034C-875F-E95717CC9751}" presName="textNode" presStyleLbl="node1" presStyleIdx="1" presStyleCnt="2">
        <dgm:presLayoutVars>
          <dgm:bulletEnabled val="1"/>
        </dgm:presLayoutVars>
      </dgm:prSet>
      <dgm:spPr/>
      <dgm:t>
        <a:bodyPr/>
        <a:lstStyle/>
        <a:p>
          <a:endParaRPr lang="en-US"/>
        </a:p>
      </dgm:t>
    </dgm:pt>
  </dgm:ptLst>
  <dgm:cxnLst>
    <dgm:cxn modelId="{BDDF0C89-3FBF-5C41-855D-8BB9579BEFCF}" type="presOf" srcId="{42F2F243-F60F-7044-AA88-CD1A24328806}" destId="{C828AA4C-1D32-2E4B-90A8-9AEDE603C76B}" srcOrd="0" destOrd="0" presId="urn:microsoft.com/office/officeart/2005/8/layout/hProcess9"/>
    <dgm:cxn modelId="{BB2BA8EF-1767-B14B-9B9F-F449BDF6C9B1}" srcId="{42F2F243-F60F-7044-AA88-CD1A24328806}" destId="{29364BDB-BEB5-034C-875F-E95717CC9751}" srcOrd="1" destOrd="0" parTransId="{37673675-7DAB-0445-83B2-11DBDC187E4A}" sibTransId="{D44BFBE7-5661-284F-9FF2-78338F779B79}"/>
    <dgm:cxn modelId="{908F62E6-B889-AE43-8895-86E9AC7CFF79}" type="presOf" srcId="{689E2345-C7E2-EE49-A34F-DB8EBECFC16F}" destId="{F07B2E9A-6FE5-8645-9E53-2CD9ED2C6191}" srcOrd="0" destOrd="0" presId="urn:microsoft.com/office/officeart/2005/8/layout/hProcess9"/>
    <dgm:cxn modelId="{94396367-6A83-D348-9D6C-B6981F6CEA2F}" type="presOf" srcId="{29364BDB-BEB5-034C-875F-E95717CC9751}" destId="{6B24EB84-CC83-1E48-ADC6-FA7CB4E6A5B8}" srcOrd="0" destOrd="0" presId="urn:microsoft.com/office/officeart/2005/8/layout/hProcess9"/>
    <dgm:cxn modelId="{57A871ED-3D6C-EA49-ACA5-94E3901A5497}" srcId="{42F2F243-F60F-7044-AA88-CD1A24328806}" destId="{689E2345-C7E2-EE49-A34F-DB8EBECFC16F}" srcOrd="0" destOrd="0" parTransId="{C96E75F3-9D53-1E48-8ADC-D20DD9060295}" sibTransId="{4840EF43-8E86-AB43-85C0-2FCC3E4057AC}"/>
    <dgm:cxn modelId="{AD8517D3-6A69-B642-ABC4-01DAB4CB096C}" type="presParOf" srcId="{C828AA4C-1D32-2E4B-90A8-9AEDE603C76B}" destId="{D0E7A4D0-96D6-8343-A474-687F5ABA3C58}" srcOrd="0" destOrd="0" presId="urn:microsoft.com/office/officeart/2005/8/layout/hProcess9"/>
    <dgm:cxn modelId="{B1909D92-1DD8-3949-AE62-7767D8ED4710}" type="presParOf" srcId="{C828AA4C-1D32-2E4B-90A8-9AEDE603C76B}" destId="{ABC49232-8B2A-C44F-8DFC-7672116C5CD0}" srcOrd="1" destOrd="0" presId="urn:microsoft.com/office/officeart/2005/8/layout/hProcess9"/>
    <dgm:cxn modelId="{420B6979-DF39-6B4E-B6A9-1FA684728514}" type="presParOf" srcId="{ABC49232-8B2A-C44F-8DFC-7672116C5CD0}" destId="{F07B2E9A-6FE5-8645-9E53-2CD9ED2C6191}" srcOrd="0" destOrd="0" presId="urn:microsoft.com/office/officeart/2005/8/layout/hProcess9"/>
    <dgm:cxn modelId="{0EE41C6A-2072-0148-A32B-0082DA4CF06B}" type="presParOf" srcId="{ABC49232-8B2A-C44F-8DFC-7672116C5CD0}" destId="{9910C3FA-8505-744E-B69A-88B02759FCEF}" srcOrd="1" destOrd="0" presId="urn:microsoft.com/office/officeart/2005/8/layout/hProcess9"/>
    <dgm:cxn modelId="{6F29A508-887C-8946-8D9F-6C29C24B96C7}" type="presParOf" srcId="{ABC49232-8B2A-C44F-8DFC-7672116C5CD0}" destId="{6B24EB84-CC83-1E48-ADC6-FA7CB4E6A5B8}"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F09284-4A17-A649-A1D0-6B5497154FB5}" type="doc">
      <dgm:prSet loTypeId="urn:microsoft.com/office/officeart/2005/8/layout/default" loCatId="" qsTypeId="urn:microsoft.com/office/officeart/2005/8/quickstyle/simple4" qsCatId="simple" csTypeId="urn:microsoft.com/office/officeart/2005/8/colors/colorful3" csCatId="colorful"/>
      <dgm:spPr/>
      <dgm:t>
        <a:bodyPr/>
        <a:lstStyle/>
        <a:p>
          <a:endParaRPr lang="en-US"/>
        </a:p>
      </dgm:t>
    </dgm:pt>
    <dgm:pt modelId="{A3390B4A-F1CF-D64A-B29B-13D1DB10F719}">
      <dgm:prSet/>
      <dgm:spPr/>
      <dgm:t>
        <a:bodyPr/>
        <a:lstStyle/>
        <a:p>
          <a:pPr rtl="0"/>
          <a:r>
            <a:rPr lang="en-US" b="1" dirty="0" smtClean="0">
              <a:solidFill>
                <a:schemeClr val="tx1"/>
              </a:solidFill>
            </a:rPr>
            <a:t>Driving force</a:t>
          </a:r>
          <a:endParaRPr lang="en-US" b="1" dirty="0">
            <a:solidFill>
              <a:schemeClr val="tx1"/>
            </a:solidFill>
          </a:endParaRPr>
        </a:p>
      </dgm:t>
    </dgm:pt>
    <dgm:pt modelId="{52A97132-A5AD-EA42-BEFD-E2F04AABB451}" type="parTrans" cxnId="{5F0F0BB8-0D50-0242-9BE4-563C2CBB365A}">
      <dgm:prSet/>
      <dgm:spPr/>
      <dgm:t>
        <a:bodyPr/>
        <a:lstStyle/>
        <a:p>
          <a:endParaRPr lang="en-US" b="1"/>
        </a:p>
      </dgm:t>
    </dgm:pt>
    <dgm:pt modelId="{631F1999-135D-BB4C-92E2-C3E39E897450}" type="sibTrans" cxnId="{5F0F0BB8-0D50-0242-9BE4-563C2CBB365A}">
      <dgm:prSet/>
      <dgm:spPr/>
      <dgm:t>
        <a:bodyPr/>
        <a:lstStyle/>
        <a:p>
          <a:endParaRPr lang="en-US" b="1"/>
        </a:p>
      </dgm:t>
    </dgm:pt>
    <dgm:pt modelId="{D7E2A9A2-C81E-AB4C-8B32-F7C4531E4F6A}">
      <dgm:prSet/>
      <dgm:spPr/>
      <dgm:t>
        <a:bodyPr/>
        <a:lstStyle/>
        <a:p>
          <a:pPr rtl="0"/>
          <a:r>
            <a:rPr lang="de-DE" b="1" dirty="0" err="1" smtClean="0">
              <a:solidFill>
                <a:srgbClr val="000000"/>
              </a:solidFill>
            </a:rPr>
            <a:t>Awareness</a:t>
          </a:r>
          <a:r>
            <a:rPr lang="de-DE" b="1" dirty="0" smtClean="0">
              <a:solidFill>
                <a:srgbClr val="000000"/>
              </a:solidFill>
            </a:rPr>
            <a:t> </a:t>
          </a:r>
          <a:r>
            <a:rPr lang="de-DE" b="1" dirty="0" err="1" smtClean="0">
              <a:solidFill>
                <a:srgbClr val="000000"/>
              </a:solidFill>
            </a:rPr>
            <a:t>package</a:t>
          </a:r>
          <a:endParaRPr lang="de-DE" b="1" dirty="0">
            <a:solidFill>
              <a:srgbClr val="000000"/>
            </a:solidFill>
          </a:endParaRPr>
        </a:p>
      </dgm:t>
    </dgm:pt>
    <dgm:pt modelId="{D8EB5AAE-CA2F-114E-B9DB-C2FFEACDE8F9}" type="parTrans" cxnId="{9A863ED9-57F5-4B44-BFBA-12E82FF4D67F}">
      <dgm:prSet/>
      <dgm:spPr/>
      <dgm:t>
        <a:bodyPr/>
        <a:lstStyle/>
        <a:p>
          <a:endParaRPr lang="en-US" b="1"/>
        </a:p>
      </dgm:t>
    </dgm:pt>
    <dgm:pt modelId="{A82FB9D8-EE17-794D-9687-7E03B28E3541}" type="sibTrans" cxnId="{9A863ED9-57F5-4B44-BFBA-12E82FF4D67F}">
      <dgm:prSet/>
      <dgm:spPr/>
      <dgm:t>
        <a:bodyPr/>
        <a:lstStyle/>
        <a:p>
          <a:endParaRPr lang="en-US" b="1"/>
        </a:p>
      </dgm:t>
    </dgm:pt>
    <dgm:pt modelId="{B4CD44C1-D734-B940-B559-3718B4E30791}">
      <dgm:prSet/>
      <dgm:spPr/>
      <dgm:t>
        <a:bodyPr/>
        <a:lstStyle/>
        <a:p>
          <a:pPr rtl="0"/>
          <a:r>
            <a:rPr lang="en-US" b="1" dirty="0" smtClean="0">
              <a:solidFill>
                <a:srgbClr val="000000"/>
              </a:solidFill>
            </a:rPr>
            <a:t>Conviction and determination</a:t>
          </a:r>
          <a:endParaRPr lang="en-US" b="1" dirty="0">
            <a:solidFill>
              <a:srgbClr val="000000"/>
            </a:solidFill>
          </a:endParaRPr>
        </a:p>
      </dgm:t>
    </dgm:pt>
    <dgm:pt modelId="{79303DD8-0F35-E04F-BAB5-7273FEAC7C33}" type="parTrans" cxnId="{6F1017DE-7024-524D-8F5E-9E01ED5E8576}">
      <dgm:prSet/>
      <dgm:spPr/>
      <dgm:t>
        <a:bodyPr/>
        <a:lstStyle/>
        <a:p>
          <a:endParaRPr lang="en-US" b="1"/>
        </a:p>
      </dgm:t>
    </dgm:pt>
    <dgm:pt modelId="{9528027F-DB04-314A-9781-1CB417852EE3}" type="sibTrans" cxnId="{6F1017DE-7024-524D-8F5E-9E01ED5E8576}">
      <dgm:prSet/>
      <dgm:spPr/>
      <dgm:t>
        <a:bodyPr/>
        <a:lstStyle/>
        <a:p>
          <a:endParaRPr lang="en-US" b="1"/>
        </a:p>
      </dgm:t>
    </dgm:pt>
    <dgm:pt modelId="{5BFA871D-9CA0-A242-B504-58A5BF2B344C}">
      <dgm:prSet/>
      <dgm:spPr/>
      <dgm:t>
        <a:bodyPr/>
        <a:lstStyle/>
        <a:p>
          <a:pPr rtl="0"/>
          <a:r>
            <a:rPr lang="en-US" b="1" dirty="0" smtClean="0">
              <a:solidFill>
                <a:srgbClr val="000000"/>
              </a:solidFill>
            </a:rPr>
            <a:t>Discipline…principle centered lifestyle</a:t>
          </a:r>
          <a:endParaRPr lang="en-US" b="1" dirty="0">
            <a:solidFill>
              <a:srgbClr val="000000"/>
            </a:solidFill>
          </a:endParaRPr>
        </a:p>
      </dgm:t>
    </dgm:pt>
    <dgm:pt modelId="{70EF6D27-14DA-D34F-9872-63321625BBA1}" type="parTrans" cxnId="{19D9C877-B307-E745-B6D6-AB161E664C36}">
      <dgm:prSet/>
      <dgm:spPr/>
      <dgm:t>
        <a:bodyPr/>
        <a:lstStyle/>
        <a:p>
          <a:endParaRPr lang="en-US" b="1"/>
        </a:p>
      </dgm:t>
    </dgm:pt>
    <dgm:pt modelId="{A7F94FB6-B568-9F48-BB5A-FAC69F629F6C}" type="sibTrans" cxnId="{19D9C877-B307-E745-B6D6-AB161E664C36}">
      <dgm:prSet/>
      <dgm:spPr/>
      <dgm:t>
        <a:bodyPr/>
        <a:lstStyle/>
        <a:p>
          <a:endParaRPr lang="en-US" b="1"/>
        </a:p>
      </dgm:t>
    </dgm:pt>
    <dgm:pt modelId="{56C98511-AF73-0544-94EE-E5690804B213}">
      <dgm:prSet/>
      <dgm:spPr/>
      <dgm:t>
        <a:bodyPr/>
        <a:lstStyle/>
        <a:p>
          <a:pPr rtl="0"/>
          <a:r>
            <a:rPr lang="en-US" b="1" dirty="0" smtClean="0">
              <a:solidFill>
                <a:srgbClr val="000000"/>
              </a:solidFill>
            </a:rPr>
            <a:t>Stop from wrong and stick to good</a:t>
          </a:r>
          <a:endParaRPr lang="en-US" b="1" dirty="0">
            <a:solidFill>
              <a:srgbClr val="000000"/>
            </a:solidFill>
          </a:endParaRPr>
        </a:p>
      </dgm:t>
    </dgm:pt>
    <dgm:pt modelId="{2438C489-2E49-DB43-ACFF-7077E18619FF}" type="parTrans" cxnId="{39D9AE5A-ECC0-C146-B331-6802F2FA23F6}">
      <dgm:prSet/>
      <dgm:spPr/>
      <dgm:t>
        <a:bodyPr/>
        <a:lstStyle/>
        <a:p>
          <a:endParaRPr lang="en-US" b="1"/>
        </a:p>
      </dgm:t>
    </dgm:pt>
    <dgm:pt modelId="{78E12646-C836-2245-99F9-B4256F5E7364}" type="sibTrans" cxnId="{39D9AE5A-ECC0-C146-B331-6802F2FA23F6}">
      <dgm:prSet/>
      <dgm:spPr/>
      <dgm:t>
        <a:bodyPr/>
        <a:lstStyle/>
        <a:p>
          <a:endParaRPr lang="en-US" b="1"/>
        </a:p>
      </dgm:t>
    </dgm:pt>
    <dgm:pt modelId="{DEF8292E-098F-EA46-A34B-15ED8F4EDD12}" type="pres">
      <dgm:prSet presAssocID="{2AF09284-4A17-A649-A1D0-6B5497154FB5}" presName="diagram" presStyleCnt="0">
        <dgm:presLayoutVars>
          <dgm:dir/>
          <dgm:resizeHandles val="exact"/>
        </dgm:presLayoutVars>
      </dgm:prSet>
      <dgm:spPr/>
      <dgm:t>
        <a:bodyPr/>
        <a:lstStyle/>
        <a:p>
          <a:endParaRPr lang="en-US"/>
        </a:p>
      </dgm:t>
    </dgm:pt>
    <dgm:pt modelId="{21F32105-2BD2-8940-83FF-31D1FAF20FEE}" type="pres">
      <dgm:prSet presAssocID="{A3390B4A-F1CF-D64A-B29B-13D1DB10F719}" presName="node" presStyleLbl="node1" presStyleIdx="0" presStyleCnt="5">
        <dgm:presLayoutVars>
          <dgm:bulletEnabled val="1"/>
        </dgm:presLayoutVars>
      </dgm:prSet>
      <dgm:spPr/>
      <dgm:t>
        <a:bodyPr/>
        <a:lstStyle/>
        <a:p>
          <a:endParaRPr lang="en-US"/>
        </a:p>
      </dgm:t>
    </dgm:pt>
    <dgm:pt modelId="{18213938-2867-D649-A14E-434792B0274E}" type="pres">
      <dgm:prSet presAssocID="{631F1999-135D-BB4C-92E2-C3E39E897450}" presName="sibTrans" presStyleCnt="0"/>
      <dgm:spPr/>
    </dgm:pt>
    <dgm:pt modelId="{75EA966B-F199-D340-B802-D0EC380EE460}" type="pres">
      <dgm:prSet presAssocID="{D7E2A9A2-C81E-AB4C-8B32-F7C4531E4F6A}" presName="node" presStyleLbl="node1" presStyleIdx="1" presStyleCnt="5">
        <dgm:presLayoutVars>
          <dgm:bulletEnabled val="1"/>
        </dgm:presLayoutVars>
      </dgm:prSet>
      <dgm:spPr/>
      <dgm:t>
        <a:bodyPr/>
        <a:lstStyle/>
        <a:p>
          <a:endParaRPr lang="en-US"/>
        </a:p>
      </dgm:t>
    </dgm:pt>
    <dgm:pt modelId="{FA80CAB1-6F08-1543-9504-FB8538B259EF}" type="pres">
      <dgm:prSet presAssocID="{A82FB9D8-EE17-794D-9687-7E03B28E3541}" presName="sibTrans" presStyleCnt="0"/>
      <dgm:spPr/>
    </dgm:pt>
    <dgm:pt modelId="{F5F1FF77-5E25-8D4B-9983-37D347F6769A}" type="pres">
      <dgm:prSet presAssocID="{B4CD44C1-D734-B940-B559-3718B4E30791}" presName="node" presStyleLbl="node1" presStyleIdx="2" presStyleCnt="5">
        <dgm:presLayoutVars>
          <dgm:bulletEnabled val="1"/>
        </dgm:presLayoutVars>
      </dgm:prSet>
      <dgm:spPr/>
      <dgm:t>
        <a:bodyPr/>
        <a:lstStyle/>
        <a:p>
          <a:endParaRPr lang="en-US"/>
        </a:p>
      </dgm:t>
    </dgm:pt>
    <dgm:pt modelId="{85CEF5A6-48D8-1442-8375-97DF6AD44190}" type="pres">
      <dgm:prSet presAssocID="{9528027F-DB04-314A-9781-1CB417852EE3}" presName="sibTrans" presStyleCnt="0"/>
      <dgm:spPr/>
    </dgm:pt>
    <dgm:pt modelId="{094AFD86-3489-FC49-B0EB-B79F1983E8D7}" type="pres">
      <dgm:prSet presAssocID="{5BFA871D-9CA0-A242-B504-58A5BF2B344C}" presName="node" presStyleLbl="node1" presStyleIdx="3" presStyleCnt="5">
        <dgm:presLayoutVars>
          <dgm:bulletEnabled val="1"/>
        </dgm:presLayoutVars>
      </dgm:prSet>
      <dgm:spPr/>
      <dgm:t>
        <a:bodyPr/>
        <a:lstStyle/>
        <a:p>
          <a:endParaRPr lang="en-US"/>
        </a:p>
      </dgm:t>
    </dgm:pt>
    <dgm:pt modelId="{4D4564FC-0CDB-0443-9E16-C8BA8CC90305}" type="pres">
      <dgm:prSet presAssocID="{A7F94FB6-B568-9F48-BB5A-FAC69F629F6C}" presName="sibTrans" presStyleCnt="0"/>
      <dgm:spPr/>
    </dgm:pt>
    <dgm:pt modelId="{AE5ECFDD-ECAA-A14E-8AF1-0E42227C485B}" type="pres">
      <dgm:prSet presAssocID="{56C98511-AF73-0544-94EE-E5690804B213}" presName="node" presStyleLbl="node1" presStyleIdx="4" presStyleCnt="5">
        <dgm:presLayoutVars>
          <dgm:bulletEnabled val="1"/>
        </dgm:presLayoutVars>
      </dgm:prSet>
      <dgm:spPr/>
      <dgm:t>
        <a:bodyPr/>
        <a:lstStyle/>
        <a:p>
          <a:endParaRPr lang="en-US"/>
        </a:p>
      </dgm:t>
    </dgm:pt>
  </dgm:ptLst>
  <dgm:cxnLst>
    <dgm:cxn modelId="{19D9C877-B307-E745-B6D6-AB161E664C36}" srcId="{2AF09284-4A17-A649-A1D0-6B5497154FB5}" destId="{5BFA871D-9CA0-A242-B504-58A5BF2B344C}" srcOrd="3" destOrd="0" parTransId="{70EF6D27-14DA-D34F-9872-63321625BBA1}" sibTransId="{A7F94FB6-B568-9F48-BB5A-FAC69F629F6C}"/>
    <dgm:cxn modelId="{71222C02-7467-1A46-9AFA-AF52F4C56E85}" type="presOf" srcId="{2AF09284-4A17-A649-A1D0-6B5497154FB5}" destId="{DEF8292E-098F-EA46-A34B-15ED8F4EDD12}" srcOrd="0" destOrd="0" presId="urn:microsoft.com/office/officeart/2005/8/layout/default"/>
    <dgm:cxn modelId="{85A3760D-1436-C24D-83CF-3CFB6E670B05}" type="presOf" srcId="{D7E2A9A2-C81E-AB4C-8B32-F7C4531E4F6A}" destId="{75EA966B-F199-D340-B802-D0EC380EE460}" srcOrd="0" destOrd="0" presId="urn:microsoft.com/office/officeart/2005/8/layout/default"/>
    <dgm:cxn modelId="{9FA7000D-8532-E143-8769-52CC3741D587}" type="presOf" srcId="{B4CD44C1-D734-B940-B559-3718B4E30791}" destId="{F5F1FF77-5E25-8D4B-9983-37D347F6769A}" srcOrd="0" destOrd="0" presId="urn:microsoft.com/office/officeart/2005/8/layout/default"/>
    <dgm:cxn modelId="{C3B10A18-C4E7-8043-972E-802BFE371CC2}" type="presOf" srcId="{5BFA871D-9CA0-A242-B504-58A5BF2B344C}" destId="{094AFD86-3489-FC49-B0EB-B79F1983E8D7}" srcOrd="0" destOrd="0" presId="urn:microsoft.com/office/officeart/2005/8/layout/default"/>
    <dgm:cxn modelId="{06109528-7EEE-6C46-AE44-9161202080A5}" type="presOf" srcId="{A3390B4A-F1CF-D64A-B29B-13D1DB10F719}" destId="{21F32105-2BD2-8940-83FF-31D1FAF20FEE}" srcOrd="0" destOrd="0" presId="urn:microsoft.com/office/officeart/2005/8/layout/default"/>
    <dgm:cxn modelId="{E8640442-54E4-424D-BFF3-6ADFFB13B9C5}" type="presOf" srcId="{56C98511-AF73-0544-94EE-E5690804B213}" destId="{AE5ECFDD-ECAA-A14E-8AF1-0E42227C485B}" srcOrd="0" destOrd="0" presId="urn:microsoft.com/office/officeart/2005/8/layout/default"/>
    <dgm:cxn modelId="{5F0F0BB8-0D50-0242-9BE4-563C2CBB365A}" srcId="{2AF09284-4A17-A649-A1D0-6B5497154FB5}" destId="{A3390B4A-F1CF-D64A-B29B-13D1DB10F719}" srcOrd="0" destOrd="0" parTransId="{52A97132-A5AD-EA42-BEFD-E2F04AABB451}" sibTransId="{631F1999-135D-BB4C-92E2-C3E39E897450}"/>
    <dgm:cxn modelId="{39D9AE5A-ECC0-C146-B331-6802F2FA23F6}" srcId="{2AF09284-4A17-A649-A1D0-6B5497154FB5}" destId="{56C98511-AF73-0544-94EE-E5690804B213}" srcOrd="4" destOrd="0" parTransId="{2438C489-2E49-DB43-ACFF-7077E18619FF}" sibTransId="{78E12646-C836-2245-99F9-B4256F5E7364}"/>
    <dgm:cxn modelId="{6F1017DE-7024-524D-8F5E-9E01ED5E8576}" srcId="{2AF09284-4A17-A649-A1D0-6B5497154FB5}" destId="{B4CD44C1-D734-B940-B559-3718B4E30791}" srcOrd="2" destOrd="0" parTransId="{79303DD8-0F35-E04F-BAB5-7273FEAC7C33}" sibTransId="{9528027F-DB04-314A-9781-1CB417852EE3}"/>
    <dgm:cxn modelId="{9A863ED9-57F5-4B44-BFBA-12E82FF4D67F}" srcId="{2AF09284-4A17-A649-A1D0-6B5497154FB5}" destId="{D7E2A9A2-C81E-AB4C-8B32-F7C4531E4F6A}" srcOrd="1" destOrd="0" parTransId="{D8EB5AAE-CA2F-114E-B9DB-C2FFEACDE8F9}" sibTransId="{A82FB9D8-EE17-794D-9687-7E03B28E3541}"/>
    <dgm:cxn modelId="{8A5DDB06-CD0E-A345-BB5B-AB70BFE514EE}" type="presParOf" srcId="{DEF8292E-098F-EA46-A34B-15ED8F4EDD12}" destId="{21F32105-2BD2-8940-83FF-31D1FAF20FEE}" srcOrd="0" destOrd="0" presId="urn:microsoft.com/office/officeart/2005/8/layout/default"/>
    <dgm:cxn modelId="{5A6C6E8C-6590-534C-B88C-F08F036230D3}" type="presParOf" srcId="{DEF8292E-098F-EA46-A34B-15ED8F4EDD12}" destId="{18213938-2867-D649-A14E-434792B0274E}" srcOrd="1" destOrd="0" presId="urn:microsoft.com/office/officeart/2005/8/layout/default"/>
    <dgm:cxn modelId="{C0725F8D-3D6C-2140-8D83-286AF0C17B76}" type="presParOf" srcId="{DEF8292E-098F-EA46-A34B-15ED8F4EDD12}" destId="{75EA966B-F199-D340-B802-D0EC380EE460}" srcOrd="2" destOrd="0" presId="urn:microsoft.com/office/officeart/2005/8/layout/default"/>
    <dgm:cxn modelId="{290AE2A5-767F-DA49-B9E8-48BDB03CF3D6}" type="presParOf" srcId="{DEF8292E-098F-EA46-A34B-15ED8F4EDD12}" destId="{FA80CAB1-6F08-1543-9504-FB8538B259EF}" srcOrd="3" destOrd="0" presId="urn:microsoft.com/office/officeart/2005/8/layout/default"/>
    <dgm:cxn modelId="{E3EC8283-65D6-8641-A63E-DD3F3795605B}" type="presParOf" srcId="{DEF8292E-098F-EA46-A34B-15ED8F4EDD12}" destId="{F5F1FF77-5E25-8D4B-9983-37D347F6769A}" srcOrd="4" destOrd="0" presId="urn:microsoft.com/office/officeart/2005/8/layout/default"/>
    <dgm:cxn modelId="{B14DD089-BE85-0241-AAAB-4112AC1B8092}" type="presParOf" srcId="{DEF8292E-098F-EA46-A34B-15ED8F4EDD12}" destId="{85CEF5A6-48D8-1442-8375-97DF6AD44190}" srcOrd="5" destOrd="0" presId="urn:microsoft.com/office/officeart/2005/8/layout/default"/>
    <dgm:cxn modelId="{A618376E-A4DA-574B-A156-389EF43856FF}" type="presParOf" srcId="{DEF8292E-098F-EA46-A34B-15ED8F4EDD12}" destId="{094AFD86-3489-FC49-B0EB-B79F1983E8D7}" srcOrd="6" destOrd="0" presId="urn:microsoft.com/office/officeart/2005/8/layout/default"/>
    <dgm:cxn modelId="{17230EC0-94F8-D94C-A7AB-B4283B0967F0}" type="presParOf" srcId="{DEF8292E-098F-EA46-A34B-15ED8F4EDD12}" destId="{4D4564FC-0CDB-0443-9E16-C8BA8CC90305}" srcOrd="7" destOrd="0" presId="urn:microsoft.com/office/officeart/2005/8/layout/default"/>
    <dgm:cxn modelId="{9B2A162C-24D4-9244-8E17-37C8C52E9F6B}" type="presParOf" srcId="{DEF8292E-098F-EA46-A34B-15ED8F4EDD12}" destId="{AE5ECFDD-ECAA-A14E-8AF1-0E42227C485B}"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8057EC6-2C3E-5C41-9809-E1730062714D}" type="doc">
      <dgm:prSet loTypeId="urn:microsoft.com/office/officeart/2005/8/layout/funnel1" loCatId="" qsTypeId="urn:microsoft.com/office/officeart/2005/8/quickstyle/simple4" qsCatId="simple" csTypeId="urn:microsoft.com/office/officeart/2005/8/colors/colorful4" csCatId="colorful" phldr="1"/>
      <dgm:spPr/>
      <dgm:t>
        <a:bodyPr/>
        <a:lstStyle/>
        <a:p>
          <a:endParaRPr lang="en-US"/>
        </a:p>
      </dgm:t>
    </dgm:pt>
    <dgm:pt modelId="{70894314-51BE-1443-8B16-A462FB09B9BD}">
      <dgm:prSet/>
      <dgm:spPr/>
      <dgm:t>
        <a:bodyPr/>
        <a:lstStyle/>
        <a:p>
          <a:pPr rtl="0"/>
          <a:r>
            <a:rPr lang="en-US" b="1" dirty="0" err="1" smtClean="0">
              <a:solidFill>
                <a:schemeClr val="accent4">
                  <a:lumMod val="50000"/>
                </a:schemeClr>
              </a:solidFill>
            </a:rPr>
            <a:t>Tilawat</a:t>
          </a:r>
          <a:r>
            <a:rPr lang="en-US" b="1" dirty="0" smtClean="0">
              <a:solidFill>
                <a:schemeClr val="accent4">
                  <a:lumMod val="50000"/>
                </a:schemeClr>
              </a:solidFill>
            </a:rPr>
            <a:t> Quran</a:t>
          </a:r>
          <a:endParaRPr lang="en-US" b="1" dirty="0">
            <a:solidFill>
              <a:schemeClr val="accent4">
                <a:lumMod val="50000"/>
              </a:schemeClr>
            </a:solidFill>
          </a:endParaRPr>
        </a:p>
      </dgm:t>
    </dgm:pt>
    <dgm:pt modelId="{98C9E634-7FEB-F643-BE96-B24202E00BFF}" type="parTrans" cxnId="{6A607B0D-DB56-9241-8998-169DB4714D27}">
      <dgm:prSet/>
      <dgm:spPr/>
      <dgm:t>
        <a:bodyPr/>
        <a:lstStyle/>
        <a:p>
          <a:endParaRPr lang="en-US" b="1">
            <a:solidFill>
              <a:schemeClr val="accent4">
                <a:lumMod val="50000"/>
              </a:schemeClr>
            </a:solidFill>
          </a:endParaRPr>
        </a:p>
      </dgm:t>
    </dgm:pt>
    <dgm:pt modelId="{1A18FBA7-DDAE-8A44-8230-EF76F847FDC7}" type="sibTrans" cxnId="{6A607B0D-DB56-9241-8998-169DB4714D27}">
      <dgm:prSet/>
      <dgm:spPr/>
      <dgm:t>
        <a:bodyPr/>
        <a:lstStyle/>
        <a:p>
          <a:endParaRPr lang="en-US" b="1">
            <a:solidFill>
              <a:schemeClr val="accent4">
                <a:lumMod val="50000"/>
              </a:schemeClr>
            </a:solidFill>
          </a:endParaRPr>
        </a:p>
      </dgm:t>
    </dgm:pt>
    <dgm:pt modelId="{E5ED649D-6458-AB40-9872-AA9A8946F5FF}">
      <dgm:prSet/>
      <dgm:spPr/>
      <dgm:t>
        <a:bodyPr/>
        <a:lstStyle/>
        <a:p>
          <a:pPr rtl="0"/>
          <a:r>
            <a:rPr lang="en-US" b="1" dirty="0" smtClean="0">
              <a:solidFill>
                <a:schemeClr val="accent4">
                  <a:lumMod val="50000"/>
                </a:schemeClr>
              </a:solidFill>
            </a:rPr>
            <a:t>Fasting</a:t>
          </a:r>
          <a:endParaRPr lang="en-US" b="1" dirty="0">
            <a:solidFill>
              <a:schemeClr val="accent4">
                <a:lumMod val="50000"/>
              </a:schemeClr>
            </a:solidFill>
          </a:endParaRPr>
        </a:p>
      </dgm:t>
    </dgm:pt>
    <dgm:pt modelId="{4D66F88E-9ABA-0546-8D74-CB33C8291B52}" type="parTrans" cxnId="{2EC47D48-E47F-0949-857E-EDE0AE91FAA8}">
      <dgm:prSet/>
      <dgm:spPr/>
      <dgm:t>
        <a:bodyPr/>
        <a:lstStyle/>
        <a:p>
          <a:endParaRPr lang="en-US" b="1">
            <a:solidFill>
              <a:schemeClr val="accent4">
                <a:lumMod val="50000"/>
              </a:schemeClr>
            </a:solidFill>
          </a:endParaRPr>
        </a:p>
      </dgm:t>
    </dgm:pt>
    <dgm:pt modelId="{88614DAA-1D34-3647-A501-826FB3186067}" type="sibTrans" cxnId="{2EC47D48-E47F-0949-857E-EDE0AE91FAA8}">
      <dgm:prSet/>
      <dgm:spPr/>
      <dgm:t>
        <a:bodyPr/>
        <a:lstStyle/>
        <a:p>
          <a:endParaRPr lang="en-US" b="1">
            <a:solidFill>
              <a:schemeClr val="accent4">
                <a:lumMod val="50000"/>
              </a:schemeClr>
            </a:solidFill>
          </a:endParaRPr>
        </a:p>
      </dgm:t>
    </dgm:pt>
    <dgm:pt modelId="{C8888207-AAA9-3B43-9827-88EA059B2A3C}">
      <dgm:prSet/>
      <dgm:spPr/>
      <dgm:t>
        <a:bodyPr/>
        <a:lstStyle/>
        <a:p>
          <a:pPr rtl="0"/>
          <a:r>
            <a:rPr lang="tr-TR" b="1" dirty="0" err="1" smtClean="0">
              <a:solidFill>
                <a:schemeClr val="accent4">
                  <a:lumMod val="50000"/>
                </a:schemeClr>
              </a:solidFill>
            </a:rPr>
            <a:t>Qayyam</a:t>
          </a:r>
          <a:r>
            <a:rPr lang="tr-TR" b="1" dirty="0" smtClean="0">
              <a:solidFill>
                <a:schemeClr val="accent4">
                  <a:lumMod val="50000"/>
                </a:schemeClr>
              </a:solidFill>
            </a:rPr>
            <a:t> </a:t>
          </a:r>
          <a:r>
            <a:rPr lang="tr-TR" b="1" dirty="0" err="1" smtClean="0">
              <a:solidFill>
                <a:schemeClr val="accent4">
                  <a:lumMod val="50000"/>
                </a:schemeClr>
              </a:solidFill>
            </a:rPr>
            <a:t>ul</a:t>
          </a:r>
          <a:r>
            <a:rPr lang="tr-TR" b="1" dirty="0" smtClean="0">
              <a:solidFill>
                <a:schemeClr val="accent4">
                  <a:lumMod val="50000"/>
                </a:schemeClr>
              </a:solidFill>
            </a:rPr>
            <a:t> </a:t>
          </a:r>
          <a:r>
            <a:rPr lang="tr-TR" b="1" dirty="0" err="1" smtClean="0">
              <a:solidFill>
                <a:schemeClr val="accent4">
                  <a:lumMod val="50000"/>
                </a:schemeClr>
              </a:solidFill>
            </a:rPr>
            <a:t>layal</a:t>
          </a:r>
          <a:endParaRPr lang="tr-TR" b="1" dirty="0">
            <a:solidFill>
              <a:schemeClr val="accent4">
                <a:lumMod val="50000"/>
              </a:schemeClr>
            </a:solidFill>
          </a:endParaRPr>
        </a:p>
      </dgm:t>
    </dgm:pt>
    <dgm:pt modelId="{4EE5610B-C3F6-4248-81C0-23713287D210}" type="parTrans" cxnId="{FB748CF4-1C3B-1344-A72D-CA22AD4FA988}">
      <dgm:prSet/>
      <dgm:spPr/>
      <dgm:t>
        <a:bodyPr/>
        <a:lstStyle/>
        <a:p>
          <a:endParaRPr lang="en-US" b="1">
            <a:solidFill>
              <a:schemeClr val="accent4">
                <a:lumMod val="50000"/>
              </a:schemeClr>
            </a:solidFill>
          </a:endParaRPr>
        </a:p>
      </dgm:t>
    </dgm:pt>
    <dgm:pt modelId="{5851E1BC-E265-714D-B8A0-D03146A1BCAF}" type="sibTrans" cxnId="{FB748CF4-1C3B-1344-A72D-CA22AD4FA988}">
      <dgm:prSet/>
      <dgm:spPr/>
      <dgm:t>
        <a:bodyPr/>
        <a:lstStyle/>
        <a:p>
          <a:endParaRPr lang="en-US" b="1">
            <a:solidFill>
              <a:schemeClr val="accent4">
                <a:lumMod val="50000"/>
              </a:schemeClr>
            </a:solidFill>
          </a:endParaRPr>
        </a:p>
      </dgm:t>
    </dgm:pt>
    <dgm:pt modelId="{DF6E3E94-25E9-2349-9DFD-20DDD612EAFA}">
      <dgm:prSet custT="1"/>
      <dgm:spPr/>
      <dgm:t>
        <a:bodyPr/>
        <a:lstStyle/>
        <a:p>
          <a:pPr rtl="0"/>
          <a:r>
            <a:rPr lang="nl-NL" sz="4000" b="1" dirty="0" err="1" smtClean="0">
              <a:solidFill>
                <a:schemeClr val="accent4">
                  <a:lumMod val="50000"/>
                </a:schemeClr>
              </a:solidFill>
              <a:effectLst>
                <a:glow rad="139700">
                  <a:schemeClr val="accent3">
                    <a:satMod val="175000"/>
                    <a:alpha val="40000"/>
                  </a:schemeClr>
                </a:glow>
              </a:effectLst>
              <a:latin typeface="Garamond"/>
              <a:cs typeface="Garamond"/>
            </a:rPr>
            <a:t>Taqwa</a:t>
          </a:r>
          <a:endParaRPr lang="nl-NL" sz="4000" b="1" dirty="0">
            <a:solidFill>
              <a:schemeClr val="accent4">
                <a:lumMod val="50000"/>
              </a:schemeClr>
            </a:solidFill>
            <a:effectLst>
              <a:glow rad="139700">
                <a:schemeClr val="accent3">
                  <a:satMod val="175000"/>
                  <a:alpha val="40000"/>
                </a:schemeClr>
              </a:glow>
            </a:effectLst>
            <a:latin typeface="Garamond"/>
            <a:cs typeface="Garamond"/>
          </a:endParaRPr>
        </a:p>
      </dgm:t>
    </dgm:pt>
    <dgm:pt modelId="{A9C0A9DD-A3B3-8240-BAEC-39D4BC71232C}" type="parTrans" cxnId="{A23873A5-E3F0-FC4E-9677-FD26D4DF838A}">
      <dgm:prSet/>
      <dgm:spPr/>
      <dgm:t>
        <a:bodyPr/>
        <a:lstStyle/>
        <a:p>
          <a:endParaRPr lang="en-US" b="1">
            <a:solidFill>
              <a:schemeClr val="accent4">
                <a:lumMod val="50000"/>
              </a:schemeClr>
            </a:solidFill>
          </a:endParaRPr>
        </a:p>
      </dgm:t>
    </dgm:pt>
    <dgm:pt modelId="{730E44B5-EC1E-2E48-83E5-5BC00EEFE1C2}" type="sibTrans" cxnId="{A23873A5-E3F0-FC4E-9677-FD26D4DF838A}">
      <dgm:prSet/>
      <dgm:spPr/>
      <dgm:t>
        <a:bodyPr/>
        <a:lstStyle/>
        <a:p>
          <a:endParaRPr lang="en-US" b="1">
            <a:solidFill>
              <a:schemeClr val="accent4">
                <a:lumMod val="50000"/>
              </a:schemeClr>
            </a:solidFill>
          </a:endParaRPr>
        </a:p>
      </dgm:t>
    </dgm:pt>
    <dgm:pt modelId="{9D359FFF-D1EC-7741-BB30-B76B4E22228D}" type="pres">
      <dgm:prSet presAssocID="{48057EC6-2C3E-5C41-9809-E1730062714D}" presName="Name0" presStyleCnt="0">
        <dgm:presLayoutVars>
          <dgm:chMax val="4"/>
          <dgm:resizeHandles val="exact"/>
        </dgm:presLayoutVars>
      </dgm:prSet>
      <dgm:spPr/>
      <dgm:t>
        <a:bodyPr/>
        <a:lstStyle/>
        <a:p>
          <a:endParaRPr lang="en-US"/>
        </a:p>
      </dgm:t>
    </dgm:pt>
    <dgm:pt modelId="{947EBF47-5758-3046-91E0-B024E9376729}" type="pres">
      <dgm:prSet presAssocID="{48057EC6-2C3E-5C41-9809-E1730062714D}" presName="ellipse" presStyleLbl="trBgShp" presStyleIdx="0" presStyleCnt="1"/>
      <dgm:spPr/>
    </dgm:pt>
    <dgm:pt modelId="{C2BC8D63-CF5F-284D-A41A-6FD22F5629C5}" type="pres">
      <dgm:prSet presAssocID="{48057EC6-2C3E-5C41-9809-E1730062714D}" presName="arrow1" presStyleLbl="fgShp" presStyleIdx="0" presStyleCnt="1"/>
      <dgm:spPr>
        <a:solidFill>
          <a:schemeClr val="accent4">
            <a:lumMod val="60000"/>
            <a:lumOff val="40000"/>
          </a:schemeClr>
        </a:solidFill>
      </dgm:spPr>
    </dgm:pt>
    <dgm:pt modelId="{FF6B9A68-E1D4-EA4E-A53D-2ECB53042ED6}" type="pres">
      <dgm:prSet presAssocID="{48057EC6-2C3E-5C41-9809-E1730062714D}" presName="rectangle" presStyleLbl="revTx" presStyleIdx="0" presStyleCnt="1">
        <dgm:presLayoutVars>
          <dgm:bulletEnabled val="1"/>
        </dgm:presLayoutVars>
      </dgm:prSet>
      <dgm:spPr/>
      <dgm:t>
        <a:bodyPr/>
        <a:lstStyle/>
        <a:p>
          <a:endParaRPr lang="en-US"/>
        </a:p>
      </dgm:t>
    </dgm:pt>
    <dgm:pt modelId="{16312EB5-1DDE-764B-83DF-9CDC2F1C1D1B}" type="pres">
      <dgm:prSet presAssocID="{E5ED649D-6458-AB40-9872-AA9A8946F5FF}" presName="item1" presStyleLbl="node1" presStyleIdx="0" presStyleCnt="3" custScaleX="109856" custScaleY="127758" custLinFactNeighborX="-23233">
        <dgm:presLayoutVars>
          <dgm:bulletEnabled val="1"/>
        </dgm:presLayoutVars>
      </dgm:prSet>
      <dgm:spPr/>
      <dgm:t>
        <a:bodyPr/>
        <a:lstStyle/>
        <a:p>
          <a:endParaRPr lang="en-US"/>
        </a:p>
      </dgm:t>
    </dgm:pt>
    <dgm:pt modelId="{66AFA59B-FC2B-5D46-A2AC-17B838AC9CF8}" type="pres">
      <dgm:prSet presAssocID="{C8888207-AAA9-3B43-9827-88EA059B2A3C}" presName="item2" presStyleLbl="node1" presStyleIdx="1" presStyleCnt="3" custScaleX="128009" custScaleY="107562" custLinFactNeighborX="-23233" custLinFactNeighborY="-8199">
        <dgm:presLayoutVars>
          <dgm:bulletEnabled val="1"/>
        </dgm:presLayoutVars>
      </dgm:prSet>
      <dgm:spPr/>
      <dgm:t>
        <a:bodyPr/>
        <a:lstStyle/>
        <a:p>
          <a:endParaRPr lang="en-US"/>
        </a:p>
      </dgm:t>
    </dgm:pt>
    <dgm:pt modelId="{B3E75B50-D969-EA48-BE25-3985CB8023F9}" type="pres">
      <dgm:prSet presAssocID="{DF6E3E94-25E9-2349-9DFD-20DDD612EAFA}" presName="item3" presStyleLbl="node1" presStyleIdx="2" presStyleCnt="3" custScaleX="132207" custScaleY="122067">
        <dgm:presLayoutVars>
          <dgm:bulletEnabled val="1"/>
        </dgm:presLayoutVars>
      </dgm:prSet>
      <dgm:spPr/>
      <dgm:t>
        <a:bodyPr/>
        <a:lstStyle/>
        <a:p>
          <a:endParaRPr lang="en-US"/>
        </a:p>
      </dgm:t>
    </dgm:pt>
    <dgm:pt modelId="{D5AAE362-440B-CA4D-9808-15A8100BD825}" type="pres">
      <dgm:prSet presAssocID="{48057EC6-2C3E-5C41-9809-E1730062714D}" presName="funnel" presStyleLbl="trAlignAcc1" presStyleIdx="0" presStyleCnt="1" custScaleX="126995" custScaleY="101374" custLinFactNeighborX="-2304" custLinFactNeighborY="-549"/>
      <dgm:spPr/>
    </dgm:pt>
  </dgm:ptLst>
  <dgm:cxnLst>
    <dgm:cxn modelId="{E55A09B2-7DD4-1A44-9743-0278E778CC1D}" type="presOf" srcId="{DF6E3E94-25E9-2349-9DFD-20DDD612EAFA}" destId="{FF6B9A68-E1D4-EA4E-A53D-2ECB53042ED6}" srcOrd="0" destOrd="0" presId="urn:microsoft.com/office/officeart/2005/8/layout/funnel1"/>
    <dgm:cxn modelId="{6A607B0D-DB56-9241-8998-169DB4714D27}" srcId="{48057EC6-2C3E-5C41-9809-E1730062714D}" destId="{70894314-51BE-1443-8B16-A462FB09B9BD}" srcOrd="0" destOrd="0" parTransId="{98C9E634-7FEB-F643-BE96-B24202E00BFF}" sibTransId="{1A18FBA7-DDAE-8A44-8230-EF76F847FDC7}"/>
    <dgm:cxn modelId="{FB748CF4-1C3B-1344-A72D-CA22AD4FA988}" srcId="{48057EC6-2C3E-5C41-9809-E1730062714D}" destId="{C8888207-AAA9-3B43-9827-88EA059B2A3C}" srcOrd="2" destOrd="0" parTransId="{4EE5610B-C3F6-4248-81C0-23713287D210}" sibTransId="{5851E1BC-E265-714D-B8A0-D03146A1BCAF}"/>
    <dgm:cxn modelId="{B48288DF-A001-BE4B-B4A3-14FB227129C9}" type="presOf" srcId="{E5ED649D-6458-AB40-9872-AA9A8946F5FF}" destId="{66AFA59B-FC2B-5D46-A2AC-17B838AC9CF8}" srcOrd="0" destOrd="0" presId="urn:microsoft.com/office/officeart/2005/8/layout/funnel1"/>
    <dgm:cxn modelId="{E86166BA-32E3-F045-84F7-8F633008F862}" type="presOf" srcId="{C8888207-AAA9-3B43-9827-88EA059B2A3C}" destId="{16312EB5-1DDE-764B-83DF-9CDC2F1C1D1B}" srcOrd="0" destOrd="0" presId="urn:microsoft.com/office/officeart/2005/8/layout/funnel1"/>
    <dgm:cxn modelId="{28B64741-6548-7F47-ADFD-82127A0B0CD8}" type="presOf" srcId="{48057EC6-2C3E-5C41-9809-E1730062714D}" destId="{9D359FFF-D1EC-7741-BB30-B76B4E22228D}" srcOrd="0" destOrd="0" presId="urn:microsoft.com/office/officeart/2005/8/layout/funnel1"/>
    <dgm:cxn modelId="{2EC47D48-E47F-0949-857E-EDE0AE91FAA8}" srcId="{48057EC6-2C3E-5C41-9809-E1730062714D}" destId="{E5ED649D-6458-AB40-9872-AA9A8946F5FF}" srcOrd="1" destOrd="0" parTransId="{4D66F88E-9ABA-0546-8D74-CB33C8291B52}" sibTransId="{88614DAA-1D34-3647-A501-826FB3186067}"/>
    <dgm:cxn modelId="{A23873A5-E3F0-FC4E-9677-FD26D4DF838A}" srcId="{48057EC6-2C3E-5C41-9809-E1730062714D}" destId="{DF6E3E94-25E9-2349-9DFD-20DDD612EAFA}" srcOrd="3" destOrd="0" parTransId="{A9C0A9DD-A3B3-8240-BAEC-39D4BC71232C}" sibTransId="{730E44B5-EC1E-2E48-83E5-5BC00EEFE1C2}"/>
    <dgm:cxn modelId="{5EADC34B-A6D5-B949-9C12-A43B98DBEDEF}" type="presOf" srcId="{70894314-51BE-1443-8B16-A462FB09B9BD}" destId="{B3E75B50-D969-EA48-BE25-3985CB8023F9}" srcOrd="0" destOrd="0" presId="urn:microsoft.com/office/officeart/2005/8/layout/funnel1"/>
    <dgm:cxn modelId="{B1EB3CED-F5B6-4B4D-AF20-AF25F0A9B018}" type="presParOf" srcId="{9D359FFF-D1EC-7741-BB30-B76B4E22228D}" destId="{947EBF47-5758-3046-91E0-B024E9376729}" srcOrd="0" destOrd="0" presId="urn:microsoft.com/office/officeart/2005/8/layout/funnel1"/>
    <dgm:cxn modelId="{4EC52DAF-BFC2-DA47-A480-D889BF03745D}" type="presParOf" srcId="{9D359FFF-D1EC-7741-BB30-B76B4E22228D}" destId="{C2BC8D63-CF5F-284D-A41A-6FD22F5629C5}" srcOrd="1" destOrd="0" presId="urn:microsoft.com/office/officeart/2005/8/layout/funnel1"/>
    <dgm:cxn modelId="{C2AF0266-14BD-674D-9257-61CC01450A90}" type="presParOf" srcId="{9D359FFF-D1EC-7741-BB30-B76B4E22228D}" destId="{FF6B9A68-E1D4-EA4E-A53D-2ECB53042ED6}" srcOrd="2" destOrd="0" presId="urn:microsoft.com/office/officeart/2005/8/layout/funnel1"/>
    <dgm:cxn modelId="{19044000-5C5A-1C40-8F07-569BB44C9E11}" type="presParOf" srcId="{9D359FFF-D1EC-7741-BB30-B76B4E22228D}" destId="{16312EB5-1DDE-764B-83DF-9CDC2F1C1D1B}" srcOrd="3" destOrd="0" presId="urn:microsoft.com/office/officeart/2005/8/layout/funnel1"/>
    <dgm:cxn modelId="{D42DC9A5-B3E4-7B4D-8A8D-07F9C9976255}" type="presParOf" srcId="{9D359FFF-D1EC-7741-BB30-B76B4E22228D}" destId="{66AFA59B-FC2B-5D46-A2AC-17B838AC9CF8}" srcOrd="4" destOrd="0" presId="urn:microsoft.com/office/officeart/2005/8/layout/funnel1"/>
    <dgm:cxn modelId="{54FABAF1-343F-044F-B29F-1E0030BBEEB2}" type="presParOf" srcId="{9D359FFF-D1EC-7741-BB30-B76B4E22228D}" destId="{B3E75B50-D969-EA48-BE25-3985CB8023F9}" srcOrd="5" destOrd="0" presId="urn:microsoft.com/office/officeart/2005/8/layout/funnel1"/>
    <dgm:cxn modelId="{2960CAD3-FCBA-1041-9DCA-0A901C738A32}" type="presParOf" srcId="{9D359FFF-D1EC-7741-BB30-B76B4E22228D}" destId="{D5AAE362-440B-CA4D-9808-15A8100BD825}"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21E7620-2EE3-3048-B903-79231ECE0638}" type="doc">
      <dgm:prSet loTypeId="urn:microsoft.com/office/officeart/2005/8/layout/pyramid1" loCatId="" qsTypeId="urn:microsoft.com/office/officeart/2005/8/quickstyle/3D5" qsCatId="3D" csTypeId="urn:microsoft.com/office/officeart/2005/8/colors/colorful4" csCatId="colorful" phldr="1"/>
      <dgm:spPr/>
    </dgm:pt>
    <dgm:pt modelId="{3E84E63A-3C57-7D48-B3DF-C626BB5CDB63}">
      <dgm:prSet phldrT="[Text]" custT="1"/>
      <dgm:spPr/>
      <dgm:t>
        <a:bodyPr/>
        <a:lstStyle/>
        <a:p>
          <a:endParaRPr lang="en-US" sz="3200" b="1" dirty="0"/>
        </a:p>
      </dgm:t>
    </dgm:pt>
    <dgm:pt modelId="{3321B0CD-6074-1945-A50E-0F9BC5369CBA}" type="parTrans" cxnId="{625E6CF1-372C-5F48-ACD8-82FEA65FC185}">
      <dgm:prSet/>
      <dgm:spPr/>
      <dgm:t>
        <a:bodyPr/>
        <a:lstStyle/>
        <a:p>
          <a:endParaRPr lang="en-US" sz="1400" b="1"/>
        </a:p>
      </dgm:t>
    </dgm:pt>
    <dgm:pt modelId="{AC8E6ADD-F188-4648-962A-4F86EA2158FA}" type="sibTrans" cxnId="{625E6CF1-372C-5F48-ACD8-82FEA65FC185}">
      <dgm:prSet/>
      <dgm:spPr/>
      <dgm:t>
        <a:bodyPr/>
        <a:lstStyle/>
        <a:p>
          <a:endParaRPr lang="en-US" sz="1400" b="1"/>
        </a:p>
      </dgm:t>
    </dgm:pt>
    <dgm:pt modelId="{BDA6F28C-229A-B747-9851-29715F69B8F4}">
      <dgm:prSet phldrT="[Text]" custT="1"/>
      <dgm:spPr/>
      <dgm:t>
        <a:bodyPr/>
        <a:lstStyle/>
        <a:p>
          <a:r>
            <a:rPr lang="en-US" sz="3200" b="1" dirty="0" smtClean="0"/>
            <a:t>Esteem</a:t>
          </a:r>
          <a:endParaRPr lang="en-US" sz="3200" b="1" dirty="0"/>
        </a:p>
      </dgm:t>
    </dgm:pt>
    <dgm:pt modelId="{6E1F35F3-22DF-004C-A698-5DEBD1A1EC31}" type="parTrans" cxnId="{D7BF0B2B-742E-D74E-B861-5604003ED503}">
      <dgm:prSet/>
      <dgm:spPr/>
      <dgm:t>
        <a:bodyPr/>
        <a:lstStyle/>
        <a:p>
          <a:endParaRPr lang="en-US" sz="1400" b="1"/>
        </a:p>
      </dgm:t>
    </dgm:pt>
    <dgm:pt modelId="{51A71397-1D3A-064D-9E38-B1FA5495F6E1}" type="sibTrans" cxnId="{D7BF0B2B-742E-D74E-B861-5604003ED503}">
      <dgm:prSet/>
      <dgm:spPr/>
      <dgm:t>
        <a:bodyPr/>
        <a:lstStyle/>
        <a:p>
          <a:endParaRPr lang="en-US" sz="1400" b="1"/>
        </a:p>
      </dgm:t>
    </dgm:pt>
    <dgm:pt modelId="{C82B9646-32B4-584C-986E-E863C3918293}">
      <dgm:prSet phldrT="[Text]" custT="1"/>
      <dgm:spPr/>
      <dgm:t>
        <a:bodyPr/>
        <a:lstStyle/>
        <a:p>
          <a:r>
            <a:rPr lang="en-US" sz="3200" b="1" dirty="0" smtClean="0"/>
            <a:t>Social</a:t>
          </a:r>
          <a:endParaRPr lang="en-US" sz="3200" b="1" dirty="0"/>
        </a:p>
      </dgm:t>
    </dgm:pt>
    <dgm:pt modelId="{BD2F2487-431F-E248-AED4-B4D6A6D3AA74}" type="parTrans" cxnId="{408D6BA4-1BD2-F747-8C75-0FE0F1384D58}">
      <dgm:prSet/>
      <dgm:spPr/>
      <dgm:t>
        <a:bodyPr/>
        <a:lstStyle/>
        <a:p>
          <a:endParaRPr lang="en-US" sz="1400" b="1"/>
        </a:p>
      </dgm:t>
    </dgm:pt>
    <dgm:pt modelId="{47DE7041-753E-824E-A602-C66E260D57BD}" type="sibTrans" cxnId="{408D6BA4-1BD2-F747-8C75-0FE0F1384D58}">
      <dgm:prSet/>
      <dgm:spPr/>
      <dgm:t>
        <a:bodyPr/>
        <a:lstStyle/>
        <a:p>
          <a:endParaRPr lang="en-US" sz="1400" b="1"/>
        </a:p>
      </dgm:t>
    </dgm:pt>
    <dgm:pt modelId="{C939848F-B954-1D40-B579-A549DAC56EC8}">
      <dgm:prSet phldrT="[Text]" custT="1"/>
      <dgm:spPr/>
      <dgm:t>
        <a:bodyPr/>
        <a:lstStyle/>
        <a:p>
          <a:r>
            <a:rPr lang="en-US" sz="3200" b="1" dirty="0" smtClean="0"/>
            <a:t>Safety</a:t>
          </a:r>
          <a:endParaRPr lang="en-US" sz="3200" b="1" dirty="0"/>
        </a:p>
      </dgm:t>
    </dgm:pt>
    <dgm:pt modelId="{B0A144E4-6C8A-7648-9F05-5763157F65E2}" type="parTrans" cxnId="{58F45ED9-E5DA-8A4A-AB7B-197B0FECA256}">
      <dgm:prSet/>
      <dgm:spPr/>
      <dgm:t>
        <a:bodyPr/>
        <a:lstStyle/>
        <a:p>
          <a:endParaRPr lang="en-US" sz="1400" b="1"/>
        </a:p>
      </dgm:t>
    </dgm:pt>
    <dgm:pt modelId="{DA902282-9FFB-244D-A046-ED0876986BEE}" type="sibTrans" cxnId="{58F45ED9-E5DA-8A4A-AB7B-197B0FECA256}">
      <dgm:prSet/>
      <dgm:spPr/>
      <dgm:t>
        <a:bodyPr/>
        <a:lstStyle/>
        <a:p>
          <a:endParaRPr lang="en-US" sz="1400" b="1"/>
        </a:p>
      </dgm:t>
    </dgm:pt>
    <dgm:pt modelId="{FC16EB61-997B-AA41-920E-202E89FF1D2F}">
      <dgm:prSet phldrT="[Text]" custT="1"/>
      <dgm:spPr/>
      <dgm:t>
        <a:bodyPr/>
        <a:lstStyle/>
        <a:p>
          <a:r>
            <a:rPr lang="en-US" sz="3200" b="1" dirty="0" smtClean="0"/>
            <a:t>Physiological</a:t>
          </a:r>
          <a:endParaRPr lang="en-US" sz="3200" b="1" dirty="0"/>
        </a:p>
      </dgm:t>
    </dgm:pt>
    <dgm:pt modelId="{B2E916DF-F689-D747-A2F4-3BD3DEDF3D7A}" type="parTrans" cxnId="{FE9B7E8A-765C-3242-9B38-85F813987CFE}">
      <dgm:prSet/>
      <dgm:spPr/>
      <dgm:t>
        <a:bodyPr/>
        <a:lstStyle/>
        <a:p>
          <a:endParaRPr lang="en-US" sz="1400" b="1"/>
        </a:p>
      </dgm:t>
    </dgm:pt>
    <dgm:pt modelId="{F21B167A-072F-494A-810B-D3A9A73433B5}" type="sibTrans" cxnId="{FE9B7E8A-765C-3242-9B38-85F813987CFE}">
      <dgm:prSet/>
      <dgm:spPr/>
      <dgm:t>
        <a:bodyPr/>
        <a:lstStyle/>
        <a:p>
          <a:endParaRPr lang="en-US" sz="1400" b="1"/>
        </a:p>
      </dgm:t>
    </dgm:pt>
    <dgm:pt modelId="{9C56AB35-B975-754B-B75A-C4216E54BC98}" type="pres">
      <dgm:prSet presAssocID="{E21E7620-2EE3-3048-B903-79231ECE0638}" presName="Name0" presStyleCnt="0">
        <dgm:presLayoutVars>
          <dgm:dir/>
          <dgm:animLvl val="lvl"/>
          <dgm:resizeHandles val="exact"/>
        </dgm:presLayoutVars>
      </dgm:prSet>
      <dgm:spPr/>
    </dgm:pt>
    <dgm:pt modelId="{736CF862-42E1-C04C-BE4A-8A67EC71C299}" type="pres">
      <dgm:prSet presAssocID="{3E84E63A-3C57-7D48-B3DF-C626BB5CDB63}" presName="Name8" presStyleCnt="0"/>
      <dgm:spPr/>
    </dgm:pt>
    <dgm:pt modelId="{C94414C1-D0D9-B14B-9240-EA8B5A829FDA}" type="pres">
      <dgm:prSet presAssocID="{3E84E63A-3C57-7D48-B3DF-C626BB5CDB63}" presName="level" presStyleLbl="node1" presStyleIdx="0" presStyleCnt="5">
        <dgm:presLayoutVars>
          <dgm:chMax val="1"/>
          <dgm:bulletEnabled val="1"/>
        </dgm:presLayoutVars>
      </dgm:prSet>
      <dgm:spPr/>
      <dgm:t>
        <a:bodyPr/>
        <a:lstStyle/>
        <a:p>
          <a:endParaRPr lang="en-US"/>
        </a:p>
      </dgm:t>
    </dgm:pt>
    <dgm:pt modelId="{D6F772F7-1B30-DD42-BFE2-A283B766E41E}" type="pres">
      <dgm:prSet presAssocID="{3E84E63A-3C57-7D48-B3DF-C626BB5CDB63}" presName="levelTx" presStyleLbl="revTx" presStyleIdx="0" presStyleCnt="0">
        <dgm:presLayoutVars>
          <dgm:chMax val="1"/>
          <dgm:bulletEnabled val="1"/>
        </dgm:presLayoutVars>
      </dgm:prSet>
      <dgm:spPr/>
      <dgm:t>
        <a:bodyPr/>
        <a:lstStyle/>
        <a:p>
          <a:endParaRPr lang="en-US"/>
        </a:p>
      </dgm:t>
    </dgm:pt>
    <dgm:pt modelId="{6A84F2DB-B59B-2549-BF7A-13FD2D6B37C6}" type="pres">
      <dgm:prSet presAssocID="{BDA6F28C-229A-B747-9851-29715F69B8F4}" presName="Name8" presStyleCnt="0"/>
      <dgm:spPr/>
    </dgm:pt>
    <dgm:pt modelId="{F982B2D1-F77E-0840-ABFD-CDE99F06071E}" type="pres">
      <dgm:prSet presAssocID="{BDA6F28C-229A-B747-9851-29715F69B8F4}" presName="level" presStyleLbl="node1" presStyleIdx="1" presStyleCnt="5">
        <dgm:presLayoutVars>
          <dgm:chMax val="1"/>
          <dgm:bulletEnabled val="1"/>
        </dgm:presLayoutVars>
      </dgm:prSet>
      <dgm:spPr/>
      <dgm:t>
        <a:bodyPr/>
        <a:lstStyle/>
        <a:p>
          <a:endParaRPr lang="en-US"/>
        </a:p>
      </dgm:t>
    </dgm:pt>
    <dgm:pt modelId="{6D3467FA-E32C-894C-A7B6-82F810C568C1}" type="pres">
      <dgm:prSet presAssocID="{BDA6F28C-229A-B747-9851-29715F69B8F4}" presName="levelTx" presStyleLbl="revTx" presStyleIdx="0" presStyleCnt="0">
        <dgm:presLayoutVars>
          <dgm:chMax val="1"/>
          <dgm:bulletEnabled val="1"/>
        </dgm:presLayoutVars>
      </dgm:prSet>
      <dgm:spPr/>
      <dgm:t>
        <a:bodyPr/>
        <a:lstStyle/>
        <a:p>
          <a:endParaRPr lang="en-US"/>
        </a:p>
      </dgm:t>
    </dgm:pt>
    <dgm:pt modelId="{F84861B0-FD8E-2D4F-8699-80C6B5BF602B}" type="pres">
      <dgm:prSet presAssocID="{C82B9646-32B4-584C-986E-E863C3918293}" presName="Name8" presStyleCnt="0"/>
      <dgm:spPr/>
    </dgm:pt>
    <dgm:pt modelId="{09A64D25-58FB-7540-B135-28C288E3DDE5}" type="pres">
      <dgm:prSet presAssocID="{C82B9646-32B4-584C-986E-E863C3918293}" presName="level" presStyleLbl="node1" presStyleIdx="2" presStyleCnt="5">
        <dgm:presLayoutVars>
          <dgm:chMax val="1"/>
          <dgm:bulletEnabled val="1"/>
        </dgm:presLayoutVars>
      </dgm:prSet>
      <dgm:spPr/>
      <dgm:t>
        <a:bodyPr/>
        <a:lstStyle/>
        <a:p>
          <a:endParaRPr lang="en-US"/>
        </a:p>
      </dgm:t>
    </dgm:pt>
    <dgm:pt modelId="{B11BA7DC-08D9-8C44-BB65-16AD9EB69332}" type="pres">
      <dgm:prSet presAssocID="{C82B9646-32B4-584C-986E-E863C3918293}" presName="levelTx" presStyleLbl="revTx" presStyleIdx="0" presStyleCnt="0">
        <dgm:presLayoutVars>
          <dgm:chMax val="1"/>
          <dgm:bulletEnabled val="1"/>
        </dgm:presLayoutVars>
      </dgm:prSet>
      <dgm:spPr/>
      <dgm:t>
        <a:bodyPr/>
        <a:lstStyle/>
        <a:p>
          <a:endParaRPr lang="en-US"/>
        </a:p>
      </dgm:t>
    </dgm:pt>
    <dgm:pt modelId="{45827769-0582-7B45-93BF-8A7E5719B5F7}" type="pres">
      <dgm:prSet presAssocID="{C939848F-B954-1D40-B579-A549DAC56EC8}" presName="Name8" presStyleCnt="0"/>
      <dgm:spPr/>
    </dgm:pt>
    <dgm:pt modelId="{9AA408DA-EE9B-0744-B443-B32D8EE21B63}" type="pres">
      <dgm:prSet presAssocID="{C939848F-B954-1D40-B579-A549DAC56EC8}" presName="level" presStyleLbl="node1" presStyleIdx="3" presStyleCnt="5">
        <dgm:presLayoutVars>
          <dgm:chMax val="1"/>
          <dgm:bulletEnabled val="1"/>
        </dgm:presLayoutVars>
      </dgm:prSet>
      <dgm:spPr/>
      <dgm:t>
        <a:bodyPr/>
        <a:lstStyle/>
        <a:p>
          <a:endParaRPr lang="en-US"/>
        </a:p>
      </dgm:t>
    </dgm:pt>
    <dgm:pt modelId="{569BE189-D381-3147-8F9A-060C9570B425}" type="pres">
      <dgm:prSet presAssocID="{C939848F-B954-1D40-B579-A549DAC56EC8}" presName="levelTx" presStyleLbl="revTx" presStyleIdx="0" presStyleCnt="0">
        <dgm:presLayoutVars>
          <dgm:chMax val="1"/>
          <dgm:bulletEnabled val="1"/>
        </dgm:presLayoutVars>
      </dgm:prSet>
      <dgm:spPr/>
      <dgm:t>
        <a:bodyPr/>
        <a:lstStyle/>
        <a:p>
          <a:endParaRPr lang="en-US"/>
        </a:p>
      </dgm:t>
    </dgm:pt>
    <dgm:pt modelId="{931ACD26-0FA0-B14A-8D66-5F3F014822C5}" type="pres">
      <dgm:prSet presAssocID="{FC16EB61-997B-AA41-920E-202E89FF1D2F}" presName="Name8" presStyleCnt="0"/>
      <dgm:spPr/>
    </dgm:pt>
    <dgm:pt modelId="{C38B59EA-7919-3A46-A1FD-AE39C84D9E61}" type="pres">
      <dgm:prSet presAssocID="{FC16EB61-997B-AA41-920E-202E89FF1D2F}" presName="level" presStyleLbl="node1" presStyleIdx="4" presStyleCnt="5">
        <dgm:presLayoutVars>
          <dgm:chMax val="1"/>
          <dgm:bulletEnabled val="1"/>
        </dgm:presLayoutVars>
      </dgm:prSet>
      <dgm:spPr/>
      <dgm:t>
        <a:bodyPr/>
        <a:lstStyle/>
        <a:p>
          <a:endParaRPr lang="en-US"/>
        </a:p>
      </dgm:t>
    </dgm:pt>
    <dgm:pt modelId="{024A27F7-6997-9E4F-AB4A-9B70B0F54279}" type="pres">
      <dgm:prSet presAssocID="{FC16EB61-997B-AA41-920E-202E89FF1D2F}" presName="levelTx" presStyleLbl="revTx" presStyleIdx="0" presStyleCnt="0">
        <dgm:presLayoutVars>
          <dgm:chMax val="1"/>
          <dgm:bulletEnabled val="1"/>
        </dgm:presLayoutVars>
      </dgm:prSet>
      <dgm:spPr/>
      <dgm:t>
        <a:bodyPr/>
        <a:lstStyle/>
        <a:p>
          <a:endParaRPr lang="en-US"/>
        </a:p>
      </dgm:t>
    </dgm:pt>
  </dgm:ptLst>
  <dgm:cxnLst>
    <dgm:cxn modelId="{58F45ED9-E5DA-8A4A-AB7B-197B0FECA256}" srcId="{E21E7620-2EE3-3048-B903-79231ECE0638}" destId="{C939848F-B954-1D40-B579-A549DAC56EC8}" srcOrd="3" destOrd="0" parTransId="{B0A144E4-6C8A-7648-9F05-5763157F65E2}" sibTransId="{DA902282-9FFB-244D-A046-ED0876986BEE}"/>
    <dgm:cxn modelId="{9BD73B6F-ED8A-9644-8B1A-20B6E5C4F616}" type="presOf" srcId="{BDA6F28C-229A-B747-9851-29715F69B8F4}" destId="{F982B2D1-F77E-0840-ABFD-CDE99F06071E}" srcOrd="0" destOrd="0" presId="urn:microsoft.com/office/officeart/2005/8/layout/pyramid1"/>
    <dgm:cxn modelId="{750107AD-C733-BE41-976D-CDFDC25811DA}" type="presOf" srcId="{C82B9646-32B4-584C-986E-E863C3918293}" destId="{09A64D25-58FB-7540-B135-28C288E3DDE5}" srcOrd="0" destOrd="0" presId="urn:microsoft.com/office/officeart/2005/8/layout/pyramid1"/>
    <dgm:cxn modelId="{19256885-A973-FB42-A5D5-64E6B69358C2}" type="presOf" srcId="{C939848F-B954-1D40-B579-A549DAC56EC8}" destId="{9AA408DA-EE9B-0744-B443-B32D8EE21B63}" srcOrd="0" destOrd="0" presId="urn:microsoft.com/office/officeart/2005/8/layout/pyramid1"/>
    <dgm:cxn modelId="{408D6BA4-1BD2-F747-8C75-0FE0F1384D58}" srcId="{E21E7620-2EE3-3048-B903-79231ECE0638}" destId="{C82B9646-32B4-584C-986E-E863C3918293}" srcOrd="2" destOrd="0" parTransId="{BD2F2487-431F-E248-AED4-B4D6A6D3AA74}" sibTransId="{47DE7041-753E-824E-A602-C66E260D57BD}"/>
    <dgm:cxn modelId="{E0ACEC1F-9240-FD40-BBA1-EC3784C69567}" type="presOf" srcId="{3E84E63A-3C57-7D48-B3DF-C626BB5CDB63}" destId="{C94414C1-D0D9-B14B-9240-EA8B5A829FDA}" srcOrd="0" destOrd="0" presId="urn:microsoft.com/office/officeart/2005/8/layout/pyramid1"/>
    <dgm:cxn modelId="{6C91FA38-FCBF-9048-9137-E674B4EA17C3}" type="presOf" srcId="{C82B9646-32B4-584C-986E-E863C3918293}" destId="{B11BA7DC-08D9-8C44-BB65-16AD9EB69332}" srcOrd="1" destOrd="0" presId="urn:microsoft.com/office/officeart/2005/8/layout/pyramid1"/>
    <dgm:cxn modelId="{625E6CF1-372C-5F48-ACD8-82FEA65FC185}" srcId="{E21E7620-2EE3-3048-B903-79231ECE0638}" destId="{3E84E63A-3C57-7D48-B3DF-C626BB5CDB63}" srcOrd="0" destOrd="0" parTransId="{3321B0CD-6074-1945-A50E-0F9BC5369CBA}" sibTransId="{AC8E6ADD-F188-4648-962A-4F86EA2158FA}"/>
    <dgm:cxn modelId="{D7BF0B2B-742E-D74E-B861-5604003ED503}" srcId="{E21E7620-2EE3-3048-B903-79231ECE0638}" destId="{BDA6F28C-229A-B747-9851-29715F69B8F4}" srcOrd="1" destOrd="0" parTransId="{6E1F35F3-22DF-004C-A698-5DEBD1A1EC31}" sibTransId="{51A71397-1D3A-064D-9E38-B1FA5495F6E1}"/>
    <dgm:cxn modelId="{7A55408B-24BA-944E-B6FC-5B007FB7345C}" type="presOf" srcId="{3E84E63A-3C57-7D48-B3DF-C626BB5CDB63}" destId="{D6F772F7-1B30-DD42-BFE2-A283B766E41E}" srcOrd="1" destOrd="0" presId="urn:microsoft.com/office/officeart/2005/8/layout/pyramid1"/>
    <dgm:cxn modelId="{FE9B7E8A-765C-3242-9B38-85F813987CFE}" srcId="{E21E7620-2EE3-3048-B903-79231ECE0638}" destId="{FC16EB61-997B-AA41-920E-202E89FF1D2F}" srcOrd="4" destOrd="0" parTransId="{B2E916DF-F689-D747-A2F4-3BD3DEDF3D7A}" sibTransId="{F21B167A-072F-494A-810B-D3A9A73433B5}"/>
    <dgm:cxn modelId="{75A08FAE-71AF-7F4B-BBA5-95F040A98936}" type="presOf" srcId="{FC16EB61-997B-AA41-920E-202E89FF1D2F}" destId="{C38B59EA-7919-3A46-A1FD-AE39C84D9E61}" srcOrd="0" destOrd="0" presId="urn:microsoft.com/office/officeart/2005/8/layout/pyramid1"/>
    <dgm:cxn modelId="{BF019177-3572-AB44-B6F4-2B7B80F30791}" type="presOf" srcId="{BDA6F28C-229A-B747-9851-29715F69B8F4}" destId="{6D3467FA-E32C-894C-A7B6-82F810C568C1}" srcOrd="1" destOrd="0" presId="urn:microsoft.com/office/officeart/2005/8/layout/pyramid1"/>
    <dgm:cxn modelId="{6BADC272-16EB-D446-B173-68F501B546EE}" type="presOf" srcId="{FC16EB61-997B-AA41-920E-202E89FF1D2F}" destId="{024A27F7-6997-9E4F-AB4A-9B70B0F54279}" srcOrd="1" destOrd="0" presId="urn:microsoft.com/office/officeart/2005/8/layout/pyramid1"/>
    <dgm:cxn modelId="{E8686862-816D-F747-AA93-D70436392D77}" type="presOf" srcId="{C939848F-B954-1D40-B579-A549DAC56EC8}" destId="{569BE189-D381-3147-8F9A-060C9570B425}" srcOrd="1" destOrd="0" presId="urn:microsoft.com/office/officeart/2005/8/layout/pyramid1"/>
    <dgm:cxn modelId="{5B75425A-91CF-7D43-9BD8-B70B7B678ECD}" type="presOf" srcId="{E21E7620-2EE3-3048-B903-79231ECE0638}" destId="{9C56AB35-B975-754B-B75A-C4216E54BC98}" srcOrd="0" destOrd="0" presId="urn:microsoft.com/office/officeart/2005/8/layout/pyramid1"/>
    <dgm:cxn modelId="{C89AB6BB-545D-694C-9379-BB3C666217FC}" type="presParOf" srcId="{9C56AB35-B975-754B-B75A-C4216E54BC98}" destId="{736CF862-42E1-C04C-BE4A-8A67EC71C299}" srcOrd="0" destOrd="0" presId="urn:microsoft.com/office/officeart/2005/8/layout/pyramid1"/>
    <dgm:cxn modelId="{73BEB559-4EF3-1548-B7DE-14B6125C9E6F}" type="presParOf" srcId="{736CF862-42E1-C04C-BE4A-8A67EC71C299}" destId="{C94414C1-D0D9-B14B-9240-EA8B5A829FDA}" srcOrd="0" destOrd="0" presId="urn:microsoft.com/office/officeart/2005/8/layout/pyramid1"/>
    <dgm:cxn modelId="{071EAA8F-C138-774D-AC9E-5082ACD9AF92}" type="presParOf" srcId="{736CF862-42E1-C04C-BE4A-8A67EC71C299}" destId="{D6F772F7-1B30-DD42-BFE2-A283B766E41E}" srcOrd="1" destOrd="0" presId="urn:microsoft.com/office/officeart/2005/8/layout/pyramid1"/>
    <dgm:cxn modelId="{0E951764-2176-0844-9FE6-78816E489612}" type="presParOf" srcId="{9C56AB35-B975-754B-B75A-C4216E54BC98}" destId="{6A84F2DB-B59B-2549-BF7A-13FD2D6B37C6}" srcOrd="1" destOrd="0" presId="urn:microsoft.com/office/officeart/2005/8/layout/pyramid1"/>
    <dgm:cxn modelId="{89E1088C-3902-3D40-8476-53909204561A}" type="presParOf" srcId="{6A84F2DB-B59B-2549-BF7A-13FD2D6B37C6}" destId="{F982B2D1-F77E-0840-ABFD-CDE99F06071E}" srcOrd="0" destOrd="0" presId="urn:microsoft.com/office/officeart/2005/8/layout/pyramid1"/>
    <dgm:cxn modelId="{1428AC62-3B30-DA4D-9BCE-F28C2763C487}" type="presParOf" srcId="{6A84F2DB-B59B-2549-BF7A-13FD2D6B37C6}" destId="{6D3467FA-E32C-894C-A7B6-82F810C568C1}" srcOrd="1" destOrd="0" presId="urn:microsoft.com/office/officeart/2005/8/layout/pyramid1"/>
    <dgm:cxn modelId="{7ACC0CF4-92D8-0C4F-8568-3A8C357C6F9E}" type="presParOf" srcId="{9C56AB35-B975-754B-B75A-C4216E54BC98}" destId="{F84861B0-FD8E-2D4F-8699-80C6B5BF602B}" srcOrd="2" destOrd="0" presId="urn:microsoft.com/office/officeart/2005/8/layout/pyramid1"/>
    <dgm:cxn modelId="{F46C123E-C6CA-464D-B395-6CEB53994147}" type="presParOf" srcId="{F84861B0-FD8E-2D4F-8699-80C6B5BF602B}" destId="{09A64D25-58FB-7540-B135-28C288E3DDE5}" srcOrd="0" destOrd="0" presId="urn:microsoft.com/office/officeart/2005/8/layout/pyramid1"/>
    <dgm:cxn modelId="{146926B8-8632-8140-9320-FC499344AA27}" type="presParOf" srcId="{F84861B0-FD8E-2D4F-8699-80C6B5BF602B}" destId="{B11BA7DC-08D9-8C44-BB65-16AD9EB69332}" srcOrd="1" destOrd="0" presId="urn:microsoft.com/office/officeart/2005/8/layout/pyramid1"/>
    <dgm:cxn modelId="{C64416B9-75DA-BF44-8B7A-E938AD8D59D8}" type="presParOf" srcId="{9C56AB35-B975-754B-B75A-C4216E54BC98}" destId="{45827769-0582-7B45-93BF-8A7E5719B5F7}" srcOrd="3" destOrd="0" presId="urn:microsoft.com/office/officeart/2005/8/layout/pyramid1"/>
    <dgm:cxn modelId="{36CB659D-AD09-6844-B4C0-9ED996CCB316}" type="presParOf" srcId="{45827769-0582-7B45-93BF-8A7E5719B5F7}" destId="{9AA408DA-EE9B-0744-B443-B32D8EE21B63}" srcOrd="0" destOrd="0" presId="urn:microsoft.com/office/officeart/2005/8/layout/pyramid1"/>
    <dgm:cxn modelId="{E277AAF5-4F7A-8A4F-A59C-839B4312BF92}" type="presParOf" srcId="{45827769-0582-7B45-93BF-8A7E5719B5F7}" destId="{569BE189-D381-3147-8F9A-060C9570B425}" srcOrd="1" destOrd="0" presId="urn:microsoft.com/office/officeart/2005/8/layout/pyramid1"/>
    <dgm:cxn modelId="{7A688633-96F1-F742-85D8-2DDB8FA7CFBB}" type="presParOf" srcId="{9C56AB35-B975-754B-B75A-C4216E54BC98}" destId="{931ACD26-0FA0-B14A-8D66-5F3F014822C5}" srcOrd="4" destOrd="0" presId="urn:microsoft.com/office/officeart/2005/8/layout/pyramid1"/>
    <dgm:cxn modelId="{17EDBC85-B1E3-6247-9A57-356F32A7E8C0}" type="presParOf" srcId="{931ACD26-0FA0-B14A-8D66-5F3F014822C5}" destId="{C38B59EA-7919-3A46-A1FD-AE39C84D9E61}" srcOrd="0" destOrd="0" presId="urn:microsoft.com/office/officeart/2005/8/layout/pyramid1"/>
    <dgm:cxn modelId="{8F3DA218-B5AF-0A49-949F-D32262FFB9A9}" type="presParOf" srcId="{931ACD26-0FA0-B14A-8D66-5F3F014822C5}" destId="{024A27F7-6997-9E4F-AB4A-9B70B0F54279}"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CE9EA93-571D-9747-9271-BF435F3B50CE}" type="doc">
      <dgm:prSet loTypeId="urn:microsoft.com/office/officeart/2008/layout/HexagonCluster" loCatId="" qsTypeId="urn:microsoft.com/office/officeart/2005/8/quickstyle/simple4" qsCatId="simple" csTypeId="urn:microsoft.com/office/officeart/2005/8/colors/colorful4" csCatId="colorful" phldr="1"/>
      <dgm:spPr/>
      <dgm:t>
        <a:bodyPr/>
        <a:lstStyle/>
        <a:p>
          <a:endParaRPr lang="en-US"/>
        </a:p>
      </dgm:t>
    </dgm:pt>
    <dgm:pt modelId="{9311AED9-1753-C346-853D-5FBBF2965CD1}">
      <dgm:prSet/>
      <dgm:spPr/>
      <dgm:t>
        <a:bodyPr/>
        <a:lstStyle/>
        <a:p>
          <a:pPr rtl="0"/>
          <a:r>
            <a:rPr lang="en-US" b="1" dirty="0" smtClean="0">
              <a:solidFill>
                <a:srgbClr val="000000"/>
              </a:solidFill>
            </a:rPr>
            <a:t>Guidance</a:t>
          </a:r>
          <a:endParaRPr lang="en-US" b="1" dirty="0">
            <a:solidFill>
              <a:srgbClr val="000000"/>
            </a:solidFill>
          </a:endParaRPr>
        </a:p>
      </dgm:t>
    </dgm:pt>
    <dgm:pt modelId="{9D6D7B95-88D4-424E-AC87-2E3352A6CFF7}" type="parTrans" cxnId="{29D9C3A1-9394-7D4F-967E-6754EAA049A7}">
      <dgm:prSet/>
      <dgm:spPr/>
      <dgm:t>
        <a:bodyPr/>
        <a:lstStyle/>
        <a:p>
          <a:endParaRPr lang="en-US" b="1"/>
        </a:p>
      </dgm:t>
    </dgm:pt>
    <dgm:pt modelId="{6A9119EB-FDAF-E044-BAC0-3414C7211442}" type="sibTrans" cxnId="{29D9C3A1-9394-7D4F-967E-6754EAA049A7}">
      <dgm:prSet/>
      <dgm:spPr/>
      <dgm:t>
        <a:bodyPr/>
        <a:lstStyle/>
        <a:p>
          <a:endParaRPr lang="en-US" b="1"/>
        </a:p>
      </dgm:t>
    </dgm:pt>
    <dgm:pt modelId="{93B02F92-D29D-FD4E-88F6-CBFDAC558F94}">
      <dgm:prSet/>
      <dgm:spPr/>
      <dgm:t>
        <a:bodyPr/>
        <a:lstStyle/>
        <a:p>
          <a:pPr rtl="0"/>
          <a:r>
            <a:rPr lang="en-US" b="1" dirty="0" smtClean="0">
              <a:solidFill>
                <a:srgbClr val="000000"/>
              </a:solidFill>
            </a:rPr>
            <a:t>Help from Allah</a:t>
          </a:r>
          <a:endParaRPr lang="en-US" b="1" dirty="0">
            <a:solidFill>
              <a:srgbClr val="000000"/>
            </a:solidFill>
          </a:endParaRPr>
        </a:p>
      </dgm:t>
    </dgm:pt>
    <dgm:pt modelId="{128332E7-F6A6-7B4C-80B4-FFCA134A442A}" type="parTrans" cxnId="{C6769B64-33BA-544C-BD4D-C986ACAAD9D6}">
      <dgm:prSet/>
      <dgm:spPr/>
      <dgm:t>
        <a:bodyPr/>
        <a:lstStyle/>
        <a:p>
          <a:endParaRPr lang="en-US" b="1"/>
        </a:p>
      </dgm:t>
    </dgm:pt>
    <dgm:pt modelId="{EC44AEB5-5CCC-4543-9220-1A12BC4D2368}" type="sibTrans" cxnId="{C6769B64-33BA-544C-BD4D-C986ACAAD9D6}">
      <dgm:prSet/>
      <dgm:spPr/>
      <dgm:t>
        <a:bodyPr/>
        <a:lstStyle/>
        <a:p>
          <a:endParaRPr lang="en-US" b="1"/>
        </a:p>
      </dgm:t>
    </dgm:pt>
    <dgm:pt modelId="{9E70B1BC-984A-3645-B52F-51595681E0AA}">
      <dgm:prSet/>
      <dgm:spPr/>
      <dgm:t>
        <a:bodyPr/>
        <a:lstStyle/>
        <a:p>
          <a:pPr rtl="0"/>
          <a:r>
            <a:rPr lang="en-US" b="1" dirty="0" smtClean="0">
              <a:solidFill>
                <a:srgbClr val="000000"/>
              </a:solidFill>
            </a:rPr>
            <a:t>Allah’s love</a:t>
          </a:r>
          <a:endParaRPr lang="en-US" b="1" dirty="0">
            <a:solidFill>
              <a:srgbClr val="000000"/>
            </a:solidFill>
          </a:endParaRPr>
        </a:p>
      </dgm:t>
    </dgm:pt>
    <dgm:pt modelId="{5BC0AA4C-4AAE-554A-8533-C39FE520CF50}" type="parTrans" cxnId="{531B6CE4-F8B6-4743-8688-E58681B8BD2E}">
      <dgm:prSet/>
      <dgm:spPr/>
      <dgm:t>
        <a:bodyPr/>
        <a:lstStyle/>
        <a:p>
          <a:endParaRPr lang="en-US" b="1"/>
        </a:p>
      </dgm:t>
    </dgm:pt>
    <dgm:pt modelId="{86F342F8-8759-4B4E-8232-1D2D928706BF}" type="sibTrans" cxnId="{531B6CE4-F8B6-4743-8688-E58681B8BD2E}">
      <dgm:prSet/>
      <dgm:spPr/>
      <dgm:t>
        <a:bodyPr/>
        <a:lstStyle/>
        <a:p>
          <a:endParaRPr lang="en-US" b="1"/>
        </a:p>
      </dgm:t>
    </dgm:pt>
    <dgm:pt modelId="{267478E6-1807-A545-93B0-921479AA4AF1}">
      <dgm:prSet/>
      <dgm:spPr/>
      <dgm:t>
        <a:bodyPr/>
        <a:lstStyle/>
        <a:p>
          <a:pPr rtl="0"/>
          <a:r>
            <a:rPr lang="en-US" b="1" dirty="0" smtClean="0">
              <a:solidFill>
                <a:srgbClr val="000000"/>
              </a:solidFill>
            </a:rPr>
            <a:t>Best spot with Allah</a:t>
          </a:r>
          <a:endParaRPr lang="en-US" b="1" dirty="0">
            <a:solidFill>
              <a:srgbClr val="000000"/>
            </a:solidFill>
          </a:endParaRPr>
        </a:p>
      </dgm:t>
    </dgm:pt>
    <dgm:pt modelId="{A0A9EF81-9D7E-C948-9FF0-F4C8030D4BA3}" type="parTrans" cxnId="{3B3E4CB7-8434-8D4E-9ED0-7A4EF3D7591E}">
      <dgm:prSet/>
      <dgm:spPr/>
      <dgm:t>
        <a:bodyPr/>
        <a:lstStyle/>
        <a:p>
          <a:endParaRPr lang="en-US" b="1"/>
        </a:p>
      </dgm:t>
    </dgm:pt>
    <dgm:pt modelId="{ADA6FAFE-E05B-5245-AAEC-56721E762AEB}" type="sibTrans" cxnId="{3B3E4CB7-8434-8D4E-9ED0-7A4EF3D7591E}">
      <dgm:prSet/>
      <dgm:spPr/>
      <dgm:t>
        <a:bodyPr/>
        <a:lstStyle/>
        <a:p>
          <a:endParaRPr lang="en-US" b="1"/>
        </a:p>
      </dgm:t>
    </dgm:pt>
    <dgm:pt modelId="{5A0CB188-1CA0-F449-8CE3-5172F9861677}">
      <dgm:prSet/>
      <dgm:spPr/>
      <dgm:t>
        <a:bodyPr/>
        <a:lstStyle/>
        <a:p>
          <a:pPr rtl="0"/>
          <a:r>
            <a:rPr lang="en-US" b="1" dirty="0" smtClean="0">
              <a:solidFill>
                <a:srgbClr val="000000"/>
              </a:solidFill>
            </a:rPr>
            <a:t>Knowledge and wisdom</a:t>
          </a:r>
          <a:endParaRPr lang="en-US" b="1" dirty="0">
            <a:solidFill>
              <a:srgbClr val="000000"/>
            </a:solidFill>
          </a:endParaRPr>
        </a:p>
      </dgm:t>
    </dgm:pt>
    <dgm:pt modelId="{4E34F160-3B43-D84E-8CE8-938949C8C444}" type="parTrans" cxnId="{B795CA96-FB05-A940-9E33-88FC2CB2AC8C}">
      <dgm:prSet/>
      <dgm:spPr/>
      <dgm:t>
        <a:bodyPr/>
        <a:lstStyle/>
        <a:p>
          <a:endParaRPr lang="en-US" b="1"/>
        </a:p>
      </dgm:t>
    </dgm:pt>
    <dgm:pt modelId="{A0C7723E-7077-C64B-82FB-F850D6AD8CBA}" type="sibTrans" cxnId="{B795CA96-FB05-A940-9E33-88FC2CB2AC8C}">
      <dgm:prSet/>
      <dgm:spPr/>
      <dgm:t>
        <a:bodyPr/>
        <a:lstStyle/>
        <a:p>
          <a:endParaRPr lang="en-US" b="1"/>
        </a:p>
      </dgm:t>
    </dgm:pt>
    <dgm:pt modelId="{4C6E70D6-97E6-0648-9314-97B5E81AF8E9}">
      <dgm:prSet/>
      <dgm:spPr/>
      <dgm:t>
        <a:bodyPr/>
        <a:lstStyle/>
        <a:p>
          <a:pPr rtl="0"/>
          <a:r>
            <a:rPr lang="en-US" b="1" dirty="0" smtClean="0">
              <a:solidFill>
                <a:srgbClr val="000000"/>
              </a:solidFill>
            </a:rPr>
            <a:t>Protection</a:t>
          </a:r>
          <a:endParaRPr lang="en-US" b="1" dirty="0">
            <a:solidFill>
              <a:srgbClr val="000000"/>
            </a:solidFill>
          </a:endParaRPr>
        </a:p>
      </dgm:t>
    </dgm:pt>
    <dgm:pt modelId="{530FBBB1-524B-3840-8565-1051648F03F0}" type="parTrans" cxnId="{438F225E-04DB-C84F-AEB8-31048FCFDEFA}">
      <dgm:prSet/>
      <dgm:spPr/>
      <dgm:t>
        <a:bodyPr/>
        <a:lstStyle/>
        <a:p>
          <a:endParaRPr lang="en-US" b="1"/>
        </a:p>
      </dgm:t>
    </dgm:pt>
    <dgm:pt modelId="{B50626D7-1C29-C542-B1BD-6CCE489D105C}" type="sibTrans" cxnId="{438F225E-04DB-C84F-AEB8-31048FCFDEFA}">
      <dgm:prSet/>
      <dgm:spPr/>
      <dgm:t>
        <a:bodyPr/>
        <a:lstStyle/>
        <a:p>
          <a:endParaRPr lang="en-US" b="1"/>
        </a:p>
      </dgm:t>
    </dgm:pt>
    <dgm:pt modelId="{6D7FAE4B-AFA1-CF4D-9BC0-C22DDAED282B}">
      <dgm:prSet/>
      <dgm:spPr/>
      <dgm:t>
        <a:bodyPr/>
        <a:lstStyle/>
        <a:p>
          <a:pPr rtl="0"/>
          <a:r>
            <a:rPr lang="en-US" b="1" dirty="0" smtClean="0">
              <a:solidFill>
                <a:srgbClr val="000000"/>
              </a:solidFill>
            </a:rPr>
            <a:t>Way out of all problems</a:t>
          </a:r>
          <a:endParaRPr lang="en-US" b="1" dirty="0">
            <a:solidFill>
              <a:srgbClr val="000000"/>
            </a:solidFill>
          </a:endParaRPr>
        </a:p>
      </dgm:t>
    </dgm:pt>
    <dgm:pt modelId="{D2A2B7CB-F9CF-A04F-90A3-B1458F214423}" type="parTrans" cxnId="{2ED25A2C-508A-9249-B176-0AA786F6F6FD}">
      <dgm:prSet/>
      <dgm:spPr/>
      <dgm:t>
        <a:bodyPr/>
        <a:lstStyle/>
        <a:p>
          <a:endParaRPr lang="en-US" b="1"/>
        </a:p>
      </dgm:t>
    </dgm:pt>
    <dgm:pt modelId="{3E67B777-5651-A34F-A0C1-BEE006452D89}" type="sibTrans" cxnId="{2ED25A2C-508A-9249-B176-0AA786F6F6FD}">
      <dgm:prSet/>
      <dgm:spPr/>
      <dgm:t>
        <a:bodyPr/>
        <a:lstStyle/>
        <a:p>
          <a:endParaRPr lang="en-US" b="1"/>
        </a:p>
      </dgm:t>
    </dgm:pt>
    <dgm:pt modelId="{73AF6FBC-4386-8E4E-89F8-3666A78DEE02}">
      <dgm:prSet/>
      <dgm:spPr/>
      <dgm:t>
        <a:bodyPr/>
        <a:lstStyle/>
        <a:p>
          <a:pPr rtl="0"/>
          <a:r>
            <a:rPr lang="nl-NL" b="1" dirty="0" err="1" smtClean="0">
              <a:solidFill>
                <a:srgbClr val="000000"/>
              </a:solidFill>
            </a:rPr>
            <a:t>Ease</a:t>
          </a:r>
          <a:r>
            <a:rPr lang="nl-NL" b="1" dirty="0" smtClean="0">
              <a:solidFill>
                <a:srgbClr val="000000"/>
              </a:solidFill>
            </a:rPr>
            <a:t> in </a:t>
          </a:r>
          <a:r>
            <a:rPr lang="nl-NL" b="1" dirty="0" err="1" smtClean="0">
              <a:solidFill>
                <a:srgbClr val="000000"/>
              </a:solidFill>
            </a:rPr>
            <a:t>all</a:t>
          </a:r>
          <a:r>
            <a:rPr lang="nl-NL" b="1" dirty="0" smtClean="0">
              <a:solidFill>
                <a:srgbClr val="000000"/>
              </a:solidFill>
            </a:rPr>
            <a:t> </a:t>
          </a:r>
          <a:r>
            <a:rPr lang="nl-NL" b="1" dirty="0" err="1" smtClean="0">
              <a:solidFill>
                <a:srgbClr val="000000"/>
              </a:solidFill>
            </a:rPr>
            <a:t>deeds</a:t>
          </a:r>
          <a:endParaRPr lang="nl-NL" b="1" dirty="0">
            <a:solidFill>
              <a:srgbClr val="000000"/>
            </a:solidFill>
          </a:endParaRPr>
        </a:p>
      </dgm:t>
    </dgm:pt>
    <dgm:pt modelId="{900688D3-D7AC-EC48-B9BC-704DF992C424}" type="parTrans" cxnId="{9AAF72E5-D42F-324C-8305-6E83F5C16132}">
      <dgm:prSet/>
      <dgm:spPr/>
      <dgm:t>
        <a:bodyPr/>
        <a:lstStyle/>
        <a:p>
          <a:endParaRPr lang="en-US" b="1"/>
        </a:p>
      </dgm:t>
    </dgm:pt>
    <dgm:pt modelId="{B9E2996E-4572-F24F-BC17-4484B76F46F8}" type="sibTrans" cxnId="{9AAF72E5-D42F-324C-8305-6E83F5C16132}">
      <dgm:prSet/>
      <dgm:spPr/>
      <dgm:t>
        <a:bodyPr/>
        <a:lstStyle/>
        <a:p>
          <a:endParaRPr lang="en-US" b="1"/>
        </a:p>
      </dgm:t>
    </dgm:pt>
    <dgm:pt modelId="{A1D4A6CE-73E4-FF44-86D6-B6A7148E9AAF}" type="pres">
      <dgm:prSet presAssocID="{ECE9EA93-571D-9747-9271-BF435F3B50CE}" presName="Name0" presStyleCnt="0">
        <dgm:presLayoutVars>
          <dgm:chMax val="21"/>
          <dgm:chPref val="21"/>
        </dgm:presLayoutVars>
      </dgm:prSet>
      <dgm:spPr/>
      <dgm:t>
        <a:bodyPr/>
        <a:lstStyle/>
        <a:p>
          <a:endParaRPr lang="en-US"/>
        </a:p>
      </dgm:t>
    </dgm:pt>
    <dgm:pt modelId="{08FA113C-9FFA-9D46-BDBE-50C1D89919B6}" type="pres">
      <dgm:prSet presAssocID="{9311AED9-1753-C346-853D-5FBBF2965CD1}" presName="text1" presStyleCnt="0"/>
      <dgm:spPr/>
    </dgm:pt>
    <dgm:pt modelId="{910E9C00-B216-C744-8EB0-267C69C7562D}" type="pres">
      <dgm:prSet presAssocID="{9311AED9-1753-C346-853D-5FBBF2965CD1}" presName="textRepeatNode" presStyleLbl="alignNode1" presStyleIdx="0" presStyleCnt="8">
        <dgm:presLayoutVars>
          <dgm:chMax val="0"/>
          <dgm:chPref val="0"/>
          <dgm:bulletEnabled val="1"/>
        </dgm:presLayoutVars>
      </dgm:prSet>
      <dgm:spPr/>
      <dgm:t>
        <a:bodyPr/>
        <a:lstStyle/>
        <a:p>
          <a:endParaRPr lang="en-US"/>
        </a:p>
      </dgm:t>
    </dgm:pt>
    <dgm:pt modelId="{A6BF4AEA-AE66-7E45-9142-E490B87E7212}" type="pres">
      <dgm:prSet presAssocID="{9311AED9-1753-C346-853D-5FBBF2965CD1}" presName="textaccent1" presStyleCnt="0"/>
      <dgm:spPr/>
    </dgm:pt>
    <dgm:pt modelId="{B5BB8969-0A4F-8741-954A-3A86DD148827}" type="pres">
      <dgm:prSet presAssocID="{9311AED9-1753-C346-853D-5FBBF2965CD1}" presName="accentRepeatNode" presStyleLbl="solidAlignAcc1" presStyleIdx="0" presStyleCnt="16"/>
      <dgm:spPr/>
    </dgm:pt>
    <dgm:pt modelId="{333BA3B3-165E-B74C-BBAD-F03EEE5831DC}" type="pres">
      <dgm:prSet presAssocID="{6A9119EB-FDAF-E044-BAC0-3414C7211442}" presName="image1" presStyleCnt="0"/>
      <dgm:spPr/>
    </dgm:pt>
    <dgm:pt modelId="{818928BB-D8B2-4C4A-9B98-B6099AEDF88D}" type="pres">
      <dgm:prSet presAssocID="{6A9119EB-FDAF-E044-BAC0-3414C7211442}" presName="imageRepeatNode" presStyleLbl="alignAcc1" presStyleIdx="0" presStyleCnt="8"/>
      <dgm:spPr/>
      <dgm:t>
        <a:bodyPr/>
        <a:lstStyle/>
        <a:p>
          <a:endParaRPr lang="en-US"/>
        </a:p>
      </dgm:t>
    </dgm:pt>
    <dgm:pt modelId="{12C02D58-1FED-FD44-A4CB-BF591D376C9D}" type="pres">
      <dgm:prSet presAssocID="{6A9119EB-FDAF-E044-BAC0-3414C7211442}" presName="imageaccent1" presStyleCnt="0"/>
      <dgm:spPr/>
    </dgm:pt>
    <dgm:pt modelId="{11D6E742-30DF-F140-B353-39DD7F6B6441}" type="pres">
      <dgm:prSet presAssocID="{6A9119EB-FDAF-E044-BAC0-3414C7211442}" presName="accentRepeatNode" presStyleLbl="solidAlignAcc1" presStyleIdx="1" presStyleCnt="16"/>
      <dgm:spPr/>
    </dgm:pt>
    <dgm:pt modelId="{30956C76-CE5D-6143-A670-C5C06A4B3AB6}" type="pres">
      <dgm:prSet presAssocID="{93B02F92-D29D-FD4E-88F6-CBFDAC558F94}" presName="text2" presStyleCnt="0"/>
      <dgm:spPr/>
    </dgm:pt>
    <dgm:pt modelId="{AFEDBC80-BFEE-3545-BABD-6E69691C6603}" type="pres">
      <dgm:prSet presAssocID="{93B02F92-D29D-FD4E-88F6-CBFDAC558F94}" presName="textRepeatNode" presStyleLbl="alignNode1" presStyleIdx="1" presStyleCnt="8">
        <dgm:presLayoutVars>
          <dgm:chMax val="0"/>
          <dgm:chPref val="0"/>
          <dgm:bulletEnabled val="1"/>
        </dgm:presLayoutVars>
      </dgm:prSet>
      <dgm:spPr/>
      <dgm:t>
        <a:bodyPr/>
        <a:lstStyle/>
        <a:p>
          <a:endParaRPr lang="en-US"/>
        </a:p>
      </dgm:t>
    </dgm:pt>
    <dgm:pt modelId="{680A4522-4FE2-2441-89ED-374145728223}" type="pres">
      <dgm:prSet presAssocID="{93B02F92-D29D-FD4E-88F6-CBFDAC558F94}" presName="textaccent2" presStyleCnt="0"/>
      <dgm:spPr/>
    </dgm:pt>
    <dgm:pt modelId="{9D3BC940-7EA8-1644-889D-A852F403F0DA}" type="pres">
      <dgm:prSet presAssocID="{93B02F92-D29D-FD4E-88F6-CBFDAC558F94}" presName="accentRepeatNode" presStyleLbl="solidAlignAcc1" presStyleIdx="2" presStyleCnt="16"/>
      <dgm:spPr/>
    </dgm:pt>
    <dgm:pt modelId="{E0168BA9-14E9-D542-8A36-AA1183566341}" type="pres">
      <dgm:prSet presAssocID="{EC44AEB5-5CCC-4543-9220-1A12BC4D2368}" presName="image2" presStyleCnt="0"/>
      <dgm:spPr/>
    </dgm:pt>
    <dgm:pt modelId="{266B79A1-E572-0144-B3E0-66C71896EBF1}" type="pres">
      <dgm:prSet presAssocID="{EC44AEB5-5CCC-4543-9220-1A12BC4D2368}" presName="imageRepeatNode" presStyleLbl="alignAcc1" presStyleIdx="1" presStyleCnt="8"/>
      <dgm:spPr/>
      <dgm:t>
        <a:bodyPr/>
        <a:lstStyle/>
        <a:p>
          <a:endParaRPr lang="en-US"/>
        </a:p>
      </dgm:t>
    </dgm:pt>
    <dgm:pt modelId="{A70246B3-C4B4-CE4C-AAC5-FB9FF44E3C0F}" type="pres">
      <dgm:prSet presAssocID="{EC44AEB5-5CCC-4543-9220-1A12BC4D2368}" presName="imageaccent2" presStyleCnt="0"/>
      <dgm:spPr/>
    </dgm:pt>
    <dgm:pt modelId="{EA03EEE8-B2BA-0340-8DD9-32C0749ED1EE}" type="pres">
      <dgm:prSet presAssocID="{EC44AEB5-5CCC-4543-9220-1A12BC4D2368}" presName="accentRepeatNode" presStyleLbl="solidAlignAcc1" presStyleIdx="3" presStyleCnt="16"/>
      <dgm:spPr/>
    </dgm:pt>
    <dgm:pt modelId="{0C3AF0DD-16A2-A74F-94F6-47B01E2D4A2E}" type="pres">
      <dgm:prSet presAssocID="{9E70B1BC-984A-3645-B52F-51595681E0AA}" presName="text3" presStyleCnt="0"/>
      <dgm:spPr/>
    </dgm:pt>
    <dgm:pt modelId="{E39E0B6A-A43B-7144-969F-872F0247D0ED}" type="pres">
      <dgm:prSet presAssocID="{9E70B1BC-984A-3645-B52F-51595681E0AA}" presName="textRepeatNode" presStyleLbl="alignNode1" presStyleIdx="2" presStyleCnt="8">
        <dgm:presLayoutVars>
          <dgm:chMax val="0"/>
          <dgm:chPref val="0"/>
          <dgm:bulletEnabled val="1"/>
        </dgm:presLayoutVars>
      </dgm:prSet>
      <dgm:spPr/>
      <dgm:t>
        <a:bodyPr/>
        <a:lstStyle/>
        <a:p>
          <a:endParaRPr lang="en-US"/>
        </a:p>
      </dgm:t>
    </dgm:pt>
    <dgm:pt modelId="{4CB065DE-A45B-9447-AA23-4F30C4BB5368}" type="pres">
      <dgm:prSet presAssocID="{9E70B1BC-984A-3645-B52F-51595681E0AA}" presName="textaccent3" presStyleCnt="0"/>
      <dgm:spPr/>
    </dgm:pt>
    <dgm:pt modelId="{8AF025ED-15BB-BE48-BCB6-4BB4D992E9E0}" type="pres">
      <dgm:prSet presAssocID="{9E70B1BC-984A-3645-B52F-51595681E0AA}" presName="accentRepeatNode" presStyleLbl="solidAlignAcc1" presStyleIdx="4" presStyleCnt="16"/>
      <dgm:spPr/>
    </dgm:pt>
    <dgm:pt modelId="{B92894F3-AB08-7E49-B068-BF59DC22D88F}" type="pres">
      <dgm:prSet presAssocID="{86F342F8-8759-4B4E-8232-1D2D928706BF}" presName="image3" presStyleCnt="0"/>
      <dgm:spPr/>
    </dgm:pt>
    <dgm:pt modelId="{8FC5D87B-38C0-5241-8FF2-648FDEC0E43B}" type="pres">
      <dgm:prSet presAssocID="{86F342F8-8759-4B4E-8232-1D2D928706BF}" presName="imageRepeatNode" presStyleLbl="alignAcc1" presStyleIdx="2" presStyleCnt="8"/>
      <dgm:spPr/>
      <dgm:t>
        <a:bodyPr/>
        <a:lstStyle/>
        <a:p>
          <a:endParaRPr lang="en-US"/>
        </a:p>
      </dgm:t>
    </dgm:pt>
    <dgm:pt modelId="{BA57F84D-7F17-A849-9F94-1A9B394B00E8}" type="pres">
      <dgm:prSet presAssocID="{86F342F8-8759-4B4E-8232-1D2D928706BF}" presName="imageaccent3" presStyleCnt="0"/>
      <dgm:spPr/>
    </dgm:pt>
    <dgm:pt modelId="{E2D14E0C-97E1-2347-87A9-EE902761DF24}" type="pres">
      <dgm:prSet presAssocID="{86F342F8-8759-4B4E-8232-1D2D928706BF}" presName="accentRepeatNode" presStyleLbl="solidAlignAcc1" presStyleIdx="5" presStyleCnt="16"/>
      <dgm:spPr/>
    </dgm:pt>
    <dgm:pt modelId="{740A5350-F69D-9541-8430-89E63B799DC5}" type="pres">
      <dgm:prSet presAssocID="{267478E6-1807-A545-93B0-921479AA4AF1}" presName="text4" presStyleCnt="0"/>
      <dgm:spPr/>
    </dgm:pt>
    <dgm:pt modelId="{E6B1288B-6336-164D-8BEF-334D711E7187}" type="pres">
      <dgm:prSet presAssocID="{267478E6-1807-A545-93B0-921479AA4AF1}" presName="textRepeatNode" presStyleLbl="alignNode1" presStyleIdx="3" presStyleCnt="8">
        <dgm:presLayoutVars>
          <dgm:chMax val="0"/>
          <dgm:chPref val="0"/>
          <dgm:bulletEnabled val="1"/>
        </dgm:presLayoutVars>
      </dgm:prSet>
      <dgm:spPr/>
      <dgm:t>
        <a:bodyPr/>
        <a:lstStyle/>
        <a:p>
          <a:endParaRPr lang="en-US"/>
        </a:p>
      </dgm:t>
    </dgm:pt>
    <dgm:pt modelId="{AB18A144-CC51-4F46-91C9-7A9544D71BF7}" type="pres">
      <dgm:prSet presAssocID="{267478E6-1807-A545-93B0-921479AA4AF1}" presName="textaccent4" presStyleCnt="0"/>
      <dgm:spPr/>
    </dgm:pt>
    <dgm:pt modelId="{E77E50E8-6C2A-B648-A254-9CBA004404D0}" type="pres">
      <dgm:prSet presAssocID="{267478E6-1807-A545-93B0-921479AA4AF1}" presName="accentRepeatNode" presStyleLbl="solidAlignAcc1" presStyleIdx="6" presStyleCnt="16"/>
      <dgm:spPr/>
    </dgm:pt>
    <dgm:pt modelId="{70712FA3-CF59-F34B-ADF7-D04B6D2C59A4}" type="pres">
      <dgm:prSet presAssocID="{ADA6FAFE-E05B-5245-AAEC-56721E762AEB}" presName="image4" presStyleCnt="0"/>
      <dgm:spPr/>
    </dgm:pt>
    <dgm:pt modelId="{03669F05-1109-244D-9BDF-CFD9544519B1}" type="pres">
      <dgm:prSet presAssocID="{ADA6FAFE-E05B-5245-AAEC-56721E762AEB}" presName="imageRepeatNode" presStyleLbl="alignAcc1" presStyleIdx="3" presStyleCnt="8"/>
      <dgm:spPr/>
      <dgm:t>
        <a:bodyPr/>
        <a:lstStyle/>
        <a:p>
          <a:endParaRPr lang="en-US"/>
        </a:p>
      </dgm:t>
    </dgm:pt>
    <dgm:pt modelId="{D53C0C23-A3F3-C94C-B962-962AC49FE20C}" type="pres">
      <dgm:prSet presAssocID="{ADA6FAFE-E05B-5245-AAEC-56721E762AEB}" presName="imageaccent4" presStyleCnt="0"/>
      <dgm:spPr/>
    </dgm:pt>
    <dgm:pt modelId="{320E105D-EFDB-E14F-B76D-4EC7806FFAA7}" type="pres">
      <dgm:prSet presAssocID="{ADA6FAFE-E05B-5245-AAEC-56721E762AEB}" presName="accentRepeatNode" presStyleLbl="solidAlignAcc1" presStyleIdx="7" presStyleCnt="16"/>
      <dgm:spPr/>
    </dgm:pt>
    <dgm:pt modelId="{4F8B457D-0C72-884C-B762-01083E39F3FA}" type="pres">
      <dgm:prSet presAssocID="{5A0CB188-1CA0-F449-8CE3-5172F9861677}" presName="text5" presStyleCnt="0"/>
      <dgm:spPr/>
    </dgm:pt>
    <dgm:pt modelId="{DF79CE6B-DE94-974C-83E5-CE0AB5C24340}" type="pres">
      <dgm:prSet presAssocID="{5A0CB188-1CA0-F449-8CE3-5172F9861677}" presName="textRepeatNode" presStyleLbl="alignNode1" presStyleIdx="4" presStyleCnt="8">
        <dgm:presLayoutVars>
          <dgm:chMax val="0"/>
          <dgm:chPref val="0"/>
          <dgm:bulletEnabled val="1"/>
        </dgm:presLayoutVars>
      </dgm:prSet>
      <dgm:spPr/>
      <dgm:t>
        <a:bodyPr/>
        <a:lstStyle/>
        <a:p>
          <a:endParaRPr lang="en-US"/>
        </a:p>
      </dgm:t>
    </dgm:pt>
    <dgm:pt modelId="{632D99B9-B078-D942-A5E5-6842ED3FC1EE}" type="pres">
      <dgm:prSet presAssocID="{5A0CB188-1CA0-F449-8CE3-5172F9861677}" presName="textaccent5" presStyleCnt="0"/>
      <dgm:spPr/>
    </dgm:pt>
    <dgm:pt modelId="{E14C527A-694A-0848-8816-59483D894C37}" type="pres">
      <dgm:prSet presAssocID="{5A0CB188-1CA0-F449-8CE3-5172F9861677}" presName="accentRepeatNode" presStyleLbl="solidAlignAcc1" presStyleIdx="8" presStyleCnt="16"/>
      <dgm:spPr/>
    </dgm:pt>
    <dgm:pt modelId="{CBBB99DB-17AB-0044-B569-4709979E434B}" type="pres">
      <dgm:prSet presAssocID="{A0C7723E-7077-C64B-82FB-F850D6AD8CBA}" presName="image5" presStyleCnt="0"/>
      <dgm:spPr/>
    </dgm:pt>
    <dgm:pt modelId="{77779D29-DE38-D641-A479-D9F4D976BF45}" type="pres">
      <dgm:prSet presAssocID="{A0C7723E-7077-C64B-82FB-F850D6AD8CBA}" presName="imageRepeatNode" presStyleLbl="alignAcc1" presStyleIdx="4" presStyleCnt="8"/>
      <dgm:spPr/>
      <dgm:t>
        <a:bodyPr/>
        <a:lstStyle/>
        <a:p>
          <a:endParaRPr lang="en-US"/>
        </a:p>
      </dgm:t>
    </dgm:pt>
    <dgm:pt modelId="{B4E8A353-6D57-1E44-9339-BB48B80A9B47}" type="pres">
      <dgm:prSet presAssocID="{A0C7723E-7077-C64B-82FB-F850D6AD8CBA}" presName="imageaccent5" presStyleCnt="0"/>
      <dgm:spPr/>
    </dgm:pt>
    <dgm:pt modelId="{9610D402-FD1B-2F4D-98E0-6E7477005106}" type="pres">
      <dgm:prSet presAssocID="{A0C7723E-7077-C64B-82FB-F850D6AD8CBA}" presName="accentRepeatNode" presStyleLbl="solidAlignAcc1" presStyleIdx="9" presStyleCnt="16"/>
      <dgm:spPr/>
    </dgm:pt>
    <dgm:pt modelId="{DBA57099-C60E-4C41-8F2B-AA48001D8A57}" type="pres">
      <dgm:prSet presAssocID="{4C6E70D6-97E6-0648-9314-97B5E81AF8E9}" presName="text6" presStyleCnt="0"/>
      <dgm:spPr/>
    </dgm:pt>
    <dgm:pt modelId="{EC805AD2-460F-3A48-ACA0-24EAD8851B94}" type="pres">
      <dgm:prSet presAssocID="{4C6E70D6-97E6-0648-9314-97B5E81AF8E9}" presName="textRepeatNode" presStyleLbl="alignNode1" presStyleIdx="5" presStyleCnt="8">
        <dgm:presLayoutVars>
          <dgm:chMax val="0"/>
          <dgm:chPref val="0"/>
          <dgm:bulletEnabled val="1"/>
        </dgm:presLayoutVars>
      </dgm:prSet>
      <dgm:spPr/>
      <dgm:t>
        <a:bodyPr/>
        <a:lstStyle/>
        <a:p>
          <a:endParaRPr lang="en-US"/>
        </a:p>
      </dgm:t>
    </dgm:pt>
    <dgm:pt modelId="{E7366BFA-2092-AC42-8D8F-CEE89A1817A6}" type="pres">
      <dgm:prSet presAssocID="{4C6E70D6-97E6-0648-9314-97B5E81AF8E9}" presName="textaccent6" presStyleCnt="0"/>
      <dgm:spPr/>
    </dgm:pt>
    <dgm:pt modelId="{F4E379E5-94D0-5741-95DA-483F65807D53}" type="pres">
      <dgm:prSet presAssocID="{4C6E70D6-97E6-0648-9314-97B5E81AF8E9}" presName="accentRepeatNode" presStyleLbl="solidAlignAcc1" presStyleIdx="10" presStyleCnt="16"/>
      <dgm:spPr/>
    </dgm:pt>
    <dgm:pt modelId="{3A5DAD50-D275-E44A-8047-A59AA97250C0}" type="pres">
      <dgm:prSet presAssocID="{B50626D7-1C29-C542-B1BD-6CCE489D105C}" presName="image6" presStyleCnt="0"/>
      <dgm:spPr/>
    </dgm:pt>
    <dgm:pt modelId="{7996BC61-8AB0-2D46-93F7-00BCFF5D1822}" type="pres">
      <dgm:prSet presAssocID="{B50626D7-1C29-C542-B1BD-6CCE489D105C}" presName="imageRepeatNode" presStyleLbl="alignAcc1" presStyleIdx="5" presStyleCnt="8"/>
      <dgm:spPr/>
      <dgm:t>
        <a:bodyPr/>
        <a:lstStyle/>
        <a:p>
          <a:endParaRPr lang="en-US"/>
        </a:p>
      </dgm:t>
    </dgm:pt>
    <dgm:pt modelId="{332D9460-9537-3744-BA4B-3A451DA8DE91}" type="pres">
      <dgm:prSet presAssocID="{B50626D7-1C29-C542-B1BD-6CCE489D105C}" presName="imageaccent6" presStyleCnt="0"/>
      <dgm:spPr/>
    </dgm:pt>
    <dgm:pt modelId="{FCF46186-29E7-0142-B35C-2B383CE91600}" type="pres">
      <dgm:prSet presAssocID="{B50626D7-1C29-C542-B1BD-6CCE489D105C}" presName="accentRepeatNode" presStyleLbl="solidAlignAcc1" presStyleIdx="11" presStyleCnt="16"/>
      <dgm:spPr/>
    </dgm:pt>
    <dgm:pt modelId="{423B2B1F-3A82-AF43-8956-AC5069915F81}" type="pres">
      <dgm:prSet presAssocID="{6D7FAE4B-AFA1-CF4D-9BC0-C22DDAED282B}" presName="text7" presStyleCnt="0"/>
      <dgm:spPr/>
    </dgm:pt>
    <dgm:pt modelId="{E92387D5-1E6A-2145-9CBA-5758BDF8490B}" type="pres">
      <dgm:prSet presAssocID="{6D7FAE4B-AFA1-CF4D-9BC0-C22DDAED282B}" presName="textRepeatNode" presStyleLbl="alignNode1" presStyleIdx="6" presStyleCnt="8">
        <dgm:presLayoutVars>
          <dgm:chMax val="0"/>
          <dgm:chPref val="0"/>
          <dgm:bulletEnabled val="1"/>
        </dgm:presLayoutVars>
      </dgm:prSet>
      <dgm:spPr/>
      <dgm:t>
        <a:bodyPr/>
        <a:lstStyle/>
        <a:p>
          <a:endParaRPr lang="en-US"/>
        </a:p>
      </dgm:t>
    </dgm:pt>
    <dgm:pt modelId="{0D9FE1B6-5B7B-C540-AB5B-E10F383B285B}" type="pres">
      <dgm:prSet presAssocID="{6D7FAE4B-AFA1-CF4D-9BC0-C22DDAED282B}" presName="textaccent7" presStyleCnt="0"/>
      <dgm:spPr/>
    </dgm:pt>
    <dgm:pt modelId="{E9742348-EC88-A84E-B70F-109752F2A841}" type="pres">
      <dgm:prSet presAssocID="{6D7FAE4B-AFA1-CF4D-9BC0-C22DDAED282B}" presName="accentRepeatNode" presStyleLbl="solidAlignAcc1" presStyleIdx="12" presStyleCnt="16"/>
      <dgm:spPr/>
    </dgm:pt>
    <dgm:pt modelId="{6AD4D941-FA1B-6F44-91B1-01E05B6C54C5}" type="pres">
      <dgm:prSet presAssocID="{3E67B777-5651-A34F-A0C1-BEE006452D89}" presName="image7" presStyleCnt="0"/>
      <dgm:spPr/>
    </dgm:pt>
    <dgm:pt modelId="{512CEA73-C0FA-D84D-9469-195F39DAEE28}" type="pres">
      <dgm:prSet presAssocID="{3E67B777-5651-A34F-A0C1-BEE006452D89}" presName="imageRepeatNode" presStyleLbl="alignAcc1" presStyleIdx="6" presStyleCnt="8"/>
      <dgm:spPr/>
      <dgm:t>
        <a:bodyPr/>
        <a:lstStyle/>
        <a:p>
          <a:endParaRPr lang="en-US"/>
        </a:p>
      </dgm:t>
    </dgm:pt>
    <dgm:pt modelId="{84B4A035-3BB7-E149-ABF8-7AF0E0655A2C}" type="pres">
      <dgm:prSet presAssocID="{3E67B777-5651-A34F-A0C1-BEE006452D89}" presName="imageaccent7" presStyleCnt="0"/>
      <dgm:spPr/>
    </dgm:pt>
    <dgm:pt modelId="{7C9F238A-E12F-D345-B135-18476059AA1B}" type="pres">
      <dgm:prSet presAssocID="{3E67B777-5651-A34F-A0C1-BEE006452D89}" presName="accentRepeatNode" presStyleLbl="solidAlignAcc1" presStyleIdx="13" presStyleCnt="16"/>
      <dgm:spPr/>
    </dgm:pt>
    <dgm:pt modelId="{9AE12C1E-3EE1-7345-88C4-EA8FA1D48036}" type="pres">
      <dgm:prSet presAssocID="{73AF6FBC-4386-8E4E-89F8-3666A78DEE02}" presName="text8" presStyleCnt="0"/>
      <dgm:spPr/>
    </dgm:pt>
    <dgm:pt modelId="{F20B3576-EBD1-2C4B-B8EE-32E938BC828F}" type="pres">
      <dgm:prSet presAssocID="{73AF6FBC-4386-8E4E-89F8-3666A78DEE02}" presName="textRepeatNode" presStyleLbl="alignNode1" presStyleIdx="7" presStyleCnt="8">
        <dgm:presLayoutVars>
          <dgm:chMax val="0"/>
          <dgm:chPref val="0"/>
          <dgm:bulletEnabled val="1"/>
        </dgm:presLayoutVars>
      </dgm:prSet>
      <dgm:spPr/>
      <dgm:t>
        <a:bodyPr/>
        <a:lstStyle/>
        <a:p>
          <a:endParaRPr lang="en-US"/>
        </a:p>
      </dgm:t>
    </dgm:pt>
    <dgm:pt modelId="{9BCACBAB-55D9-304B-946C-1992376E6E3C}" type="pres">
      <dgm:prSet presAssocID="{73AF6FBC-4386-8E4E-89F8-3666A78DEE02}" presName="textaccent8" presStyleCnt="0"/>
      <dgm:spPr/>
    </dgm:pt>
    <dgm:pt modelId="{D5DDD340-D999-1948-A278-CDB2782D6F5A}" type="pres">
      <dgm:prSet presAssocID="{73AF6FBC-4386-8E4E-89F8-3666A78DEE02}" presName="accentRepeatNode" presStyleLbl="solidAlignAcc1" presStyleIdx="14" presStyleCnt="16"/>
      <dgm:spPr/>
    </dgm:pt>
    <dgm:pt modelId="{6EA5CE5B-9AA1-0D40-89A6-F2646CD9F00D}" type="pres">
      <dgm:prSet presAssocID="{B9E2996E-4572-F24F-BC17-4484B76F46F8}" presName="image8" presStyleCnt="0"/>
      <dgm:spPr/>
    </dgm:pt>
    <dgm:pt modelId="{9D01859E-F248-1C46-A70C-C0D2C813B6B4}" type="pres">
      <dgm:prSet presAssocID="{B9E2996E-4572-F24F-BC17-4484B76F46F8}" presName="imageRepeatNode" presStyleLbl="alignAcc1" presStyleIdx="7" presStyleCnt="8"/>
      <dgm:spPr/>
      <dgm:t>
        <a:bodyPr/>
        <a:lstStyle/>
        <a:p>
          <a:endParaRPr lang="en-US"/>
        </a:p>
      </dgm:t>
    </dgm:pt>
    <dgm:pt modelId="{9A23BA17-DB82-1445-9658-9E1C57C6315A}" type="pres">
      <dgm:prSet presAssocID="{B9E2996E-4572-F24F-BC17-4484B76F46F8}" presName="imageaccent8" presStyleCnt="0"/>
      <dgm:spPr/>
    </dgm:pt>
    <dgm:pt modelId="{DC77EC91-F537-7243-99D0-9B9A066372EC}" type="pres">
      <dgm:prSet presAssocID="{B9E2996E-4572-F24F-BC17-4484B76F46F8}" presName="accentRepeatNode" presStyleLbl="solidAlignAcc1" presStyleIdx="15" presStyleCnt="16"/>
      <dgm:spPr/>
    </dgm:pt>
  </dgm:ptLst>
  <dgm:cxnLst>
    <dgm:cxn modelId="{2A791FCF-DB59-4847-A587-39CBDDC420E1}" type="presOf" srcId="{93B02F92-D29D-FD4E-88F6-CBFDAC558F94}" destId="{AFEDBC80-BFEE-3545-BABD-6E69691C6603}" srcOrd="0" destOrd="0" presId="urn:microsoft.com/office/officeart/2008/layout/HexagonCluster"/>
    <dgm:cxn modelId="{5E79980A-56D8-754E-99DF-0B4B61D22373}" type="presOf" srcId="{9311AED9-1753-C346-853D-5FBBF2965CD1}" destId="{910E9C00-B216-C744-8EB0-267C69C7562D}" srcOrd="0" destOrd="0" presId="urn:microsoft.com/office/officeart/2008/layout/HexagonCluster"/>
    <dgm:cxn modelId="{9AAF72E5-D42F-324C-8305-6E83F5C16132}" srcId="{ECE9EA93-571D-9747-9271-BF435F3B50CE}" destId="{73AF6FBC-4386-8E4E-89F8-3666A78DEE02}" srcOrd="7" destOrd="0" parTransId="{900688D3-D7AC-EC48-B9BC-704DF992C424}" sibTransId="{B9E2996E-4572-F24F-BC17-4484B76F46F8}"/>
    <dgm:cxn modelId="{438F225E-04DB-C84F-AEB8-31048FCFDEFA}" srcId="{ECE9EA93-571D-9747-9271-BF435F3B50CE}" destId="{4C6E70D6-97E6-0648-9314-97B5E81AF8E9}" srcOrd="5" destOrd="0" parTransId="{530FBBB1-524B-3840-8565-1051648F03F0}" sibTransId="{B50626D7-1C29-C542-B1BD-6CCE489D105C}"/>
    <dgm:cxn modelId="{A94CB55A-93C6-BD4B-85D7-9ECCB2D9C61E}" type="presOf" srcId="{6D7FAE4B-AFA1-CF4D-9BC0-C22DDAED282B}" destId="{E92387D5-1E6A-2145-9CBA-5758BDF8490B}" srcOrd="0" destOrd="0" presId="urn:microsoft.com/office/officeart/2008/layout/HexagonCluster"/>
    <dgm:cxn modelId="{B795CA96-FB05-A940-9E33-88FC2CB2AC8C}" srcId="{ECE9EA93-571D-9747-9271-BF435F3B50CE}" destId="{5A0CB188-1CA0-F449-8CE3-5172F9861677}" srcOrd="4" destOrd="0" parTransId="{4E34F160-3B43-D84E-8CE8-938949C8C444}" sibTransId="{A0C7723E-7077-C64B-82FB-F850D6AD8CBA}"/>
    <dgm:cxn modelId="{29D9C3A1-9394-7D4F-967E-6754EAA049A7}" srcId="{ECE9EA93-571D-9747-9271-BF435F3B50CE}" destId="{9311AED9-1753-C346-853D-5FBBF2965CD1}" srcOrd="0" destOrd="0" parTransId="{9D6D7B95-88D4-424E-AC87-2E3352A6CFF7}" sibTransId="{6A9119EB-FDAF-E044-BAC0-3414C7211442}"/>
    <dgm:cxn modelId="{A79C90FC-2DF2-DC4C-B2EC-90A5A3A83779}" type="presOf" srcId="{3E67B777-5651-A34F-A0C1-BEE006452D89}" destId="{512CEA73-C0FA-D84D-9469-195F39DAEE28}" srcOrd="0" destOrd="0" presId="urn:microsoft.com/office/officeart/2008/layout/HexagonCluster"/>
    <dgm:cxn modelId="{8D9C9790-4FA9-4C47-9B38-91E889EF7FA2}" type="presOf" srcId="{4C6E70D6-97E6-0648-9314-97B5E81AF8E9}" destId="{EC805AD2-460F-3A48-ACA0-24EAD8851B94}" srcOrd="0" destOrd="0" presId="urn:microsoft.com/office/officeart/2008/layout/HexagonCluster"/>
    <dgm:cxn modelId="{388A8292-A698-2041-AD51-727D6781EF02}" type="presOf" srcId="{B50626D7-1C29-C542-B1BD-6CCE489D105C}" destId="{7996BC61-8AB0-2D46-93F7-00BCFF5D1822}" srcOrd="0" destOrd="0" presId="urn:microsoft.com/office/officeart/2008/layout/HexagonCluster"/>
    <dgm:cxn modelId="{C6769B64-33BA-544C-BD4D-C986ACAAD9D6}" srcId="{ECE9EA93-571D-9747-9271-BF435F3B50CE}" destId="{93B02F92-D29D-FD4E-88F6-CBFDAC558F94}" srcOrd="1" destOrd="0" parTransId="{128332E7-F6A6-7B4C-80B4-FFCA134A442A}" sibTransId="{EC44AEB5-5CCC-4543-9220-1A12BC4D2368}"/>
    <dgm:cxn modelId="{6A0FCDF1-73F5-5D4A-A521-11ABDF81259A}" type="presOf" srcId="{6A9119EB-FDAF-E044-BAC0-3414C7211442}" destId="{818928BB-D8B2-4C4A-9B98-B6099AEDF88D}" srcOrd="0" destOrd="0" presId="urn:microsoft.com/office/officeart/2008/layout/HexagonCluster"/>
    <dgm:cxn modelId="{CF95021F-C1EE-0A43-8FF7-54E28A80BBED}" type="presOf" srcId="{ECE9EA93-571D-9747-9271-BF435F3B50CE}" destId="{A1D4A6CE-73E4-FF44-86D6-B6A7148E9AAF}" srcOrd="0" destOrd="0" presId="urn:microsoft.com/office/officeart/2008/layout/HexagonCluster"/>
    <dgm:cxn modelId="{93F5FD5A-8D77-D14B-95E8-D29B5116D77F}" type="presOf" srcId="{86F342F8-8759-4B4E-8232-1D2D928706BF}" destId="{8FC5D87B-38C0-5241-8FF2-648FDEC0E43B}" srcOrd="0" destOrd="0" presId="urn:microsoft.com/office/officeart/2008/layout/HexagonCluster"/>
    <dgm:cxn modelId="{83B30E8D-A818-0F45-8A6A-8D5CF60D0CA4}" type="presOf" srcId="{ADA6FAFE-E05B-5245-AAEC-56721E762AEB}" destId="{03669F05-1109-244D-9BDF-CFD9544519B1}" srcOrd="0" destOrd="0" presId="urn:microsoft.com/office/officeart/2008/layout/HexagonCluster"/>
    <dgm:cxn modelId="{2ED25A2C-508A-9249-B176-0AA786F6F6FD}" srcId="{ECE9EA93-571D-9747-9271-BF435F3B50CE}" destId="{6D7FAE4B-AFA1-CF4D-9BC0-C22DDAED282B}" srcOrd="6" destOrd="0" parTransId="{D2A2B7CB-F9CF-A04F-90A3-B1458F214423}" sibTransId="{3E67B777-5651-A34F-A0C1-BEE006452D89}"/>
    <dgm:cxn modelId="{69E3E3E7-CB62-6A45-BB09-D54E547907E6}" type="presOf" srcId="{EC44AEB5-5CCC-4543-9220-1A12BC4D2368}" destId="{266B79A1-E572-0144-B3E0-66C71896EBF1}" srcOrd="0" destOrd="0" presId="urn:microsoft.com/office/officeart/2008/layout/HexagonCluster"/>
    <dgm:cxn modelId="{531B6CE4-F8B6-4743-8688-E58681B8BD2E}" srcId="{ECE9EA93-571D-9747-9271-BF435F3B50CE}" destId="{9E70B1BC-984A-3645-B52F-51595681E0AA}" srcOrd="2" destOrd="0" parTransId="{5BC0AA4C-4AAE-554A-8533-C39FE520CF50}" sibTransId="{86F342F8-8759-4B4E-8232-1D2D928706BF}"/>
    <dgm:cxn modelId="{99E4F70E-AEC2-074F-B809-071A46B1C503}" type="presOf" srcId="{9E70B1BC-984A-3645-B52F-51595681E0AA}" destId="{E39E0B6A-A43B-7144-969F-872F0247D0ED}" srcOrd="0" destOrd="0" presId="urn:microsoft.com/office/officeart/2008/layout/HexagonCluster"/>
    <dgm:cxn modelId="{EF50BB1C-650A-A942-949D-48EB85ABF338}" type="presOf" srcId="{5A0CB188-1CA0-F449-8CE3-5172F9861677}" destId="{DF79CE6B-DE94-974C-83E5-CE0AB5C24340}" srcOrd="0" destOrd="0" presId="urn:microsoft.com/office/officeart/2008/layout/HexagonCluster"/>
    <dgm:cxn modelId="{846C56FC-07AD-DA40-B545-ACCD5ED9E062}" type="presOf" srcId="{267478E6-1807-A545-93B0-921479AA4AF1}" destId="{E6B1288B-6336-164D-8BEF-334D711E7187}" srcOrd="0" destOrd="0" presId="urn:microsoft.com/office/officeart/2008/layout/HexagonCluster"/>
    <dgm:cxn modelId="{61976E2E-1B90-6546-AF3A-F7393C37842F}" type="presOf" srcId="{A0C7723E-7077-C64B-82FB-F850D6AD8CBA}" destId="{77779D29-DE38-D641-A479-D9F4D976BF45}" srcOrd="0" destOrd="0" presId="urn:microsoft.com/office/officeart/2008/layout/HexagonCluster"/>
    <dgm:cxn modelId="{7204E9AD-538E-C94B-85B9-FA104984C347}" type="presOf" srcId="{B9E2996E-4572-F24F-BC17-4484B76F46F8}" destId="{9D01859E-F248-1C46-A70C-C0D2C813B6B4}" srcOrd="0" destOrd="0" presId="urn:microsoft.com/office/officeart/2008/layout/HexagonCluster"/>
    <dgm:cxn modelId="{3B3E4CB7-8434-8D4E-9ED0-7A4EF3D7591E}" srcId="{ECE9EA93-571D-9747-9271-BF435F3B50CE}" destId="{267478E6-1807-A545-93B0-921479AA4AF1}" srcOrd="3" destOrd="0" parTransId="{A0A9EF81-9D7E-C948-9FF0-F4C8030D4BA3}" sibTransId="{ADA6FAFE-E05B-5245-AAEC-56721E762AEB}"/>
    <dgm:cxn modelId="{F8966B72-A122-6B4B-B0E3-CD8251F0ECEE}" type="presOf" srcId="{73AF6FBC-4386-8E4E-89F8-3666A78DEE02}" destId="{F20B3576-EBD1-2C4B-B8EE-32E938BC828F}" srcOrd="0" destOrd="0" presId="urn:microsoft.com/office/officeart/2008/layout/HexagonCluster"/>
    <dgm:cxn modelId="{651A07A8-38D8-2243-8ACD-AA4E3FC3A2EA}" type="presParOf" srcId="{A1D4A6CE-73E4-FF44-86D6-B6A7148E9AAF}" destId="{08FA113C-9FFA-9D46-BDBE-50C1D89919B6}" srcOrd="0" destOrd="0" presId="urn:microsoft.com/office/officeart/2008/layout/HexagonCluster"/>
    <dgm:cxn modelId="{E530C6E7-222A-4A49-BA6D-EA29F3A52C7D}" type="presParOf" srcId="{08FA113C-9FFA-9D46-BDBE-50C1D89919B6}" destId="{910E9C00-B216-C744-8EB0-267C69C7562D}" srcOrd="0" destOrd="0" presId="urn:microsoft.com/office/officeart/2008/layout/HexagonCluster"/>
    <dgm:cxn modelId="{A760C597-5F4F-CE4B-A637-5CA7322A7F18}" type="presParOf" srcId="{A1D4A6CE-73E4-FF44-86D6-B6A7148E9AAF}" destId="{A6BF4AEA-AE66-7E45-9142-E490B87E7212}" srcOrd="1" destOrd="0" presId="urn:microsoft.com/office/officeart/2008/layout/HexagonCluster"/>
    <dgm:cxn modelId="{407AEE25-DAE1-544A-A775-078C79CE4EED}" type="presParOf" srcId="{A6BF4AEA-AE66-7E45-9142-E490B87E7212}" destId="{B5BB8969-0A4F-8741-954A-3A86DD148827}" srcOrd="0" destOrd="0" presId="urn:microsoft.com/office/officeart/2008/layout/HexagonCluster"/>
    <dgm:cxn modelId="{EEBA84A2-8969-6D49-A226-A31CF4D3FBEA}" type="presParOf" srcId="{A1D4A6CE-73E4-FF44-86D6-B6A7148E9AAF}" destId="{333BA3B3-165E-B74C-BBAD-F03EEE5831DC}" srcOrd="2" destOrd="0" presId="urn:microsoft.com/office/officeart/2008/layout/HexagonCluster"/>
    <dgm:cxn modelId="{C843FF96-483E-774E-ADD1-B2EF552C588D}" type="presParOf" srcId="{333BA3B3-165E-B74C-BBAD-F03EEE5831DC}" destId="{818928BB-D8B2-4C4A-9B98-B6099AEDF88D}" srcOrd="0" destOrd="0" presId="urn:microsoft.com/office/officeart/2008/layout/HexagonCluster"/>
    <dgm:cxn modelId="{6051CD95-5392-F34B-9CBB-26CF55F0737F}" type="presParOf" srcId="{A1D4A6CE-73E4-FF44-86D6-B6A7148E9AAF}" destId="{12C02D58-1FED-FD44-A4CB-BF591D376C9D}" srcOrd="3" destOrd="0" presId="urn:microsoft.com/office/officeart/2008/layout/HexagonCluster"/>
    <dgm:cxn modelId="{E3E686D9-5E41-124D-8F7F-356F8FA18A49}" type="presParOf" srcId="{12C02D58-1FED-FD44-A4CB-BF591D376C9D}" destId="{11D6E742-30DF-F140-B353-39DD7F6B6441}" srcOrd="0" destOrd="0" presId="urn:microsoft.com/office/officeart/2008/layout/HexagonCluster"/>
    <dgm:cxn modelId="{895EFF7E-382E-9343-9D59-351E073E5F2B}" type="presParOf" srcId="{A1D4A6CE-73E4-FF44-86D6-B6A7148E9AAF}" destId="{30956C76-CE5D-6143-A670-C5C06A4B3AB6}" srcOrd="4" destOrd="0" presId="urn:microsoft.com/office/officeart/2008/layout/HexagonCluster"/>
    <dgm:cxn modelId="{A37621B1-BC02-A74E-86AD-E07EEDC80608}" type="presParOf" srcId="{30956C76-CE5D-6143-A670-C5C06A4B3AB6}" destId="{AFEDBC80-BFEE-3545-BABD-6E69691C6603}" srcOrd="0" destOrd="0" presId="urn:microsoft.com/office/officeart/2008/layout/HexagonCluster"/>
    <dgm:cxn modelId="{C03D3E5D-434B-984E-B412-B4CC3A77D9DE}" type="presParOf" srcId="{A1D4A6CE-73E4-FF44-86D6-B6A7148E9AAF}" destId="{680A4522-4FE2-2441-89ED-374145728223}" srcOrd="5" destOrd="0" presId="urn:microsoft.com/office/officeart/2008/layout/HexagonCluster"/>
    <dgm:cxn modelId="{6ED55294-B98A-3745-9020-A96F2E891134}" type="presParOf" srcId="{680A4522-4FE2-2441-89ED-374145728223}" destId="{9D3BC940-7EA8-1644-889D-A852F403F0DA}" srcOrd="0" destOrd="0" presId="urn:microsoft.com/office/officeart/2008/layout/HexagonCluster"/>
    <dgm:cxn modelId="{D272DD53-E236-2C4A-BA36-376BCC0945D0}" type="presParOf" srcId="{A1D4A6CE-73E4-FF44-86D6-B6A7148E9AAF}" destId="{E0168BA9-14E9-D542-8A36-AA1183566341}" srcOrd="6" destOrd="0" presId="urn:microsoft.com/office/officeart/2008/layout/HexagonCluster"/>
    <dgm:cxn modelId="{924694A6-49F5-B945-86A6-686612407F7F}" type="presParOf" srcId="{E0168BA9-14E9-D542-8A36-AA1183566341}" destId="{266B79A1-E572-0144-B3E0-66C71896EBF1}" srcOrd="0" destOrd="0" presId="urn:microsoft.com/office/officeart/2008/layout/HexagonCluster"/>
    <dgm:cxn modelId="{63AE7A15-D135-7045-A469-0D546677902E}" type="presParOf" srcId="{A1D4A6CE-73E4-FF44-86D6-B6A7148E9AAF}" destId="{A70246B3-C4B4-CE4C-AAC5-FB9FF44E3C0F}" srcOrd="7" destOrd="0" presId="urn:microsoft.com/office/officeart/2008/layout/HexagonCluster"/>
    <dgm:cxn modelId="{88E9C909-7EAF-984F-9863-F47252E7DF45}" type="presParOf" srcId="{A70246B3-C4B4-CE4C-AAC5-FB9FF44E3C0F}" destId="{EA03EEE8-B2BA-0340-8DD9-32C0749ED1EE}" srcOrd="0" destOrd="0" presId="urn:microsoft.com/office/officeart/2008/layout/HexagonCluster"/>
    <dgm:cxn modelId="{87716AB8-96AF-0246-94DD-052C5ACC3422}" type="presParOf" srcId="{A1D4A6CE-73E4-FF44-86D6-B6A7148E9AAF}" destId="{0C3AF0DD-16A2-A74F-94F6-47B01E2D4A2E}" srcOrd="8" destOrd="0" presId="urn:microsoft.com/office/officeart/2008/layout/HexagonCluster"/>
    <dgm:cxn modelId="{403B4042-9FAE-894C-B163-E3727BF8A8AE}" type="presParOf" srcId="{0C3AF0DD-16A2-A74F-94F6-47B01E2D4A2E}" destId="{E39E0B6A-A43B-7144-969F-872F0247D0ED}" srcOrd="0" destOrd="0" presId="urn:microsoft.com/office/officeart/2008/layout/HexagonCluster"/>
    <dgm:cxn modelId="{D771EF87-426D-264D-9129-B5D546B2A24C}" type="presParOf" srcId="{A1D4A6CE-73E4-FF44-86D6-B6A7148E9AAF}" destId="{4CB065DE-A45B-9447-AA23-4F30C4BB5368}" srcOrd="9" destOrd="0" presId="urn:microsoft.com/office/officeart/2008/layout/HexagonCluster"/>
    <dgm:cxn modelId="{BABC4871-E3FD-5446-BBCE-02C19C4F2FEA}" type="presParOf" srcId="{4CB065DE-A45B-9447-AA23-4F30C4BB5368}" destId="{8AF025ED-15BB-BE48-BCB6-4BB4D992E9E0}" srcOrd="0" destOrd="0" presId="urn:microsoft.com/office/officeart/2008/layout/HexagonCluster"/>
    <dgm:cxn modelId="{F8310079-0C97-F647-B0D5-08EB90950540}" type="presParOf" srcId="{A1D4A6CE-73E4-FF44-86D6-B6A7148E9AAF}" destId="{B92894F3-AB08-7E49-B068-BF59DC22D88F}" srcOrd="10" destOrd="0" presId="urn:microsoft.com/office/officeart/2008/layout/HexagonCluster"/>
    <dgm:cxn modelId="{3818611A-8A1E-7E4F-9AB3-4549AECC392A}" type="presParOf" srcId="{B92894F3-AB08-7E49-B068-BF59DC22D88F}" destId="{8FC5D87B-38C0-5241-8FF2-648FDEC0E43B}" srcOrd="0" destOrd="0" presId="urn:microsoft.com/office/officeart/2008/layout/HexagonCluster"/>
    <dgm:cxn modelId="{316D568D-7D1B-514D-93B2-AE88D8D55592}" type="presParOf" srcId="{A1D4A6CE-73E4-FF44-86D6-B6A7148E9AAF}" destId="{BA57F84D-7F17-A849-9F94-1A9B394B00E8}" srcOrd="11" destOrd="0" presId="urn:microsoft.com/office/officeart/2008/layout/HexagonCluster"/>
    <dgm:cxn modelId="{38BCFEE8-47D6-0D40-9288-5253DE45D216}" type="presParOf" srcId="{BA57F84D-7F17-A849-9F94-1A9B394B00E8}" destId="{E2D14E0C-97E1-2347-87A9-EE902761DF24}" srcOrd="0" destOrd="0" presId="urn:microsoft.com/office/officeart/2008/layout/HexagonCluster"/>
    <dgm:cxn modelId="{148CBF4C-2BE3-E844-AAE4-2E3CD2D337C5}" type="presParOf" srcId="{A1D4A6CE-73E4-FF44-86D6-B6A7148E9AAF}" destId="{740A5350-F69D-9541-8430-89E63B799DC5}" srcOrd="12" destOrd="0" presId="urn:microsoft.com/office/officeart/2008/layout/HexagonCluster"/>
    <dgm:cxn modelId="{A4D1C5F8-14D6-1B40-AE0A-B6EBD54DB783}" type="presParOf" srcId="{740A5350-F69D-9541-8430-89E63B799DC5}" destId="{E6B1288B-6336-164D-8BEF-334D711E7187}" srcOrd="0" destOrd="0" presId="urn:microsoft.com/office/officeart/2008/layout/HexagonCluster"/>
    <dgm:cxn modelId="{313F4D0A-E33B-5444-9FCA-1B8E3F21396F}" type="presParOf" srcId="{A1D4A6CE-73E4-FF44-86D6-B6A7148E9AAF}" destId="{AB18A144-CC51-4F46-91C9-7A9544D71BF7}" srcOrd="13" destOrd="0" presId="urn:microsoft.com/office/officeart/2008/layout/HexagonCluster"/>
    <dgm:cxn modelId="{979704DB-4618-5542-A555-031EE2F83ACA}" type="presParOf" srcId="{AB18A144-CC51-4F46-91C9-7A9544D71BF7}" destId="{E77E50E8-6C2A-B648-A254-9CBA004404D0}" srcOrd="0" destOrd="0" presId="urn:microsoft.com/office/officeart/2008/layout/HexagonCluster"/>
    <dgm:cxn modelId="{CDB5BC6B-5853-C54F-8D53-D672A24345DA}" type="presParOf" srcId="{A1D4A6CE-73E4-FF44-86D6-B6A7148E9AAF}" destId="{70712FA3-CF59-F34B-ADF7-D04B6D2C59A4}" srcOrd="14" destOrd="0" presId="urn:microsoft.com/office/officeart/2008/layout/HexagonCluster"/>
    <dgm:cxn modelId="{3F6C6149-A93A-9C42-A45D-1C85327DA20D}" type="presParOf" srcId="{70712FA3-CF59-F34B-ADF7-D04B6D2C59A4}" destId="{03669F05-1109-244D-9BDF-CFD9544519B1}" srcOrd="0" destOrd="0" presId="urn:microsoft.com/office/officeart/2008/layout/HexagonCluster"/>
    <dgm:cxn modelId="{05CBB881-1FD6-0F43-9D72-EA2601AD5059}" type="presParOf" srcId="{A1D4A6CE-73E4-FF44-86D6-B6A7148E9AAF}" destId="{D53C0C23-A3F3-C94C-B962-962AC49FE20C}" srcOrd="15" destOrd="0" presId="urn:microsoft.com/office/officeart/2008/layout/HexagonCluster"/>
    <dgm:cxn modelId="{E254DBF9-AE91-BD4A-82AD-891F946DC658}" type="presParOf" srcId="{D53C0C23-A3F3-C94C-B962-962AC49FE20C}" destId="{320E105D-EFDB-E14F-B76D-4EC7806FFAA7}" srcOrd="0" destOrd="0" presId="urn:microsoft.com/office/officeart/2008/layout/HexagonCluster"/>
    <dgm:cxn modelId="{46A34FD7-C2EB-264A-8870-FEE4BE07976C}" type="presParOf" srcId="{A1D4A6CE-73E4-FF44-86D6-B6A7148E9AAF}" destId="{4F8B457D-0C72-884C-B762-01083E39F3FA}" srcOrd="16" destOrd="0" presId="urn:microsoft.com/office/officeart/2008/layout/HexagonCluster"/>
    <dgm:cxn modelId="{B3DF1D9E-AE5C-3D41-A239-6B25028CF4C6}" type="presParOf" srcId="{4F8B457D-0C72-884C-B762-01083E39F3FA}" destId="{DF79CE6B-DE94-974C-83E5-CE0AB5C24340}" srcOrd="0" destOrd="0" presId="urn:microsoft.com/office/officeart/2008/layout/HexagonCluster"/>
    <dgm:cxn modelId="{E513CB79-73ED-FB42-AA53-7E19514927D9}" type="presParOf" srcId="{A1D4A6CE-73E4-FF44-86D6-B6A7148E9AAF}" destId="{632D99B9-B078-D942-A5E5-6842ED3FC1EE}" srcOrd="17" destOrd="0" presId="urn:microsoft.com/office/officeart/2008/layout/HexagonCluster"/>
    <dgm:cxn modelId="{33E60917-8ED5-5A4E-8567-48E29E9F9EB2}" type="presParOf" srcId="{632D99B9-B078-D942-A5E5-6842ED3FC1EE}" destId="{E14C527A-694A-0848-8816-59483D894C37}" srcOrd="0" destOrd="0" presId="urn:microsoft.com/office/officeart/2008/layout/HexagonCluster"/>
    <dgm:cxn modelId="{61A8071B-0839-B844-940C-83AC6B74ABA7}" type="presParOf" srcId="{A1D4A6CE-73E4-FF44-86D6-B6A7148E9AAF}" destId="{CBBB99DB-17AB-0044-B569-4709979E434B}" srcOrd="18" destOrd="0" presId="urn:microsoft.com/office/officeart/2008/layout/HexagonCluster"/>
    <dgm:cxn modelId="{AB1C5502-A57C-2945-845F-74B03CFF03F8}" type="presParOf" srcId="{CBBB99DB-17AB-0044-B569-4709979E434B}" destId="{77779D29-DE38-D641-A479-D9F4D976BF45}" srcOrd="0" destOrd="0" presId="urn:microsoft.com/office/officeart/2008/layout/HexagonCluster"/>
    <dgm:cxn modelId="{64E45ED4-B685-D545-B02F-E827EE81E5A0}" type="presParOf" srcId="{A1D4A6CE-73E4-FF44-86D6-B6A7148E9AAF}" destId="{B4E8A353-6D57-1E44-9339-BB48B80A9B47}" srcOrd="19" destOrd="0" presId="urn:microsoft.com/office/officeart/2008/layout/HexagonCluster"/>
    <dgm:cxn modelId="{675C9F27-64BE-314B-B82E-D050EF9AAC56}" type="presParOf" srcId="{B4E8A353-6D57-1E44-9339-BB48B80A9B47}" destId="{9610D402-FD1B-2F4D-98E0-6E7477005106}" srcOrd="0" destOrd="0" presId="urn:microsoft.com/office/officeart/2008/layout/HexagonCluster"/>
    <dgm:cxn modelId="{8464972E-78EA-F645-B0E4-B0442263E9B8}" type="presParOf" srcId="{A1D4A6CE-73E4-FF44-86D6-B6A7148E9AAF}" destId="{DBA57099-C60E-4C41-8F2B-AA48001D8A57}" srcOrd="20" destOrd="0" presId="urn:microsoft.com/office/officeart/2008/layout/HexagonCluster"/>
    <dgm:cxn modelId="{DC1BBDB0-1181-F345-B1F2-9F4306ABCABE}" type="presParOf" srcId="{DBA57099-C60E-4C41-8F2B-AA48001D8A57}" destId="{EC805AD2-460F-3A48-ACA0-24EAD8851B94}" srcOrd="0" destOrd="0" presId="urn:microsoft.com/office/officeart/2008/layout/HexagonCluster"/>
    <dgm:cxn modelId="{F3C3DDEA-7967-0741-96EE-37618A341DB0}" type="presParOf" srcId="{A1D4A6CE-73E4-FF44-86D6-B6A7148E9AAF}" destId="{E7366BFA-2092-AC42-8D8F-CEE89A1817A6}" srcOrd="21" destOrd="0" presId="urn:microsoft.com/office/officeart/2008/layout/HexagonCluster"/>
    <dgm:cxn modelId="{7D480C26-9D55-4147-B71E-F5A4E84CC172}" type="presParOf" srcId="{E7366BFA-2092-AC42-8D8F-CEE89A1817A6}" destId="{F4E379E5-94D0-5741-95DA-483F65807D53}" srcOrd="0" destOrd="0" presId="urn:microsoft.com/office/officeart/2008/layout/HexagonCluster"/>
    <dgm:cxn modelId="{04CB9838-179F-6048-BF1F-488931E04083}" type="presParOf" srcId="{A1D4A6CE-73E4-FF44-86D6-B6A7148E9AAF}" destId="{3A5DAD50-D275-E44A-8047-A59AA97250C0}" srcOrd="22" destOrd="0" presId="urn:microsoft.com/office/officeart/2008/layout/HexagonCluster"/>
    <dgm:cxn modelId="{CFA50B23-2B3A-3145-8EF6-7C7C513DC746}" type="presParOf" srcId="{3A5DAD50-D275-E44A-8047-A59AA97250C0}" destId="{7996BC61-8AB0-2D46-93F7-00BCFF5D1822}" srcOrd="0" destOrd="0" presId="urn:microsoft.com/office/officeart/2008/layout/HexagonCluster"/>
    <dgm:cxn modelId="{B80B9A60-6626-AB46-A0D4-F4889C1BB10D}" type="presParOf" srcId="{A1D4A6CE-73E4-FF44-86D6-B6A7148E9AAF}" destId="{332D9460-9537-3744-BA4B-3A451DA8DE91}" srcOrd="23" destOrd="0" presId="urn:microsoft.com/office/officeart/2008/layout/HexagonCluster"/>
    <dgm:cxn modelId="{9DC920E7-F62F-5148-9D66-1BC64CE0B64F}" type="presParOf" srcId="{332D9460-9537-3744-BA4B-3A451DA8DE91}" destId="{FCF46186-29E7-0142-B35C-2B383CE91600}" srcOrd="0" destOrd="0" presId="urn:microsoft.com/office/officeart/2008/layout/HexagonCluster"/>
    <dgm:cxn modelId="{8E64F43F-D1F1-314D-ACB5-0797CED43079}" type="presParOf" srcId="{A1D4A6CE-73E4-FF44-86D6-B6A7148E9AAF}" destId="{423B2B1F-3A82-AF43-8956-AC5069915F81}" srcOrd="24" destOrd="0" presId="urn:microsoft.com/office/officeart/2008/layout/HexagonCluster"/>
    <dgm:cxn modelId="{747D08CE-E5BF-764D-A6D5-4AD7FFD24304}" type="presParOf" srcId="{423B2B1F-3A82-AF43-8956-AC5069915F81}" destId="{E92387D5-1E6A-2145-9CBA-5758BDF8490B}" srcOrd="0" destOrd="0" presId="urn:microsoft.com/office/officeart/2008/layout/HexagonCluster"/>
    <dgm:cxn modelId="{93EB6A22-18FA-D848-B01E-6BD75D2D5BCB}" type="presParOf" srcId="{A1D4A6CE-73E4-FF44-86D6-B6A7148E9AAF}" destId="{0D9FE1B6-5B7B-C540-AB5B-E10F383B285B}" srcOrd="25" destOrd="0" presId="urn:microsoft.com/office/officeart/2008/layout/HexagonCluster"/>
    <dgm:cxn modelId="{C2E5E8F8-9F3A-0D45-858B-B1D7B4AEA38C}" type="presParOf" srcId="{0D9FE1B6-5B7B-C540-AB5B-E10F383B285B}" destId="{E9742348-EC88-A84E-B70F-109752F2A841}" srcOrd="0" destOrd="0" presId="urn:microsoft.com/office/officeart/2008/layout/HexagonCluster"/>
    <dgm:cxn modelId="{07262111-1458-DE4D-AEB8-71C32FA2F00A}" type="presParOf" srcId="{A1D4A6CE-73E4-FF44-86D6-B6A7148E9AAF}" destId="{6AD4D941-FA1B-6F44-91B1-01E05B6C54C5}" srcOrd="26" destOrd="0" presId="urn:microsoft.com/office/officeart/2008/layout/HexagonCluster"/>
    <dgm:cxn modelId="{B54D24EF-6590-E64D-A216-EA0DD6E5B351}" type="presParOf" srcId="{6AD4D941-FA1B-6F44-91B1-01E05B6C54C5}" destId="{512CEA73-C0FA-D84D-9469-195F39DAEE28}" srcOrd="0" destOrd="0" presId="urn:microsoft.com/office/officeart/2008/layout/HexagonCluster"/>
    <dgm:cxn modelId="{6742B1DC-E6BE-9644-9685-D33267A16C9D}" type="presParOf" srcId="{A1D4A6CE-73E4-FF44-86D6-B6A7148E9AAF}" destId="{84B4A035-3BB7-E149-ABF8-7AF0E0655A2C}" srcOrd="27" destOrd="0" presId="urn:microsoft.com/office/officeart/2008/layout/HexagonCluster"/>
    <dgm:cxn modelId="{19F99A34-D924-BA4C-A189-9F2827AF086B}" type="presParOf" srcId="{84B4A035-3BB7-E149-ABF8-7AF0E0655A2C}" destId="{7C9F238A-E12F-D345-B135-18476059AA1B}" srcOrd="0" destOrd="0" presId="urn:microsoft.com/office/officeart/2008/layout/HexagonCluster"/>
    <dgm:cxn modelId="{21700346-F64A-024D-AB5E-1E80B9C41A07}" type="presParOf" srcId="{A1D4A6CE-73E4-FF44-86D6-B6A7148E9AAF}" destId="{9AE12C1E-3EE1-7345-88C4-EA8FA1D48036}" srcOrd="28" destOrd="0" presId="urn:microsoft.com/office/officeart/2008/layout/HexagonCluster"/>
    <dgm:cxn modelId="{84047C8C-FC45-4143-A311-D1B09FBD61B2}" type="presParOf" srcId="{9AE12C1E-3EE1-7345-88C4-EA8FA1D48036}" destId="{F20B3576-EBD1-2C4B-B8EE-32E938BC828F}" srcOrd="0" destOrd="0" presId="urn:microsoft.com/office/officeart/2008/layout/HexagonCluster"/>
    <dgm:cxn modelId="{648340CD-5C80-9147-A7D4-BD8C42F5CC82}" type="presParOf" srcId="{A1D4A6CE-73E4-FF44-86D6-B6A7148E9AAF}" destId="{9BCACBAB-55D9-304B-946C-1992376E6E3C}" srcOrd="29" destOrd="0" presId="urn:microsoft.com/office/officeart/2008/layout/HexagonCluster"/>
    <dgm:cxn modelId="{8B74E5AA-28AE-A046-BCA3-4FD062947EC2}" type="presParOf" srcId="{9BCACBAB-55D9-304B-946C-1992376E6E3C}" destId="{D5DDD340-D999-1948-A278-CDB2782D6F5A}" srcOrd="0" destOrd="0" presId="urn:microsoft.com/office/officeart/2008/layout/HexagonCluster"/>
    <dgm:cxn modelId="{DF7818BB-2885-A746-B217-BE2D1FFA0B42}" type="presParOf" srcId="{A1D4A6CE-73E4-FF44-86D6-B6A7148E9AAF}" destId="{6EA5CE5B-9AA1-0D40-89A6-F2646CD9F00D}" srcOrd="30" destOrd="0" presId="urn:microsoft.com/office/officeart/2008/layout/HexagonCluster"/>
    <dgm:cxn modelId="{BB7588FF-47EB-774B-B40B-2A18250551B7}" type="presParOf" srcId="{6EA5CE5B-9AA1-0D40-89A6-F2646CD9F00D}" destId="{9D01859E-F248-1C46-A70C-C0D2C813B6B4}" srcOrd="0" destOrd="0" presId="urn:microsoft.com/office/officeart/2008/layout/HexagonCluster"/>
    <dgm:cxn modelId="{A25A2C75-164A-404E-8EC3-BE80FEF5099B}" type="presParOf" srcId="{A1D4A6CE-73E4-FF44-86D6-B6A7148E9AAF}" destId="{9A23BA17-DB82-1445-9658-9E1C57C6315A}" srcOrd="31" destOrd="0" presId="urn:microsoft.com/office/officeart/2008/layout/HexagonCluster"/>
    <dgm:cxn modelId="{2A2A0203-9349-BA43-AADF-A73ACA179299}" type="presParOf" srcId="{9A23BA17-DB82-1445-9658-9E1C57C6315A}" destId="{DC77EC91-F537-7243-99D0-9B9A066372EC}" srcOrd="0" destOrd="0" presId="urn:microsoft.com/office/officeart/2008/layout/Hexagon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937BF2E-8908-474B-8B7D-D79A9D08B0F9}" type="doc">
      <dgm:prSet loTypeId="urn:microsoft.com/office/officeart/2005/8/layout/process1" loCatId="" qsTypeId="urn:microsoft.com/office/officeart/2005/8/quickstyle/simple4" qsCatId="simple" csTypeId="urn:microsoft.com/office/officeart/2005/8/colors/colorful4" csCatId="colorful"/>
      <dgm:spPr/>
      <dgm:t>
        <a:bodyPr/>
        <a:lstStyle/>
        <a:p>
          <a:endParaRPr lang="en-US"/>
        </a:p>
      </dgm:t>
    </dgm:pt>
    <dgm:pt modelId="{96B77DEA-D6CA-124A-835B-D3BE7599023A}">
      <dgm:prSet/>
      <dgm:spPr/>
      <dgm:t>
        <a:bodyPr/>
        <a:lstStyle/>
        <a:p>
          <a:pPr rtl="0"/>
          <a:r>
            <a:rPr lang="en-US" smtClean="0"/>
            <a:t>Criterion is: Quran and Hadith</a:t>
          </a:r>
          <a:endParaRPr lang="en-US"/>
        </a:p>
      </dgm:t>
    </dgm:pt>
    <dgm:pt modelId="{8818CBE2-5FC7-1D4C-A7A0-3E0328209DEC}" type="parTrans" cxnId="{256B409E-FCE0-804E-BEB6-3A69F2EF75CB}">
      <dgm:prSet/>
      <dgm:spPr/>
      <dgm:t>
        <a:bodyPr/>
        <a:lstStyle/>
        <a:p>
          <a:endParaRPr lang="en-US"/>
        </a:p>
      </dgm:t>
    </dgm:pt>
    <dgm:pt modelId="{D2FC992F-0D12-7748-8AF2-618AC893019C}" type="sibTrans" cxnId="{256B409E-FCE0-804E-BEB6-3A69F2EF75CB}">
      <dgm:prSet/>
      <dgm:spPr/>
      <dgm:t>
        <a:bodyPr/>
        <a:lstStyle/>
        <a:p>
          <a:endParaRPr lang="en-US"/>
        </a:p>
      </dgm:t>
    </dgm:pt>
    <dgm:pt modelId="{7E85F81D-2F85-C447-BDDC-F01985B2716F}">
      <dgm:prSet/>
      <dgm:spPr/>
      <dgm:t>
        <a:bodyPr/>
        <a:lstStyle/>
        <a:p>
          <a:pPr rtl="0"/>
          <a:r>
            <a:rPr lang="nl-NL" smtClean="0"/>
            <a:t>Haqooq Allah</a:t>
          </a:r>
          <a:endParaRPr lang="nl-NL"/>
        </a:p>
      </dgm:t>
    </dgm:pt>
    <dgm:pt modelId="{3183ED17-1CEB-A240-BC38-192A3E1FE0BB}" type="parTrans" cxnId="{53A5FB7C-8288-984B-B2DB-C790C3FD5FCE}">
      <dgm:prSet/>
      <dgm:spPr/>
      <dgm:t>
        <a:bodyPr/>
        <a:lstStyle/>
        <a:p>
          <a:endParaRPr lang="en-US"/>
        </a:p>
      </dgm:t>
    </dgm:pt>
    <dgm:pt modelId="{A62FD0F2-8A41-974F-AAF1-F67FDCC3DA41}" type="sibTrans" cxnId="{53A5FB7C-8288-984B-B2DB-C790C3FD5FCE}">
      <dgm:prSet/>
      <dgm:spPr/>
      <dgm:t>
        <a:bodyPr/>
        <a:lstStyle/>
        <a:p>
          <a:endParaRPr lang="en-US"/>
        </a:p>
      </dgm:t>
    </dgm:pt>
    <dgm:pt modelId="{BF36F54E-B217-2442-BDE9-9FE7170F31A5}">
      <dgm:prSet/>
      <dgm:spPr/>
      <dgm:t>
        <a:bodyPr/>
        <a:lstStyle/>
        <a:p>
          <a:pPr rtl="0"/>
          <a:r>
            <a:rPr lang="nl-NL" smtClean="0"/>
            <a:t>Haqooq Ibadh</a:t>
          </a:r>
          <a:endParaRPr lang="nl-NL"/>
        </a:p>
      </dgm:t>
    </dgm:pt>
    <dgm:pt modelId="{932E11AE-7CCD-314C-AE1C-587E93F812C6}" type="parTrans" cxnId="{6498FE04-440B-2E48-AFE0-2450466CB3AD}">
      <dgm:prSet/>
      <dgm:spPr/>
      <dgm:t>
        <a:bodyPr/>
        <a:lstStyle/>
        <a:p>
          <a:endParaRPr lang="en-US"/>
        </a:p>
      </dgm:t>
    </dgm:pt>
    <dgm:pt modelId="{5330E816-7F29-3147-A9A5-84A26D0971A7}" type="sibTrans" cxnId="{6498FE04-440B-2E48-AFE0-2450466CB3AD}">
      <dgm:prSet/>
      <dgm:spPr/>
      <dgm:t>
        <a:bodyPr/>
        <a:lstStyle/>
        <a:p>
          <a:endParaRPr lang="en-US"/>
        </a:p>
      </dgm:t>
    </dgm:pt>
    <dgm:pt modelId="{81703E94-14D9-2847-AADF-7B78E3169C75}" type="pres">
      <dgm:prSet presAssocID="{D937BF2E-8908-474B-8B7D-D79A9D08B0F9}" presName="Name0" presStyleCnt="0">
        <dgm:presLayoutVars>
          <dgm:dir/>
          <dgm:resizeHandles val="exact"/>
        </dgm:presLayoutVars>
      </dgm:prSet>
      <dgm:spPr/>
      <dgm:t>
        <a:bodyPr/>
        <a:lstStyle/>
        <a:p>
          <a:endParaRPr lang="en-US"/>
        </a:p>
      </dgm:t>
    </dgm:pt>
    <dgm:pt modelId="{54577E5B-574C-784D-A43B-2FFD2D1D2E6A}" type="pres">
      <dgm:prSet presAssocID="{96B77DEA-D6CA-124A-835B-D3BE7599023A}" presName="node" presStyleLbl="node1" presStyleIdx="0" presStyleCnt="3">
        <dgm:presLayoutVars>
          <dgm:bulletEnabled val="1"/>
        </dgm:presLayoutVars>
      </dgm:prSet>
      <dgm:spPr/>
      <dgm:t>
        <a:bodyPr/>
        <a:lstStyle/>
        <a:p>
          <a:endParaRPr lang="en-US"/>
        </a:p>
      </dgm:t>
    </dgm:pt>
    <dgm:pt modelId="{8A936903-D28D-9941-91B8-F15BC916D727}" type="pres">
      <dgm:prSet presAssocID="{D2FC992F-0D12-7748-8AF2-618AC893019C}" presName="sibTrans" presStyleLbl="sibTrans2D1" presStyleIdx="0" presStyleCnt="2"/>
      <dgm:spPr/>
      <dgm:t>
        <a:bodyPr/>
        <a:lstStyle/>
        <a:p>
          <a:endParaRPr lang="en-US"/>
        </a:p>
      </dgm:t>
    </dgm:pt>
    <dgm:pt modelId="{6FA50F3C-DED1-494E-8148-DE451B838728}" type="pres">
      <dgm:prSet presAssocID="{D2FC992F-0D12-7748-8AF2-618AC893019C}" presName="connectorText" presStyleLbl="sibTrans2D1" presStyleIdx="0" presStyleCnt="2"/>
      <dgm:spPr/>
      <dgm:t>
        <a:bodyPr/>
        <a:lstStyle/>
        <a:p>
          <a:endParaRPr lang="en-US"/>
        </a:p>
      </dgm:t>
    </dgm:pt>
    <dgm:pt modelId="{3BC923FB-3C42-DE42-9661-247894420005}" type="pres">
      <dgm:prSet presAssocID="{7E85F81D-2F85-C447-BDDC-F01985B2716F}" presName="node" presStyleLbl="node1" presStyleIdx="1" presStyleCnt="3">
        <dgm:presLayoutVars>
          <dgm:bulletEnabled val="1"/>
        </dgm:presLayoutVars>
      </dgm:prSet>
      <dgm:spPr/>
      <dgm:t>
        <a:bodyPr/>
        <a:lstStyle/>
        <a:p>
          <a:endParaRPr lang="en-US"/>
        </a:p>
      </dgm:t>
    </dgm:pt>
    <dgm:pt modelId="{85AE8857-1D19-0E4F-9FE1-144EB48D19F6}" type="pres">
      <dgm:prSet presAssocID="{A62FD0F2-8A41-974F-AAF1-F67FDCC3DA41}" presName="sibTrans" presStyleLbl="sibTrans2D1" presStyleIdx="1" presStyleCnt="2"/>
      <dgm:spPr/>
      <dgm:t>
        <a:bodyPr/>
        <a:lstStyle/>
        <a:p>
          <a:endParaRPr lang="en-US"/>
        </a:p>
      </dgm:t>
    </dgm:pt>
    <dgm:pt modelId="{A248B7E1-27FD-B848-85D2-1BEC8B09E499}" type="pres">
      <dgm:prSet presAssocID="{A62FD0F2-8A41-974F-AAF1-F67FDCC3DA41}" presName="connectorText" presStyleLbl="sibTrans2D1" presStyleIdx="1" presStyleCnt="2"/>
      <dgm:spPr/>
      <dgm:t>
        <a:bodyPr/>
        <a:lstStyle/>
        <a:p>
          <a:endParaRPr lang="en-US"/>
        </a:p>
      </dgm:t>
    </dgm:pt>
    <dgm:pt modelId="{11E37FE4-8B24-FA4A-BE57-CF4350D38055}" type="pres">
      <dgm:prSet presAssocID="{BF36F54E-B217-2442-BDE9-9FE7170F31A5}" presName="node" presStyleLbl="node1" presStyleIdx="2" presStyleCnt="3">
        <dgm:presLayoutVars>
          <dgm:bulletEnabled val="1"/>
        </dgm:presLayoutVars>
      </dgm:prSet>
      <dgm:spPr/>
      <dgm:t>
        <a:bodyPr/>
        <a:lstStyle/>
        <a:p>
          <a:endParaRPr lang="en-US"/>
        </a:p>
      </dgm:t>
    </dgm:pt>
  </dgm:ptLst>
  <dgm:cxnLst>
    <dgm:cxn modelId="{1AA9DEA6-7FC2-3144-B96D-3F5DA1F40784}" type="presOf" srcId="{D2FC992F-0D12-7748-8AF2-618AC893019C}" destId="{6FA50F3C-DED1-494E-8148-DE451B838728}" srcOrd="1" destOrd="0" presId="urn:microsoft.com/office/officeart/2005/8/layout/process1"/>
    <dgm:cxn modelId="{256B409E-FCE0-804E-BEB6-3A69F2EF75CB}" srcId="{D937BF2E-8908-474B-8B7D-D79A9D08B0F9}" destId="{96B77DEA-D6CA-124A-835B-D3BE7599023A}" srcOrd="0" destOrd="0" parTransId="{8818CBE2-5FC7-1D4C-A7A0-3E0328209DEC}" sibTransId="{D2FC992F-0D12-7748-8AF2-618AC893019C}"/>
    <dgm:cxn modelId="{E4C27CEF-6DA6-F844-9E09-59BF275A4D64}" type="presOf" srcId="{96B77DEA-D6CA-124A-835B-D3BE7599023A}" destId="{54577E5B-574C-784D-A43B-2FFD2D1D2E6A}" srcOrd="0" destOrd="0" presId="urn:microsoft.com/office/officeart/2005/8/layout/process1"/>
    <dgm:cxn modelId="{6498FE04-440B-2E48-AFE0-2450466CB3AD}" srcId="{D937BF2E-8908-474B-8B7D-D79A9D08B0F9}" destId="{BF36F54E-B217-2442-BDE9-9FE7170F31A5}" srcOrd="2" destOrd="0" parTransId="{932E11AE-7CCD-314C-AE1C-587E93F812C6}" sibTransId="{5330E816-7F29-3147-A9A5-84A26D0971A7}"/>
    <dgm:cxn modelId="{B0744AFE-5CDC-8B4D-8CF7-1B0CCB96A73D}" type="presOf" srcId="{BF36F54E-B217-2442-BDE9-9FE7170F31A5}" destId="{11E37FE4-8B24-FA4A-BE57-CF4350D38055}" srcOrd="0" destOrd="0" presId="urn:microsoft.com/office/officeart/2005/8/layout/process1"/>
    <dgm:cxn modelId="{53A5FB7C-8288-984B-B2DB-C790C3FD5FCE}" srcId="{D937BF2E-8908-474B-8B7D-D79A9D08B0F9}" destId="{7E85F81D-2F85-C447-BDDC-F01985B2716F}" srcOrd="1" destOrd="0" parTransId="{3183ED17-1CEB-A240-BC38-192A3E1FE0BB}" sibTransId="{A62FD0F2-8A41-974F-AAF1-F67FDCC3DA41}"/>
    <dgm:cxn modelId="{248512CE-3F3F-FA4B-8BAD-0764F3F9A79E}" type="presOf" srcId="{A62FD0F2-8A41-974F-AAF1-F67FDCC3DA41}" destId="{85AE8857-1D19-0E4F-9FE1-144EB48D19F6}" srcOrd="0" destOrd="0" presId="urn:microsoft.com/office/officeart/2005/8/layout/process1"/>
    <dgm:cxn modelId="{18DB05AE-4257-0E4F-AD16-CB14DFEE546D}" type="presOf" srcId="{7E85F81D-2F85-C447-BDDC-F01985B2716F}" destId="{3BC923FB-3C42-DE42-9661-247894420005}" srcOrd="0" destOrd="0" presId="urn:microsoft.com/office/officeart/2005/8/layout/process1"/>
    <dgm:cxn modelId="{916E7EF4-E3BA-FF45-B5AD-C1165F43F695}" type="presOf" srcId="{A62FD0F2-8A41-974F-AAF1-F67FDCC3DA41}" destId="{A248B7E1-27FD-B848-85D2-1BEC8B09E499}" srcOrd="1" destOrd="0" presId="urn:microsoft.com/office/officeart/2005/8/layout/process1"/>
    <dgm:cxn modelId="{6FEC5EA9-F5D4-8D48-891D-FD4F7EDF6450}" type="presOf" srcId="{D937BF2E-8908-474B-8B7D-D79A9D08B0F9}" destId="{81703E94-14D9-2847-AADF-7B78E3169C75}" srcOrd="0" destOrd="0" presId="urn:microsoft.com/office/officeart/2005/8/layout/process1"/>
    <dgm:cxn modelId="{F15E9D4E-66CF-724A-BEBA-FC234406C8D7}" type="presOf" srcId="{D2FC992F-0D12-7748-8AF2-618AC893019C}" destId="{8A936903-D28D-9941-91B8-F15BC916D727}" srcOrd="0" destOrd="0" presId="urn:microsoft.com/office/officeart/2005/8/layout/process1"/>
    <dgm:cxn modelId="{D7D76042-594B-6144-A68A-A93488667D8C}" type="presParOf" srcId="{81703E94-14D9-2847-AADF-7B78E3169C75}" destId="{54577E5B-574C-784D-A43B-2FFD2D1D2E6A}" srcOrd="0" destOrd="0" presId="urn:microsoft.com/office/officeart/2005/8/layout/process1"/>
    <dgm:cxn modelId="{6A9ADCA1-048B-D446-9C88-A4DADC2FB8F1}" type="presParOf" srcId="{81703E94-14D9-2847-AADF-7B78E3169C75}" destId="{8A936903-D28D-9941-91B8-F15BC916D727}" srcOrd="1" destOrd="0" presId="urn:microsoft.com/office/officeart/2005/8/layout/process1"/>
    <dgm:cxn modelId="{2E5533DD-AC9A-D54C-BF6F-A641C91EB3A6}" type="presParOf" srcId="{8A936903-D28D-9941-91B8-F15BC916D727}" destId="{6FA50F3C-DED1-494E-8148-DE451B838728}" srcOrd="0" destOrd="0" presId="urn:microsoft.com/office/officeart/2005/8/layout/process1"/>
    <dgm:cxn modelId="{CFC5CDB4-0D3B-8146-A1AD-360449A62DB9}" type="presParOf" srcId="{81703E94-14D9-2847-AADF-7B78E3169C75}" destId="{3BC923FB-3C42-DE42-9661-247894420005}" srcOrd="2" destOrd="0" presId="urn:microsoft.com/office/officeart/2005/8/layout/process1"/>
    <dgm:cxn modelId="{C78097E3-019E-A043-9AD6-928B1ED80BB9}" type="presParOf" srcId="{81703E94-14D9-2847-AADF-7B78E3169C75}" destId="{85AE8857-1D19-0E4F-9FE1-144EB48D19F6}" srcOrd="3" destOrd="0" presId="urn:microsoft.com/office/officeart/2005/8/layout/process1"/>
    <dgm:cxn modelId="{D4EF73C0-983D-6441-B4F3-D3CF7B51AD49}" type="presParOf" srcId="{85AE8857-1D19-0E4F-9FE1-144EB48D19F6}" destId="{A248B7E1-27FD-B848-85D2-1BEC8B09E499}" srcOrd="0" destOrd="0" presId="urn:microsoft.com/office/officeart/2005/8/layout/process1"/>
    <dgm:cxn modelId="{B433AB44-B84F-3449-836F-8549E082A4F6}" type="presParOf" srcId="{81703E94-14D9-2847-AADF-7B78E3169C75}" destId="{11E37FE4-8B24-FA4A-BE57-CF4350D38055}"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149AA9C-EA52-5546-9674-ADF5AD84026A}" type="doc">
      <dgm:prSet loTypeId="urn:microsoft.com/office/officeart/2009/layout/ReverseList" loCatId="" qsTypeId="urn:microsoft.com/office/officeart/2005/8/quickstyle/simple5" qsCatId="simple" csTypeId="urn:microsoft.com/office/officeart/2005/8/colors/colorful4" csCatId="colorful" phldr="1"/>
      <dgm:spPr/>
      <dgm:t>
        <a:bodyPr/>
        <a:lstStyle/>
        <a:p>
          <a:endParaRPr lang="en-US"/>
        </a:p>
      </dgm:t>
    </dgm:pt>
    <dgm:pt modelId="{405C9DCD-4033-7F45-9BE0-6C962C07AEB8}">
      <dgm:prSet/>
      <dgm:spPr/>
      <dgm:t>
        <a:bodyPr/>
        <a:lstStyle/>
        <a:p>
          <a:pPr rtl="0"/>
          <a:endParaRPr lang="en-US" dirty="0" smtClean="0"/>
        </a:p>
        <a:p>
          <a:pPr rtl="0"/>
          <a:r>
            <a:rPr lang="en-US" dirty="0" smtClean="0"/>
            <a:t>Formal</a:t>
          </a:r>
          <a:endParaRPr lang="en-US" dirty="0"/>
        </a:p>
      </dgm:t>
    </dgm:pt>
    <dgm:pt modelId="{63C6813B-AB30-0042-8E99-630A80E16C01}" type="parTrans" cxnId="{2301CCD8-F001-2742-9B79-3D0531CAC1DA}">
      <dgm:prSet/>
      <dgm:spPr/>
      <dgm:t>
        <a:bodyPr/>
        <a:lstStyle/>
        <a:p>
          <a:endParaRPr lang="en-US"/>
        </a:p>
      </dgm:t>
    </dgm:pt>
    <dgm:pt modelId="{11E9A9BD-3C20-3045-9CE0-7BDFFA8C6066}" type="sibTrans" cxnId="{2301CCD8-F001-2742-9B79-3D0531CAC1DA}">
      <dgm:prSet/>
      <dgm:spPr/>
      <dgm:t>
        <a:bodyPr/>
        <a:lstStyle/>
        <a:p>
          <a:endParaRPr lang="en-US"/>
        </a:p>
      </dgm:t>
    </dgm:pt>
    <dgm:pt modelId="{C42A335D-7A8A-3544-BDF6-81F2D3831F15}">
      <dgm:prSet/>
      <dgm:spPr/>
      <dgm:t>
        <a:bodyPr/>
        <a:lstStyle/>
        <a:p>
          <a:pPr rtl="0"/>
          <a:endParaRPr lang="en-US" dirty="0" smtClean="0"/>
        </a:p>
        <a:p>
          <a:pPr rtl="0"/>
          <a:r>
            <a:rPr lang="en-US" dirty="0" smtClean="0"/>
            <a:t>Informal</a:t>
          </a:r>
          <a:endParaRPr lang="en-US" dirty="0"/>
        </a:p>
      </dgm:t>
    </dgm:pt>
    <dgm:pt modelId="{6B337F32-92A8-044A-9E50-FB9761321612}" type="parTrans" cxnId="{937DD9FC-0EC8-D24A-8D13-10B368943364}">
      <dgm:prSet/>
      <dgm:spPr/>
      <dgm:t>
        <a:bodyPr/>
        <a:lstStyle/>
        <a:p>
          <a:endParaRPr lang="en-US"/>
        </a:p>
      </dgm:t>
    </dgm:pt>
    <dgm:pt modelId="{02A3EB75-865C-624D-844E-C662C56B0217}" type="sibTrans" cxnId="{937DD9FC-0EC8-D24A-8D13-10B368943364}">
      <dgm:prSet/>
      <dgm:spPr/>
      <dgm:t>
        <a:bodyPr/>
        <a:lstStyle/>
        <a:p>
          <a:endParaRPr lang="en-US"/>
        </a:p>
      </dgm:t>
    </dgm:pt>
    <dgm:pt modelId="{E30F8C21-6CBC-BA4F-9FDC-65CD21EEF849}" type="pres">
      <dgm:prSet presAssocID="{9149AA9C-EA52-5546-9674-ADF5AD84026A}" presName="Name0" presStyleCnt="0">
        <dgm:presLayoutVars>
          <dgm:chMax val="2"/>
          <dgm:chPref val="2"/>
          <dgm:animLvl val="lvl"/>
        </dgm:presLayoutVars>
      </dgm:prSet>
      <dgm:spPr/>
      <dgm:t>
        <a:bodyPr/>
        <a:lstStyle/>
        <a:p>
          <a:endParaRPr lang="en-US"/>
        </a:p>
      </dgm:t>
    </dgm:pt>
    <dgm:pt modelId="{161AE4E6-0478-DC47-B775-D8BB2DF9D626}" type="pres">
      <dgm:prSet presAssocID="{9149AA9C-EA52-5546-9674-ADF5AD84026A}" presName="LeftText" presStyleLbl="revTx" presStyleIdx="0" presStyleCnt="0">
        <dgm:presLayoutVars>
          <dgm:bulletEnabled val="1"/>
        </dgm:presLayoutVars>
      </dgm:prSet>
      <dgm:spPr/>
      <dgm:t>
        <a:bodyPr/>
        <a:lstStyle/>
        <a:p>
          <a:endParaRPr lang="en-US"/>
        </a:p>
      </dgm:t>
    </dgm:pt>
    <dgm:pt modelId="{F0E69740-FF66-DC4C-925A-76DEEE88BAA4}" type="pres">
      <dgm:prSet presAssocID="{9149AA9C-EA52-5546-9674-ADF5AD84026A}" presName="LeftNode" presStyleLbl="bgImgPlace1" presStyleIdx="0" presStyleCnt="2">
        <dgm:presLayoutVars>
          <dgm:chMax val="2"/>
          <dgm:chPref val="2"/>
        </dgm:presLayoutVars>
      </dgm:prSet>
      <dgm:spPr/>
      <dgm:t>
        <a:bodyPr/>
        <a:lstStyle/>
        <a:p>
          <a:endParaRPr lang="en-US"/>
        </a:p>
      </dgm:t>
    </dgm:pt>
    <dgm:pt modelId="{5D50D393-8695-5646-BB74-F6C7C3FE4292}" type="pres">
      <dgm:prSet presAssocID="{9149AA9C-EA52-5546-9674-ADF5AD84026A}" presName="RightText" presStyleLbl="revTx" presStyleIdx="0" presStyleCnt="0">
        <dgm:presLayoutVars>
          <dgm:bulletEnabled val="1"/>
        </dgm:presLayoutVars>
      </dgm:prSet>
      <dgm:spPr/>
      <dgm:t>
        <a:bodyPr/>
        <a:lstStyle/>
        <a:p>
          <a:endParaRPr lang="en-US"/>
        </a:p>
      </dgm:t>
    </dgm:pt>
    <dgm:pt modelId="{3F3314BB-E923-9B47-A0AB-757A287444E2}" type="pres">
      <dgm:prSet presAssocID="{9149AA9C-EA52-5546-9674-ADF5AD84026A}" presName="RightNode" presStyleLbl="bgImgPlace1" presStyleIdx="1" presStyleCnt="2">
        <dgm:presLayoutVars>
          <dgm:chMax val="0"/>
          <dgm:chPref val="0"/>
        </dgm:presLayoutVars>
      </dgm:prSet>
      <dgm:spPr/>
      <dgm:t>
        <a:bodyPr/>
        <a:lstStyle/>
        <a:p>
          <a:endParaRPr lang="en-US"/>
        </a:p>
      </dgm:t>
    </dgm:pt>
    <dgm:pt modelId="{3D99199A-6778-AC4B-9BD7-3A0FBEA2CE04}" type="pres">
      <dgm:prSet presAssocID="{9149AA9C-EA52-5546-9674-ADF5AD84026A}" presName="TopArrow" presStyleLbl="node1" presStyleIdx="0" presStyleCnt="2"/>
      <dgm:spPr/>
    </dgm:pt>
    <dgm:pt modelId="{8C0C36E4-915D-7540-9704-3D402FB27038}" type="pres">
      <dgm:prSet presAssocID="{9149AA9C-EA52-5546-9674-ADF5AD84026A}" presName="BottomArrow" presStyleLbl="node1" presStyleIdx="1" presStyleCnt="2"/>
      <dgm:spPr/>
    </dgm:pt>
  </dgm:ptLst>
  <dgm:cxnLst>
    <dgm:cxn modelId="{F437BECD-0118-2346-9D1E-7EC6D7370556}" type="presOf" srcId="{C42A335D-7A8A-3544-BDF6-81F2D3831F15}" destId="{5D50D393-8695-5646-BB74-F6C7C3FE4292}" srcOrd="0" destOrd="0" presId="urn:microsoft.com/office/officeart/2009/layout/ReverseList"/>
    <dgm:cxn modelId="{2301CCD8-F001-2742-9B79-3D0531CAC1DA}" srcId="{9149AA9C-EA52-5546-9674-ADF5AD84026A}" destId="{405C9DCD-4033-7F45-9BE0-6C962C07AEB8}" srcOrd="0" destOrd="0" parTransId="{63C6813B-AB30-0042-8E99-630A80E16C01}" sibTransId="{11E9A9BD-3C20-3045-9CE0-7BDFFA8C6066}"/>
    <dgm:cxn modelId="{E1887A73-5F44-EB44-9153-17916ED91D80}" type="presOf" srcId="{405C9DCD-4033-7F45-9BE0-6C962C07AEB8}" destId="{F0E69740-FF66-DC4C-925A-76DEEE88BAA4}" srcOrd="1" destOrd="0" presId="urn:microsoft.com/office/officeart/2009/layout/ReverseList"/>
    <dgm:cxn modelId="{937DD9FC-0EC8-D24A-8D13-10B368943364}" srcId="{9149AA9C-EA52-5546-9674-ADF5AD84026A}" destId="{C42A335D-7A8A-3544-BDF6-81F2D3831F15}" srcOrd="1" destOrd="0" parTransId="{6B337F32-92A8-044A-9E50-FB9761321612}" sibTransId="{02A3EB75-865C-624D-844E-C662C56B0217}"/>
    <dgm:cxn modelId="{684D5A8D-DFD4-A941-A7F8-E38901C699FC}" type="presOf" srcId="{C42A335D-7A8A-3544-BDF6-81F2D3831F15}" destId="{3F3314BB-E923-9B47-A0AB-757A287444E2}" srcOrd="1" destOrd="0" presId="urn:microsoft.com/office/officeart/2009/layout/ReverseList"/>
    <dgm:cxn modelId="{FC0067A3-82C2-6E49-B9D8-CDA2024B2564}" type="presOf" srcId="{9149AA9C-EA52-5546-9674-ADF5AD84026A}" destId="{E30F8C21-6CBC-BA4F-9FDC-65CD21EEF849}" srcOrd="0" destOrd="0" presId="urn:microsoft.com/office/officeart/2009/layout/ReverseList"/>
    <dgm:cxn modelId="{87AA264B-BB4D-D14D-9CA1-3DFA7BB050C8}" type="presOf" srcId="{405C9DCD-4033-7F45-9BE0-6C962C07AEB8}" destId="{161AE4E6-0478-DC47-B775-D8BB2DF9D626}" srcOrd="0" destOrd="0" presId="urn:microsoft.com/office/officeart/2009/layout/ReverseList"/>
    <dgm:cxn modelId="{DC194674-FBC0-2747-97AC-66F02AD585A5}" type="presParOf" srcId="{E30F8C21-6CBC-BA4F-9FDC-65CD21EEF849}" destId="{161AE4E6-0478-DC47-B775-D8BB2DF9D626}" srcOrd="0" destOrd="0" presId="urn:microsoft.com/office/officeart/2009/layout/ReverseList"/>
    <dgm:cxn modelId="{A7EACF2C-45A0-344E-AD4F-F483A7910B48}" type="presParOf" srcId="{E30F8C21-6CBC-BA4F-9FDC-65CD21EEF849}" destId="{F0E69740-FF66-DC4C-925A-76DEEE88BAA4}" srcOrd="1" destOrd="0" presId="urn:microsoft.com/office/officeart/2009/layout/ReverseList"/>
    <dgm:cxn modelId="{97B58594-E374-9B43-9DA4-B34E9DDE0562}" type="presParOf" srcId="{E30F8C21-6CBC-BA4F-9FDC-65CD21EEF849}" destId="{5D50D393-8695-5646-BB74-F6C7C3FE4292}" srcOrd="2" destOrd="0" presId="urn:microsoft.com/office/officeart/2009/layout/ReverseList"/>
    <dgm:cxn modelId="{ACA4A66F-4CE2-FA45-9E27-82C1A28E3C65}" type="presParOf" srcId="{E30F8C21-6CBC-BA4F-9FDC-65CD21EEF849}" destId="{3F3314BB-E923-9B47-A0AB-757A287444E2}" srcOrd="3" destOrd="0" presId="urn:microsoft.com/office/officeart/2009/layout/ReverseList"/>
    <dgm:cxn modelId="{889826B5-9B17-754F-9007-7BA9ADEDDE30}" type="presParOf" srcId="{E30F8C21-6CBC-BA4F-9FDC-65CD21EEF849}" destId="{3D99199A-6778-AC4B-9BD7-3A0FBEA2CE04}" srcOrd="4" destOrd="0" presId="urn:microsoft.com/office/officeart/2009/layout/ReverseList"/>
    <dgm:cxn modelId="{18DA0750-39BF-1642-848B-3E35ADD1BD99}" type="presParOf" srcId="{E30F8C21-6CBC-BA4F-9FDC-65CD21EEF849}" destId="{8C0C36E4-915D-7540-9704-3D402FB27038}" srcOrd="5"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3E85D7-865C-0648-9B95-1A77CCF41751}">
      <dsp:nvSpPr>
        <dsp:cNvPr id="0" name=""/>
        <dsp:cNvSpPr/>
      </dsp:nvSpPr>
      <dsp:spPr>
        <a:xfrm>
          <a:off x="378762" y="381753"/>
          <a:ext cx="6027526" cy="1883602"/>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75826" tIns="201930" rIns="201930" bIns="201930" numCol="1" spcCol="1270" anchor="ctr" anchorCtr="0">
          <a:noAutofit/>
        </a:bodyPr>
        <a:lstStyle/>
        <a:p>
          <a:pPr lvl="0" algn="l" defTabSz="2355850" rtl="0">
            <a:lnSpc>
              <a:spcPct val="90000"/>
            </a:lnSpc>
            <a:spcBef>
              <a:spcPct val="0"/>
            </a:spcBef>
            <a:spcAft>
              <a:spcPct val="35000"/>
            </a:spcAft>
          </a:pPr>
          <a:r>
            <a:rPr lang="de-DE" sz="5300" kern="1200" dirty="0" smtClean="0"/>
            <a:t>Controlling </a:t>
          </a:r>
          <a:r>
            <a:rPr lang="de-DE" sz="5300" kern="1200" dirty="0" err="1" smtClean="0"/>
            <a:t>desires</a:t>
          </a:r>
          <a:endParaRPr lang="de-DE" sz="5300" kern="1200" dirty="0"/>
        </a:p>
      </dsp:txBody>
      <dsp:txXfrm>
        <a:off x="378762" y="381753"/>
        <a:ext cx="6027526" cy="1883602"/>
      </dsp:txXfrm>
    </dsp:sp>
    <dsp:sp modelId="{A84FC6C0-8C24-5242-9426-03DD8C82B140}">
      <dsp:nvSpPr>
        <dsp:cNvPr id="0" name=""/>
        <dsp:cNvSpPr/>
      </dsp:nvSpPr>
      <dsp:spPr>
        <a:xfrm>
          <a:off x="200608" y="985597"/>
          <a:ext cx="1318521" cy="1977782"/>
        </a:xfrm>
        <a:prstGeom prst="rect">
          <a:avLst/>
        </a:prstGeom>
        <a:blipFill dpi="0" rotWithShape="1">
          <a:blip xmlns:r="http://schemas.openxmlformats.org/officeDocument/2006/relationships" r:embed="rId1">
            <a:extLst>
              <a:ext uri="{28A0092B-C50C-407E-A947-70E740481C1C}">
                <a14:useLocalDpi xmlns:a14="http://schemas.microsoft.com/office/drawing/2010/main" val="0"/>
              </a:ext>
            </a:extLst>
          </a:blip>
          <a:srcRect/>
          <a:stretch>
            <a:fillRect l="-27366" t="-5579" r="-25626" b="-31898"/>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9CB1DF63-4BAA-3641-975D-40DAACB5BFEE}">
      <dsp:nvSpPr>
        <dsp:cNvPr id="0" name=""/>
        <dsp:cNvSpPr/>
      </dsp:nvSpPr>
      <dsp:spPr>
        <a:xfrm>
          <a:off x="378762" y="2532683"/>
          <a:ext cx="6027526" cy="1883602"/>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75826" tIns="201930" rIns="201930" bIns="201930" numCol="1" spcCol="1270" anchor="ctr" anchorCtr="0">
          <a:noAutofit/>
        </a:bodyPr>
        <a:lstStyle/>
        <a:p>
          <a:pPr lvl="0" algn="l" defTabSz="2355850" rtl="0">
            <a:lnSpc>
              <a:spcPct val="90000"/>
            </a:lnSpc>
            <a:spcBef>
              <a:spcPct val="0"/>
            </a:spcBef>
            <a:spcAft>
              <a:spcPct val="35000"/>
            </a:spcAft>
          </a:pPr>
          <a:r>
            <a:rPr lang="en-US" sz="5300" kern="1200" dirty="0" err="1" smtClean="0"/>
            <a:t>Ibadah</a:t>
          </a:r>
          <a:endParaRPr lang="en-US" sz="5300" kern="1200" dirty="0"/>
        </a:p>
      </dsp:txBody>
      <dsp:txXfrm>
        <a:off x="378762" y="2532683"/>
        <a:ext cx="6027526" cy="1883602"/>
      </dsp:txXfrm>
    </dsp:sp>
    <dsp:sp modelId="{922E2C42-F980-E843-8E0C-A997C2AC2206}">
      <dsp:nvSpPr>
        <dsp:cNvPr id="0" name=""/>
        <dsp:cNvSpPr/>
      </dsp:nvSpPr>
      <dsp:spPr>
        <a:xfrm>
          <a:off x="218870" y="2353197"/>
          <a:ext cx="1318521" cy="1537152"/>
        </a:xfrm>
        <a:prstGeom prst="rect">
          <a:avLst/>
        </a:prstGeom>
        <a:blipFill dpi="0" rotWithShape="1">
          <a:blip xmlns:r="http://schemas.openxmlformats.org/officeDocument/2006/relationships" r:embed="rId1">
            <a:extLst>
              <a:ext uri="{28A0092B-C50C-407E-A947-70E740481C1C}">
                <a14:useLocalDpi xmlns:a14="http://schemas.microsoft.com/office/drawing/2010/main" val="0"/>
              </a:ext>
            </a:extLst>
          </a:blip>
          <a:srcRect/>
          <a:stretch>
            <a:fillRect l="-28751" t="-37742" r="-36296" b="10907"/>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E7A4D0-96D6-8343-A474-687F5ABA3C58}">
      <dsp:nvSpPr>
        <dsp:cNvPr id="0" name=""/>
        <dsp:cNvSpPr/>
      </dsp:nvSpPr>
      <dsp:spPr>
        <a:xfrm>
          <a:off x="434795" y="0"/>
          <a:ext cx="4927682" cy="2609258"/>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7B2E9A-6FE5-8645-9E53-2CD9ED2C6191}">
      <dsp:nvSpPr>
        <dsp:cNvPr id="0" name=""/>
        <dsp:cNvSpPr/>
      </dsp:nvSpPr>
      <dsp:spPr>
        <a:xfrm>
          <a:off x="121790" y="782777"/>
          <a:ext cx="2706149" cy="1043703"/>
        </a:xfrm>
        <a:prstGeom prst="round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en-US" sz="2600" kern="1200" dirty="0" smtClean="0"/>
            <a:t>Understand and follow</a:t>
          </a:r>
          <a:endParaRPr lang="en-US" sz="2600" kern="1200" dirty="0"/>
        </a:p>
      </dsp:txBody>
      <dsp:txXfrm>
        <a:off x="172739" y="833726"/>
        <a:ext cx="2604251" cy="941805"/>
      </dsp:txXfrm>
    </dsp:sp>
    <dsp:sp modelId="{6B24EB84-CC83-1E48-ADC6-FA7CB4E6A5B8}">
      <dsp:nvSpPr>
        <dsp:cNvPr id="0" name=""/>
        <dsp:cNvSpPr/>
      </dsp:nvSpPr>
      <dsp:spPr>
        <a:xfrm>
          <a:off x="2969333" y="782777"/>
          <a:ext cx="2706149" cy="1043703"/>
        </a:xfrm>
        <a:prstGeom prst="roundRect">
          <a:avLst/>
        </a:prstGeom>
        <a:solidFill>
          <a:schemeClr val="accent4">
            <a:hueOff val="-4464771"/>
            <a:satOff val="26899"/>
            <a:lumOff val="2156"/>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en-US" sz="2600" kern="1200" smtClean="0"/>
            <a:t>Pass the message on to others</a:t>
          </a:r>
          <a:endParaRPr lang="en-US" sz="2600" kern="1200"/>
        </a:p>
      </dsp:txBody>
      <dsp:txXfrm>
        <a:off x="3020282" y="833726"/>
        <a:ext cx="2604251" cy="9418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F32105-2BD2-8940-83FF-31D1FAF20FEE}">
      <dsp:nvSpPr>
        <dsp:cNvPr id="0" name=""/>
        <dsp:cNvSpPr/>
      </dsp:nvSpPr>
      <dsp:spPr>
        <a:xfrm>
          <a:off x="620529" y="1953"/>
          <a:ext cx="2520402" cy="1512241"/>
        </a:xfrm>
        <a:prstGeom prst="rect">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kern="1200" dirty="0" smtClean="0">
              <a:solidFill>
                <a:schemeClr val="tx1"/>
              </a:solidFill>
            </a:rPr>
            <a:t>Driving force</a:t>
          </a:r>
          <a:endParaRPr lang="en-US" sz="2400" b="1" kern="1200" dirty="0">
            <a:solidFill>
              <a:schemeClr val="tx1"/>
            </a:solidFill>
          </a:endParaRPr>
        </a:p>
      </dsp:txBody>
      <dsp:txXfrm>
        <a:off x="620529" y="1953"/>
        <a:ext cx="2520402" cy="1512241"/>
      </dsp:txXfrm>
    </dsp:sp>
    <dsp:sp modelId="{75EA966B-F199-D340-B802-D0EC380EE460}">
      <dsp:nvSpPr>
        <dsp:cNvPr id="0" name=""/>
        <dsp:cNvSpPr/>
      </dsp:nvSpPr>
      <dsp:spPr>
        <a:xfrm>
          <a:off x="3392972" y="1953"/>
          <a:ext cx="2520402" cy="1512241"/>
        </a:xfrm>
        <a:prstGeom prst="rect">
          <a:avLst/>
        </a:prstGeom>
        <a:gradFill rotWithShape="0">
          <a:gsLst>
            <a:gs pos="0">
              <a:schemeClr val="accent3">
                <a:hueOff val="2812566"/>
                <a:satOff val="-4220"/>
                <a:lumOff val="-686"/>
                <a:alphaOff val="0"/>
                <a:tint val="100000"/>
                <a:shade val="100000"/>
                <a:satMod val="130000"/>
              </a:schemeClr>
            </a:gs>
            <a:gs pos="100000">
              <a:schemeClr val="accent3">
                <a:hueOff val="2812566"/>
                <a:satOff val="-4220"/>
                <a:lumOff val="-686"/>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de-DE" sz="2400" b="1" kern="1200" dirty="0" err="1" smtClean="0">
              <a:solidFill>
                <a:srgbClr val="000000"/>
              </a:solidFill>
            </a:rPr>
            <a:t>Awareness</a:t>
          </a:r>
          <a:r>
            <a:rPr lang="de-DE" sz="2400" b="1" kern="1200" dirty="0" smtClean="0">
              <a:solidFill>
                <a:srgbClr val="000000"/>
              </a:solidFill>
            </a:rPr>
            <a:t> </a:t>
          </a:r>
          <a:r>
            <a:rPr lang="de-DE" sz="2400" b="1" kern="1200" dirty="0" err="1" smtClean="0">
              <a:solidFill>
                <a:srgbClr val="000000"/>
              </a:solidFill>
            </a:rPr>
            <a:t>package</a:t>
          </a:r>
          <a:endParaRPr lang="de-DE" sz="2400" b="1" kern="1200" dirty="0">
            <a:solidFill>
              <a:srgbClr val="000000"/>
            </a:solidFill>
          </a:endParaRPr>
        </a:p>
      </dsp:txBody>
      <dsp:txXfrm>
        <a:off x="3392972" y="1953"/>
        <a:ext cx="2520402" cy="1512241"/>
      </dsp:txXfrm>
    </dsp:sp>
    <dsp:sp modelId="{F5F1FF77-5E25-8D4B-9983-37D347F6769A}">
      <dsp:nvSpPr>
        <dsp:cNvPr id="0" name=""/>
        <dsp:cNvSpPr/>
      </dsp:nvSpPr>
      <dsp:spPr>
        <a:xfrm>
          <a:off x="620529" y="1766234"/>
          <a:ext cx="2520402" cy="1512241"/>
        </a:xfrm>
        <a:prstGeom prst="rect">
          <a:avLst/>
        </a:prstGeom>
        <a:gradFill rotWithShape="0">
          <a:gsLst>
            <a:gs pos="0">
              <a:schemeClr val="accent3">
                <a:hueOff val="5625133"/>
                <a:satOff val="-8440"/>
                <a:lumOff val="-1373"/>
                <a:alphaOff val="0"/>
                <a:tint val="100000"/>
                <a:shade val="100000"/>
                <a:satMod val="130000"/>
              </a:schemeClr>
            </a:gs>
            <a:gs pos="100000">
              <a:schemeClr val="accent3">
                <a:hueOff val="5625133"/>
                <a:satOff val="-8440"/>
                <a:lumOff val="-1373"/>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kern="1200" dirty="0" smtClean="0">
              <a:solidFill>
                <a:srgbClr val="000000"/>
              </a:solidFill>
            </a:rPr>
            <a:t>Conviction and determination</a:t>
          </a:r>
          <a:endParaRPr lang="en-US" sz="2400" b="1" kern="1200" dirty="0">
            <a:solidFill>
              <a:srgbClr val="000000"/>
            </a:solidFill>
          </a:endParaRPr>
        </a:p>
      </dsp:txBody>
      <dsp:txXfrm>
        <a:off x="620529" y="1766234"/>
        <a:ext cx="2520402" cy="1512241"/>
      </dsp:txXfrm>
    </dsp:sp>
    <dsp:sp modelId="{094AFD86-3489-FC49-B0EB-B79F1983E8D7}">
      <dsp:nvSpPr>
        <dsp:cNvPr id="0" name=""/>
        <dsp:cNvSpPr/>
      </dsp:nvSpPr>
      <dsp:spPr>
        <a:xfrm>
          <a:off x="3392972" y="1766234"/>
          <a:ext cx="2520402" cy="1512241"/>
        </a:xfrm>
        <a:prstGeom prst="rect">
          <a:avLst/>
        </a:prstGeom>
        <a:gradFill rotWithShape="0">
          <a:gsLst>
            <a:gs pos="0">
              <a:schemeClr val="accent3">
                <a:hueOff val="8437700"/>
                <a:satOff val="-12660"/>
                <a:lumOff val="-2059"/>
                <a:alphaOff val="0"/>
                <a:tint val="100000"/>
                <a:shade val="100000"/>
                <a:satMod val="130000"/>
              </a:schemeClr>
            </a:gs>
            <a:gs pos="100000">
              <a:schemeClr val="accent3">
                <a:hueOff val="8437700"/>
                <a:satOff val="-12660"/>
                <a:lumOff val="-2059"/>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kern="1200" dirty="0" smtClean="0">
              <a:solidFill>
                <a:srgbClr val="000000"/>
              </a:solidFill>
            </a:rPr>
            <a:t>Discipline…principle centered lifestyle</a:t>
          </a:r>
          <a:endParaRPr lang="en-US" sz="2400" b="1" kern="1200" dirty="0">
            <a:solidFill>
              <a:srgbClr val="000000"/>
            </a:solidFill>
          </a:endParaRPr>
        </a:p>
      </dsp:txBody>
      <dsp:txXfrm>
        <a:off x="3392972" y="1766234"/>
        <a:ext cx="2520402" cy="1512241"/>
      </dsp:txXfrm>
    </dsp:sp>
    <dsp:sp modelId="{AE5ECFDD-ECAA-A14E-8AF1-0E42227C485B}">
      <dsp:nvSpPr>
        <dsp:cNvPr id="0" name=""/>
        <dsp:cNvSpPr/>
      </dsp:nvSpPr>
      <dsp:spPr>
        <a:xfrm>
          <a:off x="2006750" y="3530516"/>
          <a:ext cx="2520402" cy="1512241"/>
        </a:xfrm>
        <a:prstGeom prst="rect">
          <a:avLst/>
        </a:prstGeom>
        <a:gradFill rotWithShape="0">
          <a:gsLst>
            <a:gs pos="0">
              <a:schemeClr val="accent3">
                <a:hueOff val="11250266"/>
                <a:satOff val="-16880"/>
                <a:lumOff val="-2745"/>
                <a:alphaOff val="0"/>
                <a:tint val="100000"/>
                <a:shade val="100000"/>
                <a:satMod val="130000"/>
              </a:schemeClr>
            </a:gs>
            <a:gs pos="100000">
              <a:schemeClr val="accent3">
                <a:hueOff val="11250266"/>
                <a:satOff val="-16880"/>
                <a:lumOff val="-2745"/>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kern="1200" dirty="0" smtClean="0">
              <a:solidFill>
                <a:srgbClr val="000000"/>
              </a:solidFill>
            </a:rPr>
            <a:t>Stop from wrong and stick to good</a:t>
          </a:r>
          <a:endParaRPr lang="en-US" sz="2400" b="1" kern="1200" dirty="0">
            <a:solidFill>
              <a:srgbClr val="000000"/>
            </a:solidFill>
          </a:endParaRPr>
        </a:p>
      </dsp:txBody>
      <dsp:txXfrm>
        <a:off x="2006750" y="3530516"/>
        <a:ext cx="2520402" cy="151224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7EBF47-5758-3046-91E0-B024E9376729}">
      <dsp:nvSpPr>
        <dsp:cNvPr id="0" name=""/>
        <dsp:cNvSpPr/>
      </dsp:nvSpPr>
      <dsp:spPr>
        <a:xfrm>
          <a:off x="1436765" y="194749"/>
          <a:ext cx="3649057" cy="1267269"/>
        </a:xfrm>
        <a:prstGeom prst="ellipse">
          <a:avLst/>
        </a:prstGeom>
        <a:solidFill>
          <a:schemeClr val="accent4">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2BC8D63-CF5F-284D-A41A-6FD22F5629C5}">
      <dsp:nvSpPr>
        <dsp:cNvPr id="0" name=""/>
        <dsp:cNvSpPr/>
      </dsp:nvSpPr>
      <dsp:spPr>
        <a:xfrm>
          <a:off x="2913361" y="3297863"/>
          <a:ext cx="707181" cy="452596"/>
        </a:xfrm>
        <a:prstGeom prst="downArrow">
          <a:avLst/>
        </a:prstGeom>
        <a:solidFill>
          <a:schemeClr val="accent4">
            <a:lumMod val="60000"/>
            <a:lumOff val="4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FF6B9A68-E1D4-EA4E-A53D-2ECB53042ED6}">
      <dsp:nvSpPr>
        <dsp:cNvPr id="0" name=""/>
        <dsp:cNvSpPr/>
      </dsp:nvSpPr>
      <dsp:spPr>
        <a:xfrm>
          <a:off x="1569715" y="3659940"/>
          <a:ext cx="3394472" cy="8486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4480" tIns="284480" rIns="284480" bIns="284480" numCol="1" spcCol="1270" anchor="ctr" anchorCtr="0">
          <a:noAutofit/>
        </a:bodyPr>
        <a:lstStyle/>
        <a:p>
          <a:pPr lvl="0" algn="ctr" defTabSz="1778000" rtl="0">
            <a:lnSpc>
              <a:spcPct val="90000"/>
            </a:lnSpc>
            <a:spcBef>
              <a:spcPct val="0"/>
            </a:spcBef>
            <a:spcAft>
              <a:spcPct val="35000"/>
            </a:spcAft>
          </a:pPr>
          <a:r>
            <a:rPr lang="nl-NL" sz="4000" b="1" kern="1200" dirty="0" err="1" smtClean="0">
              <a:solidFill>
                <a:schemeClr val="accent4">
                  <a:lumMod val="50000"/>
                </a:schemeClr>
              </a:solidFill>
              <a:effectLst>
                <a:glow rad="139700">
                  <a:schemeClr val="accent3">
                    <a:satMod val="175000"/>
                    <a:alpha val="40000"/>
                  </a:schemeClr>
                </a:glow>
              </a:effectLst>
              <a:latin typeface="Garamond"/>
              <a:cs typeface="Garamond"/>
            </a:rPr>
            <a:t>Taqwa</a:t>
          </a:r>
          <a:endParaRPr lang="nl-NL" sz="4000" b="1" kern="1200" dirty="0">
            <a:solidFill>
              <a:schemeClr val="accent4">
                <a:lumMod val="50000"/>
              </a:schemeClr>
            </a:solidFill>
            <a:effectLst>
              <a:glow rad="139700">
                <a:schemeClr val="accent3">
                  <a:satMod val="175000"/>
                  <a:alpha val="40000"/>
                </a:schemeClr>
              </a:glow>
            </a:effectLst>
            <a:latin typeface="Garamond"/>
            <a:cs typeface="Garamond"/>
          </a:endParaRPr>
        </a:p>
      </dsp:txBody>
      <dsp:txXfrm>
        <a:off x="1569715" y="3659940"/>
        <a:ext cx="3394472" cy="848618"/>
      </dsp:txXfrm>
    </dsp:sp>
    <dsp:sp modelId="{16312EB5-1DDE-764B-83DF-9CDC2F1C1D1B}">
      <dsp:nvSpPr>
        <dsp:cNvPr id="0" name=""/>
        <dsp:cNvSpPr/>
      </dsp:nvSpPr>
      <dsp:spPr>
        <a:xfrm>
          <a:off x="2404969" y="1383223"/>
          <a:ext cx="1398386" cy="1626266"/>
        </a:xfrm>
        <a:prstGeom prst="ellipse">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tr-TR" sz="1800" b="1" kern="1200" dirty="0" err="1" smtClean="0">
              <a:solidFill>
                <a:schemeClr val="accent4">
                  <a:lumMod val="50000"/>
                </a:schemeClr>
              </a:solidFill>
            </a:rPr>
            <a:t>Qayyam</a:t>
          </a:r>
          <a:r>
            <a:rPr lang="tr-TR" sz="1800" b="1" kern="1200" dirty="0" smtClean="0">
              <a:solidFill>
                <a:schemeClr val="accent4">
                  <a:lumMod val="50000"/>
                </a:schemeClr>
              </a:solidFill>
            </a:rPr>
            <a:t> </a:t>
          </a:r>
          <a:r>
            <a:rPr lang="tr-TR" sz="1800" b="1" kern="1200" dirty="0" err="1" smtClean="0">
              <a:solidFill>
                <a:schemeClr val="accent4">
                  <a:lumMod val="50000"/>
                </a:schemeClr>
              </a:solidFill>
            </a:rPr>
            <a:t>ul</a:t>
          </a:r>
          <a:r>
            <a:rPr lang="tr-TR" sz="1800" b="1" kern="1200" dirty="0" smtClean="0">
              <a:solidFill>
                <a:schemeClr val="accent4">
                  <a:lumMod val="50000"/>
                </a:schemeClr>
              </a:solidFill>
            </a:rPr>
            <a:t> </a:t>
          </a:r>
          <a:r>
            <a:rPr lang="tr-TR" sz="1800" b="1" kern="1200" dirty="0" err="1" smtClean="0">
              <a:solidFill>
                <a:schemeClr val="accent4">
                  <a:lumMod val="50000"/>
                </a:schemeClr>
              </a:solidFill>
            </a:rPr>
            <a:t>layal</a:t>
          </a:r>
          <a:endParaRPr lang="tr-TR" sz="1800" b="1" kern="1200" dirty="0">
            <a:solidFill>
              <a:schemeClr val="accent4">
                <a:lumMod val="50000"/>
              </a:schemeClr>
            </a:solidFill>
          </a:endParaRPr>
        </a:p>
      </dsp:txBody>
      <dsp:txXfrm>
        <a:off x="2609758" y="1621384"/>
        <a:ext cx="988808" cy="1149944"/>
      </dsp:txXfrm>
    </dsp:sp>
    <dsp:sp modelId="{66AFA59B-FC2B-5D46-A2AC-17B838AC9CF8}">
      <dsp:nvSpPr>
        <dsp:cNvPr id="0" name=""/>
        <dsp:cNvSpPr/>
      </dsp:nvSpPr>
      <dsp:spPr>
        <a:xfrm>
          <a:off x="1378582" y="452418"/>
          <a:ext cx="1629461" cy="1369185"/>
        </a:xfrm>
        <a:prstGeom prst="ellipse">
          <a:avLst/>
        </a:prstGeom>
        <a:gradFill rotWithShape="0">
          <a:gsLst>
            <a:gs pos="0">
              <a:schemeClr val="accent4">
                <a:hueOff val="-2232386"/>
                <a:satOff val="13449"/>
                <a:lumOff val="1078"/>
                <a:alphaOff val="0"/>
                <a:tint val="100000"/>
                <a:shade val="100000"/>
                <a:satMod val="130000"/>
              </a:schemeClr>
            </a:gs>
            <a:gs pos="100000">
              <a:schemeClr val="accent4">
                <a:hueOff val="-2232386"/>
                <a:satOff val="13449"/>
                <a:lumOff val="1078"/>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US" sz="1800" b="1" kern="1200" dirty="0" smtClean="0">
              <a:solidFill>
                <a:schemeClr val="accent4">
                  <a:lumMod val="50000"/>
                </a:schemeClr>
              </a:solidFill>
            </a:rPr>
            <a:t>Fasting</a:t>
          </a:r>
          <a:endParaRPr lang="en-US" sz="1800" b="1" kern="1200" dirty="0">
            <a:solidFill>
              <a:schemeClr val="accent4">
                <a:lumMod val="50000"/>
              </a:schemeClr>
            </a:solidFill>
          </a:endParaRPr>
        </a:p>
      </dsp:txBody>
      <dsp:txXfrm>
        <a:off x="1617211" y="652931"/>
        <a:ext cx="1152203" cy="968159"/>
      </dsp:txXfrm>
    </dsp:sp>
    <dsp:sp modelId="{B3E75B50-D969-EA48-BE25-3985CB8023F9}">
      <dsp:nvSpPr>
        <dsp:cNvPr id="0" name=""/>
        <dsp:cNvSpPr/>
      </dsp:nvSpPr>
      <dsp:spPr>
        <a:xfrm>
          <a:off x="2948817" y="156701"/>
          <a:ext cx="1682898" cy="1553823"/>
        </a:xfrm>
        <a:prstGeom prst="ellipse">
          <a:avLst/>
        </a:prstGeom>
        <a:gradFill rotWithShape="0">
          <a:gsLst>
            <a:gs pos="0">
              <a:schemeClr val="accent4">
                <a:hueOff val="-4464771"/>
                <a:satOff val="26899"/>
                <a:lumOff val="2156"/>
                <a:alphaOff val="0"/>
                <a:tint val="100000"/>
                <a:shade val="100000"/>
                <a:satMod val="130000"/>
              </a:schemeClr>
            </a:gs>
            <a:gs pos="100000">
              <a:schemeClr val="accent4">
                <a:hueOff val="-4464771"/>
                <a:satOff val="26899"/>
                <a:lumOff val="2156"/>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US" sz="1800" b="1" kern="1200" dirty="0" err="1" smtClean="0">
              <a:solidFill>
                <a:schemeClr val="accent4">
                  <a:lumMod val="50000"/>
                </a:schemeClr>
              </a:solidFill>
            </a:rPr>
            <a:t>Tilawat</a:t>
          </a:r>
          <a:r>
            <a:rPr lang="en-US" sz="1800" b="1" kern="1200" dirty="0" smtClean="0">
              <a:solidFill>
                <a:schemeClr val="accent4">
                  <a:lumMod val="50000"/>
                </a:schemeClr>
              </a:solidFill>
            </a:rPr>
            <a:t> Quran</a:t>
          </a:r>
          <a:endParaRPr lang="en-US" sz="1800" b="1" kern="1200" dirty="0">
            <a:solidFill>
              <a:schemeClr val="accent4">
                <a:lumMod val="50000"/>
              </a:schemeClr>
            </a:solidFill>
          </a:endParaRPr>
        </a:p>
      </dsp:txBody>
      <dsp:txXfrm>
        <a:off x="3195272" y="384253"/>
        <a:ext cx="1189988" cy="1098719"/>
      </dsp:txXfrm>
    </dsp:sp>
    <dsp:sp modelId="{D5AAE362-440B-CA4D-9808-15A8100BD825}">
      <dsp:nvSpPr>
        <dsp:cNvPr id="0" name=""/>
        <dsp:cNvSpPr/>
      </dsp:nvSpPr>
      <dsp:spPr>
        <a:xfrm>
          <a:off x="661069" y="11"/>
          <a:ext cx="5029278" cy="3211704"/>
        </a:xfrm>
        <a:prstGeom prst="funnel">
          <a:avLst/>
        </a:prstGeom>
        <a:solidFill>
          <a:schemeClr val="lt1">
            <a:alpha val="4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4414C1-D0D9-B14B-9240-EA8B5A829FDA}">
      <dsp:nvSpPr>
        <dsp:cNvPr id="0" name=""/>
        <dsp:cNvSpPr/>
      </dsp:nvSpPr>
      <dsp:spPr>
        <a:xfrm>
          <a:off x="2438400" y="0"/>
          <a:ext cx="1219200" cy="812799"/>
        </a:xfrm>
        <a:prstGeom prst="trapezoid">
          <a:avLst>
            <a:gd name="adj" fmla="val 75000"/>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US" sz="3200" b="1" kern="1200" dirty="0"/>
        </a:p>
      </dsp:txBody>
      <dsp:txXfrm>
        <a:off x="2438400" y="0"/>
        <a:ext cx="1219200" cy="812799"/>
      </dsp:txXfrm>
    </dsp:sp>
    <dsp:sp modelId="{F982B2D1-F77E-0840-ABFD-CDE99F06071E}">
      <dsp:nvSpPr>
        <dsp:cNvPr id="0" name=""/>
        <dsp:cNvSpPr/>
      </dsp:nvSpPr>
      <dsp:spPr>
        <a:xfrm>
          <a:off x="1828800" y="812799"/>
          <a:ext cx="2438400" cy="812799"/>
        </a:xfrm>
        <a:prstGeom prst="trapezoid">
          <a:avLst>
            <a:gd name="adj" fmla="val 75000"/>
          </a:avLst>
        </a:prstGeom>
        <a:solidFill>
          <a:schemeClr val="accent4">
            <a:hueOff val="-1116193"/>
            <a:satOff val="6725"/>
            <a:lumOff val="539"/>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b="1" kern="1200" dirty="0" smtClean="0"/>
            <a:t>Esteem</a:t>
          </a:r>
          <a:endParaRPr lang="en-US" sz="3200" b="1" kern="1200" dirty="0"/>
        </a:p>
      </dsp:txBody>
      <dsp:txXfrm>
        <a:off x="2255520" y="812799"/>
        <a:ext cx="1584960" cy="812799"/>
      </dsp:txXfrm>
    </dsp:sp>
    <dsp:sp modelId="{09A64D25-58FB-7540-B135-28C288E3DDE5}">
      <dsp:nvSpPr>
        <dsp:cNvPr id="0" name=""/>
        <dsp:cNvSpPr/>
      </dsp:nvSpPr>
      <dsp:spPr>
        <a:xfrm>
          <a:off x="1219200" y="1625599"/>
          <a:ext cx="3657600" cy="812799"/>
        </a:xfrm>
        <a:prstGeom prst="trapezoid">
          <a:avLst>
            <a:gd name="adj" fmla="val 75000"/>
          </a:avLst>
        </a:prstGeom>
        <a:solidFill>
          <a:schemeClr val="accent4">
            <a:hueOff val="-2232386"/>
            <a:satOff val="13449"/>
            <a:lumOff val="1078"/>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b="1" kern="1200" dirty="0" smtClean="0"/>
            <a:t>Social</a:t>
          </a:r>
          <a:endParaRPr lang="en-US" sz="3200" b="1" kern="1200" dirty="0"/>
        </a:p>
      </dsp:txBody>
      <dsp:txXfrm>
        <a:off x="1859280" y="1625599"/>
        <a:ext cx="2377440" cy="812799"/>
      </dsp:txXfrm>
    </dsp:sp>
    <dsp:sp modelId="{9AA408DA-EE9B-0744-B443-B32D8EE21B63}">
      <dsp:nvSpPr>
        <dsp:cNvPr id="0" name=""/>
        <dsp:cNvSpPr/>
      </dsp:nvSpPr>
      <dsp:spPr>
        <a:xfrm>
          <a:off x="609600" y="2438399"/>
          <a:ext cx="4876800" cy="812799"/>
        </a:xfrm>
        <a:prstGeom prst="trapezoid">
          <a:avLst>
            <a:gd name="adj" fmla="val 75000"/>
          </a:avLst>
        </a:prstGeom>
        <a:solidFill>
          <a:schemeClr val="accent4">
            <a:hueOff val="-3348579"/>
            <a:satOff val="20174"/>
            <a:lumOff val="1617"/>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b="1" kern="1200" dirty="0" smtClean="0"/>
            <a:t>Safety</a:t>
          </a:r>
          <a:endParaRPr lang="en-US" sz="3200" b="1" kern="1200" dirty="0"/>
        </a:p>
      </dsp:txBody>
      <dsp:txXfrm>
        <a:off x="1463039" y="2438399"/>
        <a:ext cx="3169920" cy="812799"/>
      </dsp:txXfrm>
    </dsp:sp>
    <dsp:sp modelId="{C38B59EA-7919-3A46-A1FD-AE39C84D9E61}">
      <dsp:nvSpPr>
        <dsp:cNvPr id="0" name=""/>
        <dsp:cNvSpPr/>
      </dsp:nvSpPr>
      <dsp:spPr>
        <a:xfrm>
          <a:off x="0" y="3251199"/>
          <a:ext cx="6096000" cy="812799"/>
        </a:xfrm>
        <a:prstGeom prst="trapezoid">
          <a:avLst>
            <a:gd name="adj" fmla="val 75000"/>
          </a:avLst>
        </a:prstGeom>
        <a:solidFill>
          <a:schemeClr val="accent4">
            <a:hueOff val="-4464771"/>
            <a:satOff val="26899"/>
            <a:lumOff val="2156"/>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b="1" kern="1200" dirty="0" smtClean="0"/>
            <a:t>Physiological</a:t>
          </a:r>
          <a:endParaRPr lang="en-US" sz="3200" b="1" kern="1200" dirty="0"/>
        </a:p>
      </dsp:txBody>
      <dsp:txXfrm>
        <a:off x="1066799" y="3251199"/>
        <a:ext cx="3962400" cy="81279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0E9C00-B216-C744-8EB0-267C69C7562D}">
      <dsp:nvSpPr>
        <dsp:cNvPr id="0" name=""/>
        <dsp:cNvSpPr/>
      </dsp:nvSpPr>
      <dsp:spPr>
        <a:xfrm>
          <a:off x="997489" y="2622773"/>
          <a:ext cx="1159572" cy="995356"/>
        </a:xfrm>
        <a:prstGeom prst="hexagon">
          <a:avLst>
            <a:gd name="adj" fmla="val 25000"/>
            <a:gd name="vf" fmla="val 11547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0" tIns="15240" rIns="0" bIns="15240" numCol="1" spcCol="1270" anchor="ctr" anchorCtr="0">
          <a:noAutofit/>
        </a:bodyPr>
        <a:lstStyle/>
        <a:p>
          <a:pPr lvl="0" algn="ctr" defTabSz="533400" rtl="0">
            <a:lnSpc>
              <a:spcPct val="90000"/>
            </a:lnSpc>
            <a:spcBef>
              <a:spcPct val="0"/>
            </a:spcBef>
            <a:spcAft>
              <a:spcPct val="35000"/>
            </a:spcAft>
          </a:pPr>
          <a:r>
            <a:rPr lang="en-US" sz="1200" b="1" kern="1200" dirty="0" smtClean="0">
              <a:solidFill>
                <a:srgbClr val="000000"/>
              </a:solidFill>
            </a:rPr>
            <a:t>Guidance</a:t>
          </a:r>
          <a:endParaRPr lang="en-US" sz="1200" b="1" kern="1200" dirty="0">
            <a:solidFill>
              <a:srgbClr val="000000"/>
            </a:solidFill>
          </a:endParaRPr>
        </a:p>
      </dsp:txBody>
      <dsp:txXfrm>
        <a:off x="1177066" y="2776919"/>
        <a:ext cx="800418" cy="687064"/>
      </dsp:txXfrm>
    </dsp:sp>
    <dsp:sp modelId="{B5BB8969-0A4F-8741-954A-3A86DD148827}">
      <dsp:nvSpPr>
        <dsp:cNvPr id="0" name=""/>
        <dsp:cNvSpPr/>
      </dsp:nvSpPr>
      <dsp:spPr>
        <a:xfrm>
          <a:off x="1025336" y="3067955"/>
          <a:ext cx="134950" cy="116658"/>
        </a:xfrm>
        <a:prstGeom prst="hexagon">
          <a:avLst>
            <a:gd name="adj" fmla="val 25000"/>
            <a:gd name="vf" fmla="val 115470"/>
          </a:avLst>
        </a:prstGeom>
        <a:solidFill>
          <a:schemeClr val="lt1">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18928BB-D8B2-4C4A-9B98-B6099AEDF88D}">
      <dsp:nvSpPr>
        <dsp:cNvPr id="0" name=""/>
        <dsp:cNvSpPr/>
      </dsp:nvSpPr>
      <dsp:spPr>
        <a:xfrm>
          <a:off x="0" y="2072598"/>
          <a:ext cx="1159572" cy="995356"/>
        </a:xfrm>
        <a:prstGeom prst="hexagon">
          <a:avLst>
            <a:gd name="adj" fmla="val 25000"/>
            <a:gd name="vf" fmla="val 11547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11D6E742-30DF-F140-B353-39DD7F6B6441}">
      <dsp:nvSpPr>
        <dsp:cNvPr id="0" name=""/>
        <dsp:cNvSpPr/>
      </dsp:nvSpPr>
      <dsp:spPr>
        <a:xfrm>
          <a:off x="793992" y="2935868"/>
          <a:ext cx="134950" cy="116658"/>
        </a:xfrm>
        <a:prstGeom prst="hexagon">
          <a:avLst>
            <a:gd name="adj" fmla="val 25000"/>
            <a:gd name="vf" fmla="val 115470"/>
          </a:avLst>
        </a:prstGeom>
        <a:solidFill>
          <a:schemeClr val="lt1">
            <a:hueOff val="0"/>
            <a:satOff val="0"/>
            <a:lumOff val="0"/>
            <a:alphaOff val="0"/>
          </a:schemeClr>
        </a:solidFill>
        <a:ln w="9525" cap="flat" cmpd="sng" algn="ctr">
          <a:solidFill>
            <a:schemeClr val="accent4">
              <a:hueOff val="-297651"/>
              <a:satOff val="1793"/>
              <a:lumOff val="144"/>
              <a:alphaOff val="0"/>
            </a:schemeClr>
          </a:solidFill>
          <a:prstDash val="solid"/>
        </a:ln>
        <a:effectLst/>
      </dsp:spPr>
      <dsp:style>
        <a:lnRef idx="1">
          <a:scrgbClr r="0" g="0" b="0"/>
        </a:lnRef>
        <a:fillRef idx="1">
          <a:scrgbClr r="0" g="0" b="0"/>
        </a:fillRef>
        <a:effectRef idx="0">
          <a:scrgbClr r="0" g="0" b="0"/>
        </a:effectRef>
        <a:fontRef idx="minor"/>
      </dsp:style>
    </dsp:sp>
    <dsp:sp modelId="{AFEDBC80-BFEE-3545-BABD-6E69691C6603}">
      <dsp:nvSpPr>
        <dsp:cNvPr id="0" name=""/>
        <dsp:cNvSpPr/>
      </dsp:nvSpPr>
      <dsp:spPr>
        <a:xfrm>
          <a:off x="1994978" y="2069588"/>
          <a:ext cx="1159572" cy="995356"/>
        </a:xfrm>
        <a:prstGeom prst="hexagon">
          <a:avLst>
            <a:gd name="adj" fmla="val 25000"/>
            <a:gd name="vf" fmla="val 115470"/>
          </a:avLst>
        </a:prstGeom>
        <a:gradFill rotWithShape="0">
          <a:gsLst>
            <a:gs pos="0">
              <a:schemeClr val="accent4">
                <a:hueOff val="-637824"/>
                <a:satOff val="3843"/>
                <a:lumOff val="308"/>
                <a:alphaOff val="0"/>
                <a:tint val="100000"/>
                <a:shade val="100000"/>
                <a:satMod val="130000"/>
              </a:schemeClr>
            </a:gs>
            <a:gs pos="100000">
              <a:schemeClr val="accent4">
                <a:hueOff val="-637824"/>
                <a:satOff val="3843"/>
                <a:lumOff val="308"/>
                <a:alphaOff val="0"/>
                <a:tint val="50000"/>
                <a:shade val="100000"/>
                <a:satMod val="350000"/>
              </a:schemeClr>
            </a:gs>
          </a:gsLst>
          <a:lin ang="16200000" scaled="0"/>
        </a:gradFill>
        <a:ln w="9525" cap="flat" cmpd="sng" algn="ctr">
          <a:solidFill>
            <a:schemeClr val="accent4">
              <a:hueOff val="-637824"/>
              <a:satOff val="3843"/>
              <a:lumOff val="308"/>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0" tIns="15240" rIns="0" bIns="15240" numCol="1" spcCol="1270" anchor="ctr" anchorCtr="0">
          <a:noAutofit/>
        </a:bodyPr>
        <a:lstStyle/>
        <a:p>
          <a:pPr lvl="0" algn="ctr" defTabSz="533400" rtl="0">
            <a:lnSpc>
              <a:spcPct val="90000"/>
            </a:lnSpc>
            <a:spcBef>
              <a:spcPct val="0"/>
            </a:spcBef>
            <a:spcAft>
              <a:spcPct val="35000"/>
            </a:spcAft>
          </a:pPr>
          <a:r>
            <a:rPr lang="en-US" sz="1200" b="1" kern="1200" dirty="0" smtClean="0">
              <a:solidFill>
                <a:srgbClr val="000000"/>
              </a:solidFill>
            </a:rPr>
            <a:t>Help from Allah</a:t>
          </a:r>
          <a:endParaRPr lang="en-US" sz="1200" b="1" kern="1200" dirty="0">
            <a:solidFill>
              <a:srgbClr val="000000"/>
            </a:solidFill>
          </a:endParaRPr>
        </a:p>
      </dsp:txBody>
      <dsp:txXfrm>
        <a:off x="2174555" y="2223734"/>
        <a:ext cx="800418" cy="687064"/>
      </dsp:txXfrm>
    </dsp:sp>
    <dsp:sp modelId="{9D3BC940-7EA8-1644-889D-A852F403F0DA}">
      <dsp:nvSpPr>
        <dsp:cNvPr id="0" name=""/>
        <dsp:cNvSpPr/>
      </dsp:nvSpPr>
      <dsp:spPr>
        <a:xfrm>
          <a:off x="2793255" y="2930599"/>
          <a:ext cx="134950" cy="116658"/>
        </a:xfrm>
        <a:prstGeom prst="hexagon">
          <a:avLst>
            <a:gd name="adj" fmla="val 25000"/>
            <a:gd name="vf" fmla="val 115470"/>
          </a:avLst>
        </a:prstGeom>
        <a:solidFill>
          <a:schemeClr val="lt1">
            <a:hueOff val="0"/>
            <a:satOff val="0"/>
            <a:lumOff val="0"/>
            <a:alphaOff val="0"/>
          </a:schemeClr>
        </a:solidFill>
        <a:ln w="9525" cap="flat" cmpd="sng" algn="ctr">
          <a:solidFill>
            <a:schemeClr val="accent4">
              <a:hueOff val="-595303"/>
              <a:satOff val="3587"/>
              <a:lumOff val="287"/>
              <a:alphaOff val="0"/>
            </a:schemeClr>
          </a:solidFill>
          <a:prstDash val="solid"/>
        </a:ln>
        <a:effectLst/>
      </dsp:spPr>
      <dsp:style>
        <a:lnRef idx="1">
          <a:scrgbClr r="0" g="0" b="0"/>
        </a:lnRef>
        <a:fillRef idx="1">
          <a:scrgbClr r="0" g="0" b="0"/>
        </a:fillRef>
        <a:effectRef idx="0">
          <a:scrgbClr r="0" g="0" b="0"/>
        </a:effectRef>
        <a:fontRef idx="minor"/>
      </dsp:style>
    </dsp:sp>
    <dsp:sp modelId="{266B79A1-E572-0144-B3E0-66C71896EBF1}">
      <dsp:nvSpPr>
        <dsp:cNvPr id="0" name=""/>
        <dsp:cNvSpPr/>
      </dsp:nvSpPr>
      <dsp:spPr>
        <a:xfrm>
          <a:off x="2993181" y="2620891"/>
          <a:ext cx="1159572" cy="995356"/>
        </a:xfrm>
        <a:prstGeom prst="hexagon">
          <a:avLst>
            <a:gd name="adj" fmla="val 25000"/>
            <a:gd name="vf" fmla="val 115470"/>
          </a:avLst>
        </a:prstGeom>
        <a:solidFill>
          <a:schemeClr val="lt1">
            <a:alpha val="90000"/>
            <a:hueOff val="0"/>
            <a:satOff val="0"/>
            <a:lumOff val="0"/>
            <a:alphaOff val="0"/>
          </a:schemeClr>
        </a:solidFill>
        <a:ln w="9525" cap="flat" cmpd="sng" algn="ctr">
          <a:solidFill>
            <a:schemeClr val="accent4">
              <a:hueOff val="-637824"/>
              <a:satOff val="3843"/>
              <a:lumOff val="308"/>
              <a:alphaOff val="0"/>
            </a:schemeClr>
          </a:solidFill>
          <a:prstDash val="solid"/>
        </a:ln>
        <a:effectLst/>
      </dsp:spPr>
      <dsp:style>
        <a:lnRef idx="1">
          <a:scrgbClr r="0" g="0" b="0"/>
        </a:lnRef>
        <a:fillRef idx="1">
          <a:scrgbClr r="0" g="0" b="0"/>
        </a:fillRef>
        <a:effectRef idx="0">
          <a:scrgbClr r="0" g="0" b="0"/>
        </a:effectRef>
        <a:fontRef idx="minor"/>
      </dsp:style>
    </dsp:sp>
    <dsp:sp modelId="{EA03EEE8-B2BA-0340-8DD9-32C0749ED1EE}">
      <dsp:nvSpPr>
        <dsp:cNvPr id="0" name=""/>
        <dsp:cNvSpPr/>
      </dsp:nvSpPr>
      <dsp:spPr>
        <a:xfrm>
          <a:off x="3021028" y="3063815"/>
          <a:ext cx="134950" cy="116658"/>
        </a:xfrm>
        <a:prstGeom prst="hexagon">
          <a:avLst>
            <a:gd name="adj" fmla="val 25000"/>
            <a:gd name="vf" fmla="val 115470"/>
          </a:avLst>
        </a:prstGeom>
        <a:solidFill>
          <a:schemeClr val="lt1">
            <a:hueOff val="0"/>
            <a:satOff val="0"/>
            <a:lumOff val="0"/>
            <a:alphaOff val="0"/>
          </a:schemeClr>
        </a:solidFill>
        <a:ln w="9525" cap="flat" cmpd="sng" algn="ctr">
          <a:solidFill>
            <a:schemeClr val="accent4">
              <a:hueOff val="-892954"/>
              <a:satOff val="5380"/>
              <a:lumOff val="431"/>
              <a:alphaOff val="0"/>
            </a:schemeClr>
          </a:solidFill>
          <a:prstDash val="solid"/>
        </a:ln>
        <a:effectLst/>
      </dsp:spPr>
      <dsp:style>
        <a:lnRef idx="1">
          <a:scrgbClr r="0" g="0" b="0"/>
        </a:lnRef>
        <a:fillRef idx="1">
          <a:scrgbClr r="0" g="0" b="0"/>
        </a:fillRef>
        <a:effectRef idx="0">
          <a:scrgbClr r="0" g="0" b="0"/>
        </a:effectRef>
        <a:fontRef idx="minor"/>
      </dsp:style>
    </dsp:sp>
    <dsp:sp modelId="{E39E0B6A-A43B-7144-969F-872F0247D0ED}">
      <dsp:nvSpPr>
        <dsp:cNvPr id="0" name=""/>
        <dsp:cNvSpPr/>
      </dsp:nvSpPr>
      <dsp:spPr>
        <a:xfrm>
          <a:off x="997489" y="1522424"/>
          <a:ext cx="1159572" cy="995356"/>
        </a:xfrm>
        <a:prstGeom prst="hexagon">
          <a:avLst>
            <a:gd name="adj" fmla="val 25000"/>
            <a:gd name="vf" fmla="val 115470"/>
          </a:avLst>
        </a:prstGeom>
        <a:gradFill rotWithShape="0">
          <a:gsLst>
            <a:gs pos="0">
              <a:schemeClr val="accent4">
                <a:hueOff val="-1275649"/>
                <a:satOff val="7685"/>
                <a:lumOff val="616"/>
                <a:alphaOff val="0"/>
                <a:tint val="100000"/>
                <a:shade val="100000"/>
                <a:satMod val="130000"/>
              </a:schemeClr>
            </a:gs>
            <a:gs pos="100000">
              <a:schemeClr val="accent4">
                <a:hueOff val="-1275649"/>
                <a:satOff val="7685"/>
                <a:lumOff val="616"/>
                <a:alphaOff val="0"/>
                <a:tint val="50000"/>
                <a:shade val="100000"/>
                <a:satMod val="350000"/>
              </a:schemeClr>
            </a:gs>
          </a:gsLst>
          <a:lin ang="16200000" scaled="0"/>
        </a:gradFill>
        <a:ln w="9525" cap="flat" cmpd="sng" algn="ctr">
          <a:solidFill>
            <a:schemeClr val="accent4">
              <a:hueOff val="-1275649"/>
              <a:satOff val="7685"/>
              <a:lumOff val="616"/>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0" tIns="15240" rIns="0" bIns="15240" numCol="1" spcCol="1270" anchor="ctr" anchorCtr="0">
          <a:noAutofit/>
        </a:bodyPr>
        <a:lstStyle/>
        <a:p>
          <a:pPr lvl="0" algn="ctr" defTabSz="533400" rtl="0">
            <a:lnSpc>
              <a:spcPct val="90000"/>
            </a:lnSpc>
            <a:spcBef>
              <a:spcPct val="0"/>
            </a:spcBef>
            <a:spcAft>
              <a:spcPct val="35000"/>
            </a:spcAft>
          </a:pPr>
          <a:r>
            <a:rPr lang="en-US" sz="1200" b="1" kern="1200" dirty="0" smtClean="0">
              <a:solidFill>
                <a:srgbClr val="000000"/>
              </a:solidFill>
            </a:rPr>
            <a:t>Allah’s love</a:t>
          </a:r>
          <a:endParaRPr lang="en-US" sz="1200" b="1" kern="1200" dirty="0">
            <a:solidFill>
              <a:srgbClr val="000000"/>
            </a:solidFill>
          </a:endParaRPr>
        </a:p>
      </dsp:txBody>
      <dsp:txXfrm>
        <a:off x="1177066" y="1676570"/>
        <a:ext cx="800418" cy="687064"/>
      </dsp:txXfrm>
    </dsp:sp>
    <dsp:sp modelId="{8AF025ED-15BB-BE48-BCB6-4BB4D992E9E0}">
      <dsp:nvSpPr>
        <dsp:cNvPr id="0" name=""/>
        <dsp:cNvSpPr/>
      </dsp:nvSpPr>
      <dsp:spPr>
        <a:xfrm>
          <a:off x="1786483" y="1535972"/>
          <a:ext cx="134950" cy="116658"/>
        </a:xfrm>
        <a:prstGeom prst="hexagon">
          <a:avLst>
            <a:gd name="adj" fmla="val 25000"/>
            <a:gd name="vf" fmla="val 115470"/>
          </a:avLst>
        </a:prstGeom>
        <a:solidFill>
          <a:schemeClr val="lt1">
            <a:hueOff val="0"/>
            <a:satOff val="0"/>
            <a:lumOff val="0"/>
            <a:alphaOff val="0"/>
          </a:schemeClr>
        </a:solidFill>
        <a:ln w="9525" cap="flat" cmpd="sng" algn="ctr">
          <a:solidFill>
            <a:schemeClr val="accent4">
              <a:hueOff val="-1190606"/>
              <a:satOff val="7173"/>
              <a:lumOff val="575"/>
              <a:alphaOff val="0"/>
            </a:schemeClr>
          </a:solidFill>
          <a:prstDash val="solid"/>
        </a:ln>
        <a:effectLst/>
      </dsp:spPr>
      <dsp:style>
        <a:lnRef idx="1">
          <a:scrgbClr r="0" g="0" b="0"/>
        </a:lnRef>
        <a:fillRef idx="1">
          <a:scrgbClr r="0" g="0" b="0"/>
        </a:fillRef>
        <a:effectRef idx="0">
          <a:scrgbClr r="0" g="0" b="0"/>
        </a:effectRef>
        <a:fontRef idx="minor"/>
      </dsp:style>
    </dsp:sp>
    <dsp:sp modelId="{8FC5D87B-38C0-5241-8FF2-648FDEC0E43B}">
      <dsp:nvSpPr>
        <dsp:cNvPr id="0" name=""/>
        <dsp:cNvSpPr/>
      </dsp:nvSpPr>
      <dsp:spPr>
        <a:xfrm>
          <a:off x="1994978" y="968863"/>
          <a:ext cx="1159572" cy="995356"/>
        </a:xfrm>
        <a:prstGeom prst="hexagon">
          <a:avLst>
            <a:gd name="adj" fmla="val 25000"/>
            <a:gd name="vf" fmla="val 115470"/>
          </a:avLst>
        </a:prstGeom>
        <a:solidFill>
          <a:schemeClr val="lt1">
            <a:alpha val="90000"/>
            <a:hueOff val="0"/>
            <a:satOff val="0"/>
            <a:lumOff val="0"/>
            <a:alphaOff val="0"/>
          </a:schemeClr>
        </a:solidFill>
        <a:ln w="9525" cap="flat" cmpd="sng" algn="ctr">
          <a:solidFill>
            <a:schemeClr val="accent4">
              <a:hueOff val="-1275649"/>
              <a:satOff val="7685"/>
              <a:lumOff val="616"/>
              <a:alphaOff val="0"/>
            </a:schemeClr>
          </a:solidFill>
          <a:prstDash val="solid"/>
        </a:ln>
        <a:effectLst/>
      </dsp:spPr>
      <dsp:style>
        <a:lnRef idx="1">
          <a:scrgbClr r="0" g="0" b="0"/>
        </a:lnRef>
        <a:fillRef idx="1">
          <a:scrgbClr r="0" g="0" b="0"/>
        </a:fillRef>
        <a:effectRef idx="0">
          <a:scrgbClr r="0" g="0" b="0"/>
        </a:effectRef>
        <a:fontRef idx="minor"/>
      </dsp:style>
    </dsp:sp>
    <dsp:sp modelId="{E2D14E0C-97E1-2347-87A9-EE902761DF24}">
      <dsp:nvSpPr>
        <dsp:cNvPr id="0" name=""/>
        <dsp:cNvSpPr/>
      </dsp:nvSpPr>
      <dsp:spPr>
        <a:xfrm>
          <a:off x="2028537" y="1409906"/>
          <a:ext cx="134950" cy="116658"/>
        </a:xfrm>
        <a:prstGeom prst="hexagon">
          <a:avLst>
            <a:gd name="adj" fmla="val 25000"/>
            <a:gd name="vf" fmla="val 115470"/>
          </a:avLst>
        </a:prstGeom>
        <a:solidFill>
          <a:schemeClr val="lt1">
            <a:hueOff val="0"/>
            <a:satOff val="0"/>
            <a:lumOff val="0"/>
            <a:alphaOff val="0"/>
          </a:schemeClr>
        </a:solidFill>
        <a:ln w="9525" cap="flat" cmpd="sng" algn="ctr">
          <a:solidFill>
            <a:schemeClr val="accent4">
              <a:hueOff val="-1488257"/>
              <a:satOff val="8966"/>
              <a:lumOff val="719"/>
              <a:alphaOff val="0"/>
            </a:schemeClr>
          </a:solidFill>
          <a:prstDash val="solid"/>
        </a:ln>
        <a:effectLst/>
      </dsp:spPr>
      <dsp:style>
        <a:lnRef idx="1">
          <a:scrgbClr r="0" g="0" b="0"/>
        </a:lnRef>
        <a:fillRef idx="1">
          <a:scrgbClr r="0" g="0" b="0"/>
        </a:fillRef>
        <a:effectRef idx="0">
          <a:scrgbClr r="0" g="0" b="0"/>
        </a:effectRef>
        <a:fontRef idx="minor"/>
      </dsp:style>
    </dsp:sp>
    <dsp:sp modelId="{E6B1288B-6336-164D-8BEF-334D711E7187}">
      <dsp:nvSpPr>
        <dsp:cNvPr id="0" name=""/>
        <dsp:cNvSpPr/>
      </dsp:nvSpPr>
      <dsp:spPr>
        <a:xfrm>
          <a:off x="2993181" y="1520166"/>
          <a:ext cx="1159572" cy="995356"/>
        </a:xfrm>
        <a:prstGeom prst="hexagon">
          <a:avLst>
            <a:gd name="adj" fmla="val 25000"/>
            <a:gd name="vf" fmla="val 115470"/>
          </a:avLst>
        </a:prstGeom>
        <a:gradFill rotWithShape="0">
          <a:gsLst>
            <a:gs pos="0">
              <a:schemeClr val="accent4">
                <a:hueOff val="-1913473"/>
                <a:satOff val="11528"/>
                <a:lumOff val="924"/>
                <a:alphaOff val="0"/>
                <a:tint val="100000"/>
                <a:shade val="100000"/>
                <a:satMod val="130000"/>
              </a:schemeClr>
            </a:gs>
            <a:gs pos="100000">
              <a:schemeClr val="accent4">
                <a:hueOff val="-1913473"/>
                <a:satOff val="11528"/>
                <a:lumOff val="924"/>
                <a:alphaOff val="0"/>
                <a:tint val="50000"/>
                <a:shade val="100000"/>
                <a:satMod val="350000"/>
              </a:schemeClr>
            </a:gs>
          </a:gsLst>
          <a:lin ang="16200000" scaled="0"/>
        </a:gradFill>
        <a:ln w="9525" cap="flat" cmpd="sng" algn="ctr">
          <a:solidFill>
            <a:schemeClr val="accent4">
              <a:hueOff val="-1913473"/>
              <a:satOff val="11528"/>
              <a:lumOff val="924"/>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0" tIns="15240" rIns="0" bIns="15240" numCol="1" spcCol="1270" anchor="ctr" anchorCtr="0">
          <a:noAutofit/>
        </a:bodyPr>
        <a:lstStyle/>
        <a:p>
          <a:pPr lvl="0" algn="ctr" defTabSz="533400" rtl="0">
            <a:lnSpc>
              <a:spcPct val="90000"/>
            </a:lnSpc>
            <a:spcBef>
              <a:spcPct val="0"/>
            </a:spcBef>
            <a:spcAft>
              <a:spcPct val="35000"/>
            </a:spcAft>
          </a:pPr>
          <a:r>
            <a:rPr lang="en-US" sz="1200" b="1" kern="1200" dirty="0" smtClean="0">
              <a:solidFill>
                <a:srgbClr val="000000"/>
              </a:solidFill>
            </a:rPr>
            <a:t>Best spot with Allah</a:t>
          </a:r>
          <a:endParaRPr lang="en-US" sz="1200" b="1" kern="1200" dirty="0">
            <a:solidFill>
              <a:srgbClr val="000000"/>
            </a:solidFill>
          </a:endParaRPr>
        </a:p>
      </dsp:txBody>
      <dsp:txXfrm>
        <a:off x="3172758" y="1674312"/>
        <a:ext cx="800418" cy="687064"/>
      </dsp:txXfrm>
    </dsp:sp>
    <dsp:sp modelId="{E77E50E8-6C2A-B648-A254-9CBA004404D0}">
      <dsp:nvSpPr>
        <dsp:cNvPr id="0" name=""/>
        <dsp:cNvSpPr/>
      </dsp:nvSpPr>
      <dsp:spPr>
        <a:xfrm>
          <a:off x="3995668" y="1961209"/>
          <a:ext cx="134950" cy="116658"/>
        </a:xfrm>
        <a:prstGeom prst="hexagon">
          <a:avLst>
            <a:gd name="adj" fmla="val 25000"/>
            <a:gd name="vf" fmla="val 115470"/>
          </a:avLst>
        </a:prstGeom>
        <a:solidFill>
          <a:schemeClr val="lt1">
            <a:hueOff val="0"/>
            <a:satOff val="0"/>
            <a:lumOff val="0"/>
            <a:alphaOff val="0"/>
          </a:schemeClr>
        </a:solidFill>
        <a:ln w="9525" cap="flat" cmpd="sng" algn="ctr">
          <a:solidFill>
            <a:schemeClr val="accent4">
              <a:hueOff val="-1785909"/>
              <a:satOff val="10760"/>
              <a:lumOff val="862"/>
              <a:alphaOff val="0"/>
            </a:schemeClr>
          </a:solidFill>
          <a:prstDash val="solid"/>
        </a:ln>
        <a:effectLst/>
      </dsp:spPr>
      <dsp:style>
        <a:lnRef idx="1">
          <a:scrgbClr r="0" g="0" b="0"/>
        </a:lnRef>
        <a:fillRef idx="1">
          <a:scrgbClr r="0" g="0" b="0"/>
        </a:fillRef>
        <a:effectRef idx="0">
          <a:scrgbClr r="0" g="0" b="0"/>
        </a:effectRef>
        <a:fontRef idx="minor"/>
      </dsp:style>
    </dsp:sp>
    <dsp:sp modelId="{03669F05-1109-244D-9BDF-CFD9544519B1}">
      <dsp:nvSpPr>
        <dsp:cNvPr id="0" name=""/>
        <dsp:cNvSpPr/>
      </dsp:nvSpPr>
      <dsp:spPr>
        <a:xfrm>
          <a:off x="3990670" y="2079748"/>
          <a:ext cx="1159572" cy="995356"/>
        </a:xfrm>
        <a:prstGeom prst="hexagon">
          <a:avLst>
            <a:gd name="adj" fmla="val 25000"/>
            <a:gd name="vf" fmla="val 115470"/>
          </a:avLst>
        </a:prstGeom>
        <a:solidFill>
          <a:schemeClr val="lt1">
            <a:alpha val="90000"/>
            <a:hueOff val="0"/>
            <a:satOff val="0"/>
            <a:lumOff val="0"/>
            <a:alphaOff val="0"/>
          </a:schemeClr>
        </a:solidFill>
        <a:ln w="9525" cap="flat" cmpd="sng" algn="ctr">
          <a:solidFill>
            <a:schemeClr val="accent4">
              <a:hueOff val="-1913473"/>
              <a:satOff val="11528"/>
              <a:lumOff val="924"/>
              <a:alphaOff val="0"/>
            </a:schemeClr>
          </a:solidFill>
          <a:prstDash val="solid"/>
        </a:ln>
        <a:effectLst/>
      </dsp:spPr>
      <dsp:style>
        <a:lnRef idx="1">
          <a:scrgbClr r="0" g="0" b="0"/>
        </a:lnRef>
        <a:fillRef idx="1">
          <a:scrgbClr r="0" g="0" b="0"/>
        </a:fillRef>
        <a:effectRef idx="0">
          <a:scrgbClr r="0" g="0" b="0"/>
        </a:effectRef>
        <a:fontRef idx="minor"/>
      </dsp:style>
    </dsp:sp>
    <dsp:sp modelId="{320E105D-EFDB-E14F-B76D-4EC7806FFAA7}">
      <dsp:nvSpPr>
        <dsp:cNvPr id="0" name=""/>
        <dsp:cNvSpPr/>
      </dsp:nvSpPr>
      <dsp:spPr>
        <a:xfrm>
          <a:off x="4216301" y="2097812"/>
          <a:ext cx="134950" cy="116658"/>
        </a:xfrm>
        <a:prstGeom prst="hexagon">
          <a:avLst>
            <a:gd name="adj" fmla="val 25000"/>
            <a:gd name="vf" fmla="val 115470"/>
          </a:avLst>
        </a:prstGeom>
        <a:solidFill>
          <a:schemeClr val="lt1">
            <a:hueOff val="0"/>
            <a:satOff val="0"/>
            <a:lumOff val="0"/>
            <a:alphaOff val="0"/>
          </a:schemeClr>
        </a:solidFill>
        <a:ln w="9525" cap="flat" cmpd="sng" algn="ctr">
          <a:solidFill>
            <a:schemeClr val="accent4">
              <a:hueOff val="-2083560"/>
              <a:satOff val="12553"/>
              <a:lumOff val="1006"/>
              <a:alphaOff val="0"/>
            </a:schemeClr>
          </a:solidFill>
          <a:prstDash val="solid"/>
        </a:ln>
        <a:effectLst/>
      </dsp:spPr>
      <dsp:style>
        <a:lnRef idx="1">
          <a:scrgbClr r="0" g="0" b="0"/>
        </a:lnRef>
        <a:fillRef idx="1">
          <a:scrgbClr r="0" g="0" b="0"/>
        </a:fillRef>
        <a:effectRef idx="0">
          <a:scrgbClr r="0" g="0" b="0"/>
        </a:effectRef>
        <a:fontRef idx="minor"/>
      </dsp:style>
    </dsp:sp>
    <dsp:sp modelId="{DF79CE6B-DE94-974C-83E5-CE0AB5C24340}">
      <dsp:nvSpPr>
        <dsp:cNvPr id="0" name=""/>
        <dsp:cNvSpPr/>
      </dsp:nvSpPr>
      <dsp:spPr>
        <a:xfrm>
          <a:off x="3990670" y="979400"/>
          <a:ext cx="1159572" cy="995356"/>
        </a:xfrm>
        <a:prstGeom prst="hexagon">
          <a:avLst>
            <a:gd name="adj" fmla="val 25000"/>
            <a:gd name="vf" fmla="val 115470"/>
          </a:avLst>
        </a:prstGeom>
        <a:gradFill rotWithShape="0">
          <a:gsLst>
            <a:gs pos="0">
              <a:schemeClr val="accent4">
                <a:hueOff val="-2551298"/>
                <a:satOff val="15371"/>
                <a:lumOff val="1232"/>
                <a:alphaOff val="0"/>
                <a:tint val="100000"/>
                <a:shade val="100000"/>
                <a:satMod val="130000"/>
              </a:schemeClr>
            </a:gs>
            <a:gs pos="100000">
              <a:schemeClr val="accent4">
                <a:hueOff val="-2551298"/>
                <a:satOff val="15371"/>
                <a:lumOff val="1232"/>
                <a:alphaOff val="0"/>
                <a:tint val="50000"/>
                <a:shade val="100000"/>
                <a:satMod val="350000"/>
              </a:schemeClr>
            </a:gs>
          </a:gsLst>
          <a:lin ang="16200000" scaled="0"/>
        </a:gradFill>
        <a:ln w="9525" cap="flat" cmpd="sng" algn="ctr">
          <a:solidFill>
            <a:schemeClr val="accent4">
              <a:hueOff val="-2551298"/>
              <a:satOff val="15371"/>
              <a:lumOff val="1232"/>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0" tIns="15240" rIns="0" bIns="15240" numCol="1" spcCol="1270" anchor="ctr" anchorCtr="0">
          <a:noAutofit/>
        </a:bodyPr>
        <a:lstStyle/>
        <a:p>
          <a:pPr lvl="0" algn="ctr" defTabSz="533400" rtl="0">
            <a:lnSpc>
              <a:spcPct val="90000"/>
            </a:lnSpc>
            <a:spcBef>
              <a:spcPct val="0"/>
            </a:spcBef>
            <a:spcAft>
              <a:spcPct val="35000"/>
            </a:spcAft>
          </a:pPr>
          <a:r>
            <a:rPr lang="en-US" sz="1200" b="1" kern="1200" dirty="0" smtClean="0">
              <a:solidFill>
                <a:srgbClr val="000000"/>
              </a:solidFill>
            </a:rPr>
            <a:t>Knowledge and wisdom</a:t>
          </a:r>
          <a:endParaRPr lang="en-US" sz="1200" b="1" kern="1200" dirty="0">
            <a:solidFill>
              <a:srgbClr val="000000"/>
            </a:solidFill>
          </a:endParaRPr>
        </a:p>
      </dsp:txBody>
      <dsp:txXfrm>
        <a:off x="4170247" y="1133546"/>
        <a:ext cx="800418" cy="687064"/>
      </dsp:txXfrm>
    </dsp:sp>
    <dsp:sp modelId="{E14C527A-694A-0848-8816-59483D894C37}">
      <dsp:nvSpPr>
        <dsp:cNvPr id="0" name=""/>
        <dsp:cNvSpPr/>
      </dsp:nvSpPr>
      <dsp:spPr>
        <a:xfrm>
          <a:off x="4993157" y="1425711"/>
          <a:ext cx="134950" cy="116658"/>
        </a:xfrm>
        <a:prstGeom prst="hexagon">
          <a:avLst>
            <a:gd name="adj" fmla="val 25000"/>
            <a:gd name="vf" fmla="val 115470"/>
          </a:avLst>
        </a:prstGeom>
        <a:solidFill>
          <a:schemeClr val="lt1">
            <a:hueOff val="0"/>
            <a:satOff val="0"/>
            <a:lumOff val="0"/>
            <a:alphaOff val="0"/>
          </a:schemeClr>
        </a:solidFill>
        <a:ln w="9525" cap="flat" cmpd="sng" algn="ctr">
          <a:solidFill>
            <a:schemeClr val="accent4">
              <a:hueOff val="-2381212"/>
              <a:satOff val="14346"/>
              <a:lumOff val="1150"/>
              <a:alphaOff val="0"/>
            </a:schemeClr>
          </a:solidFill>
          <a:prstDash val="solid"/>
        </a:ln>
        <a:effectLst/>
      </dsp:spPr>
      <dsp:style>
        <a:lnRef idx="1">
          <a:scrgbClr r="0" g="0" b="0"/>
        </a:lnRef>
        <a:fillRef idx="1">
          <a:scrgbClr r="0" g="0" b="0"/>
        </a:fillRef>
        <a:effectRef idx="0">
          <a:scrgbClr r="0" g="0" b="0"/>
        </a:effectRef>
        <a:fontRef idx="minor"/>
      </dsp:style>
    </dsp:sp>
    <dsp:sp modelId="{77779D29-DE38-D641-A479-D9F4D976BF45}">
      <dsp:nvSpPr>
        <dsp:cNvPr id="0" name=""/>
        <dsp:cNvSpPr/>
      </dsp:nvSpPr>
      <dsp:spPr>
        <a:xfrm>
          <a:off x="4988159" y="1534843"/>
          <a:ext cx="1159572" cy="995356"/>
        </a:xfrm>
        <a:prstGeom prst="hexagon">
          <a:avLst>
            <a:gd name="adj" fmla="val 25000"/>
            <a:gd name="vf" fmla="val 115470"/>
          </a:avLst>
        </a:prstGeom>
        <a:solidFill>
          <a:schemeClr val="lt1">
            <a:alpha val="90000"/>
            <a:hueOff val="0"/>
            <a:satOff val="0"/>
            <a:lumOff val="0"/>
            <a:alphaOff val="0"/>
          </a:schemeClr>
        </a:solidFill>
        <a:ln w="9525" cap="flat" cmpd="sng" algn="ctr">
          <a:solidFill>
            <a:schemeClr val="accent4">
              <a:hueOff val="-2551298"/>
              <a:satOff val="15371"/>
              <a:lumOff val="1232"/>
              <a:alphaOff val="0"/>
            </a:schemeClr>
          </a:solidFill>
          <a:prstDash val="solid"/>
        </a:ln>
        <a:effectLst/>
      </dsp:spPr>
      <dsp:style>
        <a:lnRef idx="1">
          <a:scrgbClr r="0" g="0" b="0"/>
        </a:lnRef>
        <a:fillRef idx="1">
          <a:scrgbClr r="0" g="0" b="0"/>
        </a:fillRef>
        <a:effectRef idx="0">
          <a:scrgbClr r="0" g="0" b="0"/>
        </a:effectRef>
        <a:fontRef idx="minor"/>
      </dsp:style>
    </dsp:sp>
    <dsp:sp modelId="{9610D402-FD1B-2F4D-98E0-6E7477005106}">
      <dsp:nvSpPr>
        <dsp:cNvPr id="0" name=""/>
        <dsp:cNvSpPr/>
      </dsp:nvSpPr>
      <dsp:spPr>
        <a:xfrm>
          <a:off x="5219503" y="1557045"/>
          <a:ext cx="134950" cy="116658"/>
        </a:xfrm>
        <a:prstGeom prst="hexagon">
          <a:avLst>
            <a:gd name="adj" fmla="val 25000"/>
            <a:gd name="vf" fmla="val 115470"/>
          </a:avLst>
        </a:prstGeom>
        <a:solidFill>
          <a:schemeClr val="lt1">
            <a:hueOff val="0"/>
            <a:satOff val="0"/>
            <a:lumOff val="0"/>
            <a:alphaOff val="0"/>
          </a:schemeClr>
        </a:solidFill>
        <a:ln w="9525" cap="flat" cmpd="sng" algn="ctr">
          <a:solidFill>
            <a:schemeClr val="accent4">
              <a:hueOff val="-2678863"/>
              <a:satOff val="16139"/>
              <a:lumOff val="1294"/>
              <a:alphaOff val="0"/>
            </a:schemeClr>
          </a:solidFill>
          <a:prstDash val="solid"/>
        </a:ln>
        <a:effectLst/>
      </dsp:spPr>
      <dsp:style>
        <a:lnRef idx="1">
          <a:scrgbClr r="0" g="0" b="0"/>
        </a:lnRef>
        <a:fillRef idx="1">
          <a:scrgbClr r="0" g="0" b="0"/>
        </a:fillRef>
        <a:effectRef idx="0">
          <a:scrgbClr r="0" g="0" b="0"/>
        </a:effectRef>
        <a:fontRef idx="minor"/>
      </dsp:style>
    </dsp:sp>
    <dsp:sp modelId="{EC805AD2-460F-3A48-ACA0-24EAD8851B94}">
      <dsp:nvSpPr>
        <dsp:cNvPr id="0" name=""/>
        <dsp:cNvSpPr/>
      </dsp:nvSpPr>
      <dsp:spPr>
        <a:xfrm>
          <a:off x="4988159" y="2633686"/>
          <a:ext cx="1159572" cy="995356"/>
        </a:xfrm>
        <a:prstGeom prst="hexagon">
          <a:avLst>
            <a:gd name="adj" fmla="val 25000"/>
            <a:gd name="vf" fmla="val 115470"/>
          </a:avLst>
        </a:prstGeom>
        <a:gradFill rotWithShape="0">
          <a:gsLst>
            <a:gs pos="0">
              <a:schemeClr val="accent4">
                <a:hueOff val="-3189123"/>
                <a:satOff val="19214"/>
                <a:lumOff val="1540"/>
                <a:alphaOff val="0"/>
                <a:tint val="100000"/>
                <a:shade val="100000"/>
                <a:satMod val="130000"/>
              </a:schemeClr>
            </a:gs>
            <a:gs pos="100000">
              <a:schemeClr val="accent4">
                <a:hueOff val="-3189123"/>
                <a:satOff val="19214"/>
                <a:lumOff val="1540"/>
                <a:alphaOff val="0"/>
                <a:tint val="50000"/>
                <a:shade val="100000"/>
                <a:satMod val="350000"/>
              </a:schemeClr>
            </a:gs>
          </a:gsLst>
          <a:lin ang="16200000" scaled="0"/>
        </a:gradFill>
        <a:ln w="9525" cap="flat" cmpd="sng" algn="ctr">
          <a:solidFill>
            <a:schemeClr val="accent4">
              <a:hueOff val="-3189123"/>
              <a:satOff val="19214"/>
              <a:lumOff val="154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0" tIns="15240" rIns="0" bIns="15240" numCol="1" spcCol="1270" anchor="ctr" anchorCtr="0">
          <a:noAutofit/>
        </a:bodyPr>
        <a:lstStyle/>
        <a:p>
          <a:pPr lvl="0" algn="ctr" defTabSz="533400" rtl="0">
            <a:lnSpc>
              <a:spcPct val="90000"/>
            </a:lnSpc>
            <a:spcBef>
              <a:spcPct val="0"/>
            </a:spcBef>
            <a:spcAft>
              <a:spcPct val="35000"/>
            </a:spcAft>
          </a:pPr>
          <a:r>
            <a:rPr lang="en-US" sz="1200" b="1" kern="1200" dirty="0" smtClean="0">
              <a:solidFill>
                <a:srgbClr val="000000"/>
              </a:solidFill>
            </a:rPr>
            <a:t>Protection</a:t>
          </a:r>
          <a:endParaRPr lang="en-US" sz="1200" b="1" kern="1200" dirty="0">
            <a:solidFill>
              <a:srgbClr val="000000"/>
            </a:solidFill>
          </a:endParaRPr>
        </a:p>
      </dsp:txBody>
      <dsp:txXfrm>
        <a:off x="5167736" y="2787832"/>
        <a:ext cx="800418" cy="687064"/>
      </dsp:txXfrm>
    </dsp:sp>
    <dsp:sp modelId="{F4E379E5-94D0-5741-95DA-483F65807D53}">
      <dsp:nvSpPr>
        <dsp:cNvPr id="0" name=""/>
        <dsp:cNvSpPr/>
      </dsp:nvSpPr>
      <dsp:spPr>
        <a:xfrm>
          <a:off x="5218074" y="3505610"/>
          <a:ext cx="134950" cy="116658"/>
        </a:xfrm>
        <a:prstGeom prst="hexagon">
          <a:avLst>
            <a:gd name="adj" fmla="val 25000"/>
            <a:gd name="vf" fmla="val 115470"/>
          </a:avLst>
        </a:prstGeom>
        <a:solidFill>
          <a:schemeClr val="lt1">
            <a:hueOff val="0"/>
            <a:satOff val="0"/>
            <a:lumOff val="0"/>
            <a:alphaOff val="0"/>
          </a:schemeClr>
        </a:solidFill>
        <a:ln w="9525" cap="flat" cmpd="sng" algn="ctr">
          <a:solidFill>
            <a:schemeClr val="accent4">
              <a:hueOff val="-2976514"/>
              <a:satOff val="17933"/>
              <a:lumOff val="1437"/>
              <a:alphaOff val="0"/>
            </a:schemeClr>
          </a:solidFill>
          <a:prstDash val="solid"/>
        </a:ln>
        <a:effectLst/>
      </dsp:spPr>
      <dsp:style>
        <a:lnRef idx="1">
          <a:scrgbClr r="0" g="0" b="0"/>
        </a:lnRef>
        <a:fillRef idx="1">
          <a:scrgbClr r="0" g="0" b="0"/>
        </a:fillRef>
        <a:effectRef idx="0">
          <a:scrgbClr r="0" g="0" b="0"/>
        </a:effectRef>
        <a:fontRef idx="minor"/>
      </dsp:style>
    </dsp:sp>
    <dsp:sp modelId="{7996BC61-8AB0-2D46-93F7-00BCFF5D1822}">
      <dsp:nvSpPr>
        <dsp:cNvPr id="0" name=""/>
        <dsp:cNvSpPr/>
      </dsp:nvSpPr>
      <dsp:spPr>
        <a:xfrm>
          <a:off x="3990670" y="3178592"/>
          <a:ext cx="1159572" cy="995356"/>
        </a:xfrm>
        <a:prstGeom prst="hexagon">
          <a:avLst>
            <a:gd name="adj" fmla="val 25000"/>
            <a:gd name="vf" fmla="val 115470"/>
          </a:avLst>
        </a:prstGeom>
        <a:solidFill>
          <a:schemeClr val="lt1">
            <a:alpha val="90000"/>
            <a:hueOff val="0"/>
            <a:satOff val="0"/>
            <a:lumOff val="0"/>
            <a:alphaOff val="0"/>
          </a:schemeClr>
        </a:solidFill>
        <a:ln w="9525" cap="flat" cmpd="sng" algn="ctr">
          <a:solidFill>
            <a:schemeClr val="accent4">
              <a:hueOff val="-3189123"/>
              <a:satOff val="19214"/>
              <a:lumOff val="1540"/>
              <a:alphaOff val="0"/>
            </a:schemeClr>
          </a:solidFill>
          <a:prstDash val="solid"/>
        </a:ln>
        <a:effectLst/>
      </dsp:spPr>
      <dsp:style>
        <a:lnRef idx="1">
          <a:scrgbClr r="0" g="0" b="0"/>
        </a:lnRef>
        <a:fillRef idx="1">
          <a:scrgbClr r="0" g="0" b="0"/>
        </a:fillRef>
        <a:effectRef idx="0">
          <a:scrgbClr r="0" g="0" b="0"/>
        </a:effectRef>
        <a:fontRef idx="minor"/>
      </dsp:style>
    </dsp:sp>
    <dsp:sp modelId="{FCF46186-29E7-0142-B35C-2B383CE91600}">
      <dsp:nvSpPr>
        <dsp:cNvPr id="0" name=""/>
        <dsp:cNvSpPr/>
      </dsp:nvSpPr>
      <dsp:spPr>
        <a:xfrm>
          <a:off x="5003154" y="3615495"/>
          <a:ext cx="134950" cy="116658"/>
        </a:xfrm>
        <a:prstGeom prst="hexagon">
          <a:avLst>
            <a:gd name="adj" fmla="val 25000"/>
            <a:gd name="vf" fmla="val 115470"/>
          </a:avLst>
        </a:prstGeom>
        <a:solidFill>
          <a:schemeClr val="lt1">
            <a:hueOff val="0"/>
            <a:satOff val="0"/>
            <a:lumOff val="0"/>
            <a:alphaOff val="0"/>
          </a:schemeClr>
        </a:solidFill>
        <a:ln w="9525" cap="flat" cmpd="sng" algn="ctr">
          <a:solidFill>
            <a:schemeClr val="accent4">
              <a:hueOff val="-3274166"/>
              <a:satOff val="19726"/>
              <a:lumOff val="1581"/>
              <a:alphaOff val="0"/>
            </a:schemeClr>
          </a:solidFill>
          <a:prstDash val="solid"/>
        </a:ln>
        <a:effectLst/>
      </dsp:spPr>
      <dsp:style>
        <a:lnRef idx="1">
          <a:scrgbClr r="0" g="0" b="0"/>
        </a:lnRef>
        <a:fillRef idx="1">
          <a:scrgbClr r="0" g="0" b="0"/>
        </a:fillRef>
        <a:effectRef idx="0">
          <a:scrgbClr r="0" g="0" b="0"/>
        </a:effectRef>
        <a:fontRef idx="minor"/>
      </dsp:style>
    </dsp:sp>
    <dsp:sp modelId="{E92387D5-1E6A-2145-9CBA-5758BDF8490B}">
      <dsp:nvSpPr>
        <dsp:cNvPr id="0" name=""/>
        <dsp:cNvSpPr/>
      </dsp:nvSpPr>
      <dsp:spPr>
        <a:xfrm>
          <a:off x="1994264" y="3172571"/>
          <a:ext cx="1159572" cy="995356"/>
        </a:xfrm>
        <a:prstGeom prst="hexagon">
          <a:avLst>
            <a:gd name="adj" fmla="val 25000"/>
            <a:gd name="vf" fmla="val 115470"/>
          </a:avLst>
        </a:prstGeom>
        <a:gradFill rotWithShape="0">
          <a:gsLst>
            <a:gs pos="0">
              <a:schemeClr val="accent4">
                <a:hueOff val="-3826947"/>
                <a:satOff val="23056"/>
                <a:lumOff val="1848"/>
                <a:alphaOff val="0"/>
                <a:tint val="100000"/>
                <a:shade val="100000"/>
                <a:satMod val="130000"/>
              </a:schemeClr>
            </a:gs>
            <a:gs pos="100000">
              <a:schemeClr val="accent4">
                <a:hueOff val="-3826947"/>
                <a:satOff val="23056"/>
                <a:lumOff val="1848"/>
                <a:alphaOff val="0"/>
                <a:tint val="50000"/>
                <a:shade val="100000"/>
                <a:satMod val="350000"/>
              </a:schemeClr>
            </a:gs>
          </a:gsLst>
          <a:lin ang="16200000" scaled="0"/>
        </a:gradFill>
        <a:ln w="9525" cap="flat" cmpd="sng" algn="ctr">
          <a:solidFill>
            <a:schemeClr val="accent4">
              <a:hueOff val="-3826947"/>
              <a:satOff val="23056"/>
              <a:lumOff val="1848"/>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0" tIns="15240" rIns="0" bIns="15240" numCol="1" spcCol="1270" anchor="ctr" anchorCtr="0">
          <a:noAutofit/>
        </a:bodyPr>
        <a:lstStyle/>
        <a:p>
          <a:pPr lvl="0" algn="ctr" defTabSz="533400" rtl="0">
            <a:lnSpc>
              <a:spcPct val="90000"/>
            </a:lnSpc>
            <a:spcBef>
              <a:spcPct val="0"/>
            </a:spcBef>
            <a:spcAft>
              <a:spcPct val="35000"/>
            </a:spcAft>
          </a:pPr>
          <a:r>
            <a:rPr lang="en-US" sz="1200" b="1" kern="1200" dirty="0" smtClean="0">
              <a:solidFill>
                <a:srgbClr val="000000"/>
              </a:solidFill>
            </a:rPr>
            <a:t>Way out of all problems</a:t>
          </a:r>
          <a:endParaRPr lang="en-US" sz="1200" b="1" kern="1200" dirty="0">
            <a:solidFill>
              <a:srgbClr val="000000"/>
            </a:solidFill>
          </a:endParaRPr>
        </a:p>
      </dsp:txBody>
      <dsp:txXfrm>
        <a:off x="2173841" y="3326717"/>
        <a:ext cx="800418" cy="687064"/>
      </dsp:txXfrm>
    </dsp:sp>
    <dsp:sp modelId="{E9742348-EC88-A84E-B70F-109752F2A841}">
      <dsp:nvSpPr>
        <dsp:cNvPr id="0" name=""/>
        <dsp:cNvSpPr/>
      </dsp:nvSpPr>
      <dsp:spPr>
        <a:xfrm>
          <a:off x="2027823" y="3613613"/>
          <a:ext cx="134950" cy="116658"/>
        </a:xfrm>
        <a:prstGeom prst="hexagon">
          <a:avLst>
            <a:gd name="adj" fmla="val 25000"/>
            <a:gd name="vf" fmla="val 115470"/>
          </a:avLst>
        </a:prstGeom>
        <a:solidFill>
          <a:schemeClr val="lt1">
            <a:hueOff val="0"/>
            <a:satOff val="0"/>
            <a:lumOff val="0"/>
            <a:alphaOff val="0"/>
          </a:schemeClr>
        </a:solidFill>
        <a:ln w="9525" cap="flat" cmpd="sng" algn="ctr">
          <a:solidFill>
            <a:schemeClr val="accent4">
              <a:hueOff val="-3571817"/>
              <a:satOff val="21519"/>
              <a:lumOff val="1725"/>
              <a:alphaOff val="0"/>
            </a:schemeClr>
          </a:solidFill>
          <a:prstDash val="solid"/>
        </a:ln>
        <a:effectLst/>
      </dsp:spPr>
      <dsp:style>
        <a:lnRef idx="1">
          <a:scrgbClr r="0" g="0" b="0"/>
        </a:lnRef>
        <a:fillRef idx="1">
          <a:scrgbClr r="0" g="0" b="0"/>
        </a:fillRef>
        <a:effectRef idx="0">
          <a:scrgbClr r="0" g="0" b="0"/>
        </a:effectRef>
        <a:fontRef idx="minor"/>
      </dsp:style>
    </dsp:sp>
    <dsp:sp modelId="{512CEA73-C0FA-D84D-9469-195F39DAEE28}">
      <dsp:nvSpPr>
        <dsp:cNvPr id="0" name=""/>
        <dsp:cNvSpPr/>
      </dsp:nvSpPr>
      <dsp:spPr>
        <a:xfrm>
          <a:off x="996775" y="3725755"/>
          <a:ext cx="1159572" cy="995356"/>
        </a:xfrm>
        <a:prstGeom prst="hexagon">
          <a:avLst>
            <a:gd name="adj" fmla="val 25000"/>
            <a:gd name="vf" fmla="val 115470"/>
          </a:avLst>
        </a:prstGeom>
        <a:solidFill>
          <a:schemeClr val="lt1">
            <a:alpha val="90000"/>
            <a:hueOff val="0"/>
            <a:satOff val="0"/>
            <a:lumOff val="0"/>
            <a:alphaOff val="0"/>
          </a:schemeClr>
        </a:solidFill>
        <a:ln w="9525" cap="flat" cmpd="sng" algn="ctr">
          <a:solidFill>
            <a:schemeClr val="accent4">
              <a:hueOff val="-3826947"/>
              <a:satOff val="23056"/>
              <a:lumOff val="1848"/>
              <a:alphaOff val="0"/>
            </a:schemeClr>
          </a:solidFill>
          <a:prstDash val="solid"/>
        </a:ln>
        <a:effectLst/>
      </dsp:spPr>
      <dsp:style>
        <a:lnRef idx="1">
          <a:scrgbClr r="0" g="0" b="0"/>
        </a:lnRef>
        <a:fillRef idx="1">
          <a:scrgbClr r="0" g="0" b="0"/>
        </a:fillRef>
        <a:effectRef idx="0">
          <a:scrgbClr r="0" g="0" b="0"/>
        </a:effectRef>
        <a:fontRef idx="minor"/>
      </dsp:style>
    </dsp:sp>
    <dsp:sp modelId="{7C9F238A-E12F-D345-B135-18476059AA1B}">
      <dsp:nvSpPr>
        <dsp:cNvPr id="0" name=""/>
        <dsp:cNvSpPr/>
      </dsp:nvSpPr>
      <dsp:spPr>
        <a:xfrm>
          <a:off x="1785769" y="3739679"/>
          <a:ext cx="134950" cy="116658"/>
        </a:xfrm>
        <a:prstGeom prst="hexagon">
          <a:avLst>
            <a:gd name="adj" fmla="val 25000"/>
            <a:gd name="vf" fmla="val 115470"/>
          </a:avLst>
        </a:prstGeom>
        <a:solidFill>
          <a:schemeClr val="lt1">
            <a:hueOff val="0"/>
            <a:satOff val="0"/>
            <a:lumOff val="0"/>
            <a:alphaOff val="0"/>
          </a:schemeClr>
        </a:solidFill>
        <a:ln w="9525" cap="flat" cmpd="sng" algn="ctr">
          <a:solidFill>
            <a:schemeClr val="accent4">
              <a:hueOff val="-3869469"/>
              <a:satOff val="23312"/>
              <a:lumOff val="1869"/>
              <a:alphaOff val="0"/>
            </a:schemeClr>
          </a:solidFill>
          <a:prstDash val="solid"/>
        </a:ln>
        <a:effectLst/>
      </dsp:spPr>
      <dsp:style>
        <a:lnRef idx="1">
          <a:scrgbClr r="0" g="0" b="0"/>
        </a:lnRef>
        <a:fillRef idx="1">
          <a:scrgbClr r="0" g="0" b="0"/>
        </a:fillRef>
        <a:effectRef idx="0">
          <a:scrgbClr r="0" g="0" b="0"/>
        </a:effectRef>
        <a:fontRef idx="minor"/>
      </dsp:style>
    </dsp:sp>
    <dsp:sp modelId="{F20B3576-EBD1-2C4B-B8EE-32E938BC828F}">
      <dsp:nvSpPr>
        <dsp:cNvPr id="0" name=""/>
        <dsp:cNvSpPr/>
      </dsp:nvSpPr>
      <dsp:spPr>
        <a:xfrm>
          <a:off x="5980650" y="3191386"/>
          <a:ext cx="1159572" cy="995356"/>
        </a:xfrm>
        <a:prstGeom prst="hexagon">
          <a:avLst>
            <a:gd name="adj" fmla="val 25000"/>
            <a:gd name="vf" fmla="val 115470"/>
          </a:avLst>
        </a:prstGeom>
        <a:gradFill rotWithShape="0">
          <a:gsLst>
            <a:gs pos="0">
              <a:schemeClr val="accent4">
                <a:hueOff val="-4464771"/>
                <a:satOff val="26899"/>
                <a:lumOff val="2156"/>
                <a:alphaOff val="0"/>
                <a:tint val="100000"/>
                <a:shade val="100000"/>
                <a:satMod val="130000"/>
              </a:schemeClr>
            </a:gs>
            <a:gs pos="100000">
              <a:schemeClr val="accent4">
                <a:hueOff val="-4464771"/>
                <a:satOff val="26899"/>
                <a:lumOff val="2156"/>
                <a:alphaOff val="0"/>
                <a:tint val="50000"/>
                <a:shade val="100000"/>
                <a:satMod val="350000"/>
              </a:schemeClr>
            </a:gs>
          </a:gsLst>
          <a:lin ang="16200000" scaled="0"/>
        </a:gradFill>
        <a:ln w="9525" cap="flat" cmpd="sng" algn="ctr">
          <a:solidFill>
            <a:schemeClr val="accent4">
              <a:hueOff val="-4464771"/>
              <a:satOff val="26899"/>
              <a:lumOff val="2156"/>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0" tIns="15240" rIns="0" bIns="15240" numCol="1" spcCol="1270" anchor="ctr" anchorCtr="0">
          <a:noAutofit/>
        </a:bodyPr>
        <a:lstStyle/>
        <a:p>
          <a:pPr lvl="0" algn="ctr" defTabSz="533400" rtl="0">
            <a:lnSpc>
              <a:spcPct val="90000"/>
            </a:lnSpc>
            <a:spcBef>
              <a:spcPct val="0"/>
            </a:spcBef>
            <a:spcAft>
              <a:spcPct val="35000"/>
            </a:spcAft>
          </a:pPr>
          <a:r>
            <a:rPr lang="nl-NL" sz="1200" b="1" kern="1200" dirty="0" err="1" smtClean="0">
              <a:solidFill>
                <a:srgbClr val="000000"/>
              </a:solidFill>
            </a:rPr>
            <a:t>Ease</a:t>
          </a:r>
          <a:r>
            <a:rPr lang="nl-NL" sz="1200" b="1" kern="1200" dirty="0" smtClean="0">
              <a:solidFill>
                <a:srgbClr val="000000"/>
              </a:solidFill>
            </a:rPr>
            <a:t> in </a:t>
          </a:r>
          <a:r>
            <a:rPr lang="nl-NL" sz="1200" b="1" kern="1200" dirty="0" err="1" smtClean="0">
              <a:solidFill>
                <a:srgbClr val="000000"/>
              </a:solidFill>
            </a:rPr>
            <a:t>all</a:t>
          </a:r>
          <a:r>
            <a:rPr lang="nl-NL" sz="1200" b="1" kern="1200" dirty="0" smtClean="0">
              <a:solidFill>
                <a:srgbClr val="000000"/>
              </a:solidFill>
            </a:rPr>
            <a:t> </a:t>
          </a:r>
          <a:r>
            <a:rPr lang="nl-NL" sz="1200" b="1" kern="1200" dirty="0" err="1" smtClean="0">
              <a:solidFill>
                <a:srgbClr val="000000"/>
              </a:solidFill>
            </a:rPr>
            <a:t>deeds</a:t>
          </a:r>
          <a:endParaRPr lang="nl-NL" sz="1200" b="1" kern="1200" dirty="0">
            <a:solidFill>
              <a:srgbClr val="000000"/>
            </a:solidFill>
          </a:endParaRPr>
        </a:p>
      </dsp:txBody>
      <dsp:txXfrm>
        <a:off x="6160227" y="3345532"/>
        <a:ext cx="800418" cy="687064"/>
      </dsp:txXfrm>
    </dsp:sp>
    <dsp:sp modelId="{D5DDD340-D999-1948-A278-CDB2782D6F5A}">
      <dsp:nvSpPr>
        <dsp:cNvPr id="0" name=""/>
        <dsp:cNvSpPr/>
      </dsp:nvSpPr>
      <dsp:spPr>
        <a:xfrm>
          <a:off x="6210565" y="4063311"/>
          <a:ext cx="134950" cy="116658"/>
        </a:xfrm>
        <a:prstGeom prst="hexagon">
          <a:avLst>
            <a:gd name="adj" fmla="val 25000"/>
            <a:gd name="vf" fmla="val 115470"/>
          </a:avLst>
        </a:prstGeom>
        <a:solidFill>
          <a:schemeClr val="lt1">
            <a:hueOff val="0"/>
            <a:satOff val="0"/>
            <a:lumOff val="0"/>
            <a:alphaOff val="0"/>
          </a:schemeClr>
        </a:solidFill>
        <a:ln w="9525" cap="flat" cmpd="sng" algn="ctr">
          <a:solidFill>
            <a:schemeClr val="accent4">
              <a:hueOff val="-4167120"/>
              <a:satOff val="25106"/>
              <a:lumOff val="2012"/>
              <a:alphaOff val="0"/>
            </a:schemeClr>
          </a:solidFill>
          <a:prstDash val="solid"/>
        </a:ln>
        <a:effectLst/>
      </dsp:spPr>
      <dsp:style>
        <a:lnRef idx="1">
          <a:scrgbClr r="0" g="0" b="0"/>
        </a:lnRef>
        <a:fillRef idx="1">
          <a:scrgbClr r="0" g="0" b="0"/>
        </a:fillRef>
        <a:effectRef idx="0">
          <a:scrgbClr r="0" g="0" b="0"/>
        </a:effectRef>
        <a:fontRef idx="minor"/>
      </dsp:style>
    </dsp:sp>
    <dsp:sp modelId="{9D01859E-F248-1C46-A70C-C0D2C813B6B4}">
      <dsp:nvSpPr>
        <dsp:cNvPr id="0" name=""/>
        <dsp:cNvSpPr/>
      </dsp:nvSpPr>
      <dsp:spPr>
        <a:xfrm>
          <a:off x="4983161" y="3736669"/>
          <a:ext cx="1159572" cy="995356"/>
        </a:xfrm>
        <a:prstGeom prst="hexagon">
          <a:avLst>
            <a:gd name="adj" fmla="val 25000"/>
            <a:gd name="vf" fmla="val 115470"/>
          </a:avLst>
        </a:prstGeom>
        <a:solidFill>
          <a:schemeClr val="lt1">
            <a:alpha val="90000"/>
            <a:hueOff val="0"/>
            <a:satOff val="0"/>
            <a:lumOff val="0"/>
            <a:alphaOff val="0"/>
          </a:schemeClr>
        </a:solidFill>
        <a:ln w="9525" cap="flat" cmpd="sng" algn="ctr">
          <a:solidFill>
            <a:schemeClr val="accent4">
              <a:hueOff val="-4464771"/>
              <a:satOff val="26899"/>
              <a:lumOff val="2156"/>
              <a:alphaOff val="0"/>
            </a:schemeClr>
          </a:solidFill>
          <a:prstDash val="solid"/>
        </a:ln>
        <a:effectLst/>
      </dsp:spPr>
      <dsp:style>
        <a:lnRef idx="1">
          <a:scrgbClr r="0" g="0" b="0"/>
        </a:lnRef>
        <a:fillRef idx="1">
          <a:scrgbClr r="0" g="0" b="0"/>
        </a:fillRef>
        <a:effectRef idx="0">
          <a:scrgbClr r="0" g="0" b="0"/>
        </a:effectRef>
        <a:fontRef idx="minor"/>
      </dsp:style>
    </dsp:sp>
    <dsp:sp modelId="{DC77EC91-F537-7243-99D0-9B9A066372EC}">
      <dsp:nvSpPr>
        <dsp:cNvPr id="0" name=""/>
        <dsp:cNvSpPr/>
      </dsp:nvSpPr>
      <dsp:spPr>
        <a:xfrm>
          <a:off x="5995645" y="4173572"/>
          <a:ext cx="134950" cy="116658"/>
        </a:xfrm>
        <a:prstGeom prst="hexagon">
          <a:avLst>
            <a:gd name="adj" fmla="val 25000"/>
            <a:gd name="vf" fmla="val 115470"/>
          </a:avLst>
        </a:prstGeom>
        <a:solidFill>
          <a:schemeClr val="lt1">
            <a:hueOff val="0"/>
            <a:satOff val="0"/>
            <a:lumOff val="0"/>
            <a:alphaOff val="0"/>
          </a:schemeClr>
        </a:solidFill>
        <a:ln w="9525" cap="flat" cmpd="sng" algn="ctr">
          <a:solidFill>
            <a:schemeClr val="accent4">
              <a:hueOff val="-4464771"/>
              <a:satOff val="26899"/>
              <a:lumOff val="2156"/>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577E5B-574C-784D-A43B-2FFD2D1D2E6A}">
      <dsp:nvSpPr>
        <dsp:cNvPr id="0" name=""/>
        <dsp:cNvSpPr/>
      </dsp:nvSpPr>
      <dsp:spPr>
        <a:xfrm>
          <a:off x="5742" y="1748053"/>
          <a:ext cx="1716425" cy="1029855"/>
        </a:xfrm>
        <a:prstGeom prst="roundRect">
          <a:avLst>
            <a:gd name="adj" fmla="val 1000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smtClean="0"/>
            <a:t>Criterion is: Quran and Hadith</a:t>
          </a:r>
          <a:endParaRPr lang="en-US" sz="1900" kern="1200"/>
        </a:p>
      </dsp:txBody>
      <dsp:txXfrm>
        <a:off x="35905" y="1778216"/>
        <a:ext cx="1656099" cy="969529"/>
      </dsp:txXfrm>
    </dsp:sp>
    <dsp:sp modelId="{8A936903-D28D-9941-91B8-F15BC916D727}">
      <dsp:nvSpPr>
        <dsp:cNvPr id="0" name=""/>
        <dsp:cNvSpPr/>
      </dsp:nvSpPr>
      <dsp:spPr>
        <a:xfrm>
          <a:off x="1893811" y="2050144"/>
          <a:ext cx="363882" cy="425673"/>
        </a:xfrm>
        <a:prstGeom prst="rightArrow">
          <a:avLst>
            <a:gd name="adj1" fmla="val 60000"/>
            <a:gd name="adj2" fmla="val 5000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1893811" y="2135279"/>
        <a:ext cx="254717" cy="255403"/>
      </dsp:txXfrm>
    </dsp:sp>
    <dsp:sp modelId="{3BC923FB-3C42-DE42-9661-247894420005}">
      <dsp:nvSpPr>
        <dsp:cNvPr id="0" name=""/>
        <dsp:cNvSpPr/>
      </dsp:nvSpPr>
      <dsp:spPr>
        <a:xfrm>
          <a:off x="2408739" y="1748053"/>
          <a:ext cx="1716425" cy="1029855"/>
        </a:xfrm>
        <a:prstGeom prst="roundRect">
          <a:avLst>
            <a:gd name="adj" fmla="val 10000"/>
          </a:avLst>
        </a:prstGeom>
        <a:gradFill rotWithShape="0">
          <a:gsLst>
            <a:gs pos="0">
              <a:schemeClr val="accent4">
                <a:hueOff val="-2232386"/>
                <a:satOff val="13449"/>
                <a:lumOff val="1078"/>
                <a:alphaOff val="0"/>
                <a:tint val="100000"/>
                <a:shade val="100000"/>
                <a:satMod val="130000"/>
              </a:schemeClr>
            </a:gs>
            <a:gs pos="100000">
              <a:schemeClr val="accent4">
                <a:hueOff val="-2232386"/>
                <a:satOff val="13449"/>
                <a:lumOff val="1078"/>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nl-NL" sz="1900" kern="1200" smtClean="0"/>
            <a:t>Haqooq Allah</a:t>
          </a:r>
          <a:endParaRPr lang="nl-NL" sz="1900" kern="1200"/>
        </a:p>
      </dsp:txBody>
      <dsp:txXfrm>
        <a:off x="2438902" y="1778216"/>
        <a:ext cx="1656099" cy="969529"/>
      </dsp:txXfrm>
    </dsp:sp>
    <dsp:sp modelId="{85AE8857-1D19-0E4F-9FE1-144EB48D19F6}">
      <dsp:nvSpPr>
        <dsp:cNvPr id="0" name=""/>
        <dsp:cNvSpPr/>
      </dsp:nvSpPr>
      <dsp:spPr>
        <a:xfrm>
          <a:off x="4296807" y="2050144"/>
          <a:ext cx="363882" cy="425673"/>
        </a:xfrm>
        <a:prstGeom prst="rightArrow">
          <a:avLst>
            <a:gd name="adj1" fmla="val 60000"/>
            <a:gd name="adj2" fmla="val 50000"/>
          </a:avLst>
        </a:prstGeom>
        <a:gradFill rotWithShape="0">
          <a:gsLst>
            <a:gs pos="0">
              <a:schemeClr val="accent4">
                <a:hueOff val="-4464771"/>
                <a:satOff val="26899"/>
                <a:lumOff val="2156"/>
                <a:alphaOff val="0"/>
                <a:tint val="100000"/>
                <a:shade val="100000"/>
                <a:satMod val="130000"/>
              </a:schemeClr>
            </a:gs>
            <a:gs pos="100000">
              <a:schemeClr val="accent4">
                <a:hueOff val="-4464771"/>
                <a:satOff val="26899"/>
                <a:lumOff val="2156"/>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4296807" y="2135279"/>
        <a:ext cx="254717" cy="255403"/>
      </dsp:txXfrm>
    </dsp:sp>
    <dsp:sp modelId="{11E37FE4-8B24-FA4A-BE57-CF4350D38055}">
      <dsp:nvSpPr>
        <dsp:cNvPr id="0" name=""/>
        <dsp:cNvSpPr/>
      </dsp:nvSpPr>
      <dsp:spPr>
        <a:xfrm>
          <a:off x="4811735" y="1748053"/>
          <a:ext cx="1716425" cy="1029855"/>
        </a:xfrm>
        <a:prstGeom prst="roundRect">
          <a:avLst>
            <a:gd name="adj" fmla="val 10000"/>
          </a:avLst>
        </a:prstGeom>
        <a:gradFill rotWithShape="0">
          <a:gsLst>
            <a:gs pos="0">
              <a:schemeClr val="accent4">
                <a:hueOff val="-4464771"/>
                <a:satOff val="26899"/>
                <a:lumOff val="2156"/>
                <a:alphaOff val="0"/>
                <a:tint val="100000"/>
                <a:shade val="100000"/>
                <a:satMod val="130000"/>
              </a:schemeClr>
            </a:gs>
            <a:gs pos="100000">
              <a:schemeClr val="accent4">
                <a:hueOff val="-4464771"/>
                <a:satOff val="26899"/>
                <a:lumOff val="2156"/>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nl-NL" sz="1900" kern="1200" smtClean="0"/>
            <a:t>Haqooq Ibadh</a:t>
          </a:r>
          <a:endParaRPr lang="nl-NL" sz="1900" kern="1200"/>
        </a:p>
      </dsp:txBody>
      <dsp:txXfrm>
        <a:off x="4841898" y="1778216"/>
        <a:ext cx="1656099" cy="96952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E69740-FF66-DC4C-925A-76DEEE88BAA4}">
      <dsp:nvSpPr>
        <dsp:cNvPr id="0" name=""/>
        <dsp:cNvSpPr/>
      </dsp:nvSpPr>
      <dsp:spPr>
        <a:xfrm rot="16200000">
          <a:off x="882629" y="1374127"/>
          <a:ext cx="2909741" cy="1778160"/>
        </a:xfrm>
        <a:prstGeom prst="round2SameRect">
          <a:avLst>
            <a:gd name="adj1" fmla="val 16670"/>
            <a:gd name="adj2" fmla="val 0"/>
          </a:avLst>
        </a:prstGeom>
        <a:solidFill>
          <a:schemeClr val="accent4">
            <a:tint val="5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txBody>
        <a:bodyPr spcFirstLastPara="0" vert="horz" wrap="square" lIns="110490" tIns="184150" rIns="165735" bIns="184150" numCol="1" spcCol="1270" anchor="t" anchorCtr="0">
          <a:noAutofit/>
        </a:bodyPr>
        <a:lstStyle/>
        <a:p>
          <a:pPr lvl="0" algn="l" defTabSz="1289050" rtl="0">
            <a:lnSpc>
              <a:spcPct val="90000"/>
            </a:lnSpc>
            <a:spcBef>
              <a:spcPct val="0"/>
            </a:spcBef>
            <a:spcAft>
              <a:spcPct val="35000"/>
            </a:spcAft>
          </a:pPr>
          <a:endParaRPr lang="en-US" sz="2900" kern="1200" dirty="0" smtClean="0"/>
        </a:p>
        <a:p>
          <a:pPr lvl="0" algn="l" defTabSz="1289050" rtl="0">
            <a:lnSpc>
              <a:spcPct val="90000"/>
            </a:lnSpc>
            <a:spcBef>
              <a:spcPct val="0"/>
            </a:spcBef>
            <a:spcAft>
              <a:spcPct val="35000"/>
            </a:spcAft>
          </a:pPr>
          <a:r>
            <a:rPr lang="en-US" sz="2900" kern="1200" dirty="0" smtClean="0"/>
            <a:t>Formal</a:t>
          </a:r>
          <a:endParaRPr lang="en-US" sz="2900" kern="1200" dirty="0"/>
        </a:p>
      </dsp:txBody>
      <dsp:txXfrm rot="5400000">
        <a:off x="1535237" y="895155"/>
        <a:ext cx="1691342" cy="2736105"/>
      </dsp:txXfrm>
    </dsp:sp>
    <dsp:sp modelId="{3F3314BB-E923-9B47-A0AB-757A287444E2}">
      <dsp:nvSpPr>
        <dsp:cNvPr id="0" name=""/>
        <dsp:cNvSpPr/>
      </dsp:nvSpPr>
      <dsp:spPr>
        <a:xfrm rot="5400000">
          <a:off x="2741532" y="1374127"/>
          <a:ext cx="2909741" cy="1778160"/>
        </a:xfrm>
        <a:prstGeom prst="round2SameRect">
          <a:avLst>
            <a:gd name="adj1" fmla="val 16670"/>
            <a:gd name="adj2" fmla="val 0"/>
          </a:avLst>
        </a:prstGeom>
        <a:solidFill>
          <a:schemeClr val="accent4">
            <a:tint val="50000"/>
            <a:hueOff val="-3925398"/>
            <a:satOff val="19763"/>
            <a:lumOff val="12722"/>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txBody>
        <a:bodyPr spcFirstLastPara="0" vert="horz" wrap="square" lIns="165735" tIns="184150" rIns="110490" bIns="184150" numCol="1" spcCol="1270" anchor="t" anchorCtr="0">
          <a:noAutofit/>
        </a:bodyPr>
        <a:lstStyle/>
        <a:p>
          <a:pPr lvl="0" algn="l" defTabSz="1289050" rtl="0">
            <a:lnSpc>
              <a:spcPct val="90000"/>
            </a:lnSpc>
            <a:spcBef>
              <a:spcPct val="0"/>
            </a:spcBef>
            <a:spcAft>
              <a:spcPct val="35000"/>
            </a:spcAft>
          </a:pPr>
          <a:endParaRPr lang="en-US" sz="2900" kern="1200" dirty="0" smtClean="0"/>
        </a:p>
        <a:p>
          <a:pPr lvl="0" algn="l" defTabSz="1289050" rtl="0">
            <a:lnSpc>
              <a:spcPct val="90000"/>
            </a:lnSpc>
            <a:spcBef>
              <a:spcPct val="0"/>
            </a:spcBef>
            <a:spcAft>
              <a:spcPct val="35000"/>
            </a:spcAft>
          </a:pPr>
          <a:r>
            <a:rPr lang="en-US" sz="2900" kern="1200" dirty="0" smtClean="0"/>
            <a:t>Informal</a:t>
          </a:r>
          <a:endParaRPr lang="en-US" sz="2900" kern="1200" dirty="0"/>
        </a:p>
      </dsp:txBody>
      <dsp:txXfrm rot="-5400000">
        <a:off x="3307322" y="895155"/>
        <a:ext cx="1691342" cy="2736105"/>
      </dsp:txXfrm>
    </dsp:sp>
    <dsp:sp modelId="{3D99199A-6778-AC4B-9BD7-3A0FBEA2CE04}">
      <dsp:nvSpPr>
        <dsp:cNvPr id="0" name=""/>
        <dsp:cNvSpPr/>
      </dsp:nvSpPr>
      <dsp:spPr>
        <a:xfrm>
          <a:off x="2337318" y="0"/>
          <a:ext cx="1858903" cy="1858813"/>
        </a:xfrm>
        <a:prstGeom prst="circularArrow">
          <a:avLst>
            <a:gd name="adj1" fmla="val 12500"/>
            <a:gd name="adj2" fmla="val 1142322"/>
            <a:gd name="adj3" fmla="val 20457678"/>
            <a:gd name="adj4" fmla="val 10800000"/>
            <a:gd name="adj5" fmla="val 1250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8C0C36E4-915D-7540-9704-3D402FB27038}">
      <dsp:nvSpPr>
        <dsp:cNvPr id="0" name=""/>
        <dsp:cNvSpPr/>
      </dsp:nvSpPr>
      <dsp:spPr>
        <a:xfrm rot="10800000">
          <a:off x="2337318" y="2667149"/>
          <a:ext cx="1858903" cy="1858813"/>
        </a:xfrm>
        <a:prstGeom prst="circularArrow">
          <a:avLst>
            <a:gd name="adj1" fmla="val 12500"/>
            <a:gd name="adj2" fmla="val 1142322"/>
            <a:gd name="adj3" fmla="val 20457678"/>
            <a:gd name="adj4" fmla="val 10800000"/>
            <a:gd name="adj5" fmla="val 12500"/>
          </a:avLst>
        </a:prstGeom>
        <a:gradFill rotWithShape="0">
          <a:gsLst>
            <a:gs pos="0">
              <a:schemeClr val="accent4">
                <a:hueOff val="-4464771"/>
                <a:satOff val="26899"/>
                <a:lumOff val="2156"/>
                <a:alphaOff val="0"/>
                <a:tint val="100000"/>
                <a:shade val="100000"/>
                <a:satMod val="130000"/>
              </a:schemeClr>
            </a:gs>
            <a:gs pos="100000">
              <a:schemeClr val="accent4">
                <a:hueOff val="-4464771"/>
                <a:satOff val="26899"/>
                <a:lumOff val="2156"/>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2180917-FB19-FE46-B93C-B52058B6ACCC}" type="datetimeFigureOut">
              <a:rPr lang="en-US" smtClean="0"/>
              <a:t>6/20/13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7BC42A6-8348-4F46-8EF1-8866A3295FA3}" type="slidenum">
              <a:rPr lang="en-US" smtClean="0"/>
              <a:t>‹#›</a:t>
            </a:fld>
            <a:endParaRPr lang="en-US"/>
          </a:p>
        </p:txBody>
      </p:sp>
    </p:spTree>
    <p:extLst>
      <p:ext uri="{BB962C8B-B14F-4D97-AF65-F5344CB8AC3E}">
        <p14:creationId xmlns:p14="http://schemas.microsoft.com/office/powerpoint/2010/main" val="375838940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gif"/><Relationship Id="rId3"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gif"/><Relationship Id="rId3" Type="http://schemas.openxmlformats.org/officeDocument/2006/relationships/image" Target="../media/image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gi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gif"/><Relationship Id="rId3" Type="http://schemas.openxmlformats.org/officeDocument/2006/relationships/image" Target="../media/image4.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7" name="Group 6"/>
          <p:cNvGrpSpPr/>
          <p:nvPr userDrawn="1"/>
        </p:nvGrpSpPr>
        <p:grpSpPr>
          <a:xfrm>
            <a:off x="-31980" y="0"/>
            <a:ext cx="9182929" cy="6858000"/>
            <a:chOff x="-9743" y="-1"/>
            <a:chExt cx="9344305" cy="7395394"/>
          </a:xfrm>
        </p:grpSpPr>
        <p:grpSp>
          <p:nvGrpSpPr>
            <p:cNvPr id="2" name="Group 1"/>
            <p:cNvGrpSpPr/>
            <p:nvPr userDrawn="1"/>
          </p:nvGrpSpPr>
          <p:grpSpPr>
            <a:xfrm>
              <a:off x="0" y="-1"/>
              <a:ext cx="9327491" cy="2078086"/>
              <a:chOff x="-1" y="-1"/>
              <a:chExt cx="10968475" cy="2129396"/>
            </a:xfrm>
          </p:grpSpPr>
          <p:pic>
            <p:nvPicPr>
              <p:cNvPr id="12" name="Picture 11" descr="TwinklingStars.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
                <a:ext cx="2839193" cy="2129395"/>
              </a:xfrm>
              <a:prstGeom prst="rect">
                <a:avLst/>
              </a:prstGeom>
            </p:spPr>
          </p:pic>
          <p:pic>
            <p:nvPicPr>
              <p:cNvPr id="9" name="Picture 8" descr="TwinklingStars.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00705" y="0"/>
                <a:ext cx="2839193" cy="2129395"/>
              </a:xfrm>
              <a:prstGeom prst="rect">
                <a:avLst/>
              </a:prstGeom>
            </p:spPr>
          </p:pic>
          <p:pic>
            <p:nvPicPr>
              <p:cNvPr id="10" name="Picture 9" descr="TwinklingStars.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0454" y="0"/>
                <a:ext cx="2839193" cy="2129395"/>
              </a:xfrm>
              <a:prstGeom prst="rect">
                <a:avLst/>
              </a:prstGeom>
            </p:spPr>
          </p:pic>
          <p:pic>
            <p:nvPicPr>
              <p:cNvPr id="13" name="Picture 12" descr="TwinklingStars.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29280" y="-1"/>
                <a:ext cx="2839194" cy="2129395"/>
              </a:xfrm>
              <a:prstGeom prst="rect">
                <a:avLst/>
              </a:prstGeom>
            </p:spPr>
          </p:pic>
        </p:grpSp>
        <p:grpSp>
          <p:nvGrpSpPr>
            <p:cNvPr id="14" name="Group 13"/>
            <p:cNvGrpSpPr/>
            <p:nvPr userDrawn="1"/>
          </p:nvGrpSpPr>
          <p:grpSpPr>
            <a:xfrm>
              <a:off x="-9743" y="1726547"/>
              <a:ext cx="9340544" cy="2078086"/>
              <a:chOff x="-30703" y="-1"/>
              <a:chExt cx="10983825" cy="2129396"/>
            </a:xfrm>
          </p:grpSpPr>
          <p:pic>
            <p:nvPicPr>
              <p:cNvPr id="15" name="Picture 14" descr="TwinklingStars.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703" y="-1"/>
                <a:ext cx="2839193" cy="2129395"/>
              </a:xfrm>
              <a:prstGeom prst="rect">
                <a:avLst/>
              </a:prstGeom>
            </p:spPr>
          </p:pic>
          <p:pic>
            <p:nvPicPr>
              <p:cNvPr id="16" name="Picture 15" descr="TwinklingStars.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00705" y="0"/>
                <a:ext cx="2839193" cy="2129395"/>
              </a:xfrm>
              <a:prstGeom prst="rect">
                <a:avLst/>
              </a:prstGeom>
            </p:spPr>
          </p:pic>
          <p:pic>
            <p:nvPicPr>
              <p:cNvPr id="17" name="Picture 16" descr="TwinklingStars.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0454" y="0"/>
                <a:ext cx="2839193" cy="2129395"/>
              </a:xfrm>
              <a:prstGeom prst="rect">
                <a:avLst/>
              </a:prstGeom>
            </p:spPr>
          </p:pic>
          <p:pic>
            <p:nvPicPr>
              <p:cNvPr id="18" name="Picture 17" descr="TwinklingStars.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13929" y="-1"/>
                <a:ext cx="2839193" cy="2129395"/>
              </a:xfrm>
              <a:prstGeom prst="rect">
                <a:avLst/>
              </a:prstGeom>
            </p:spPr>
          </p:pic>
        </p:grpSp>
        <p:grpSp>
          <p:nvGrpSpPr>
            <p:cNvPr id="19" name="Group 18"/>
            <p:cNvGrpSpPr/>
            <p:nvPr userDrawn="1"/>
          </p:nvGrpSpPr>
          <p:grpSpPr>
            <a:xfrm>
              <a:off x="7072" y="3617405"/>
              <a:ext cx="9327490" cy="2078086"/>
              <a:chOff x="-1" y="-1"/>
              <a:chExt cx="10968474" cy="2129396"/>
            </a:xfrm>
          </p:grpSpPr>
          <p:pic>
            <p:nvPicPr>
              <p:cNvPr id="20" name="Picture 19" descr="TwinklingStars.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
                <a:ext cx="2839193" cy="2129395"/>
              </a:xfrm>
              <a:prstGeom prst="rect">
                <a:avLst/>
              </a:prstGeom>
            </p:spPr>
          </p:pic>
          <p:pic>
            <p:nvPicPr>
              <p:cNvPr id="21" name="Picture 20" descr="TwinklingStars.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00705" y="0"/>
                <a:ext cx="2839193" cy="2129395"/>
              </a:xfrm>
              <a:prstGeom prst="rect">
                <a:avLst/>
              </a:prstGeom>
            </p:spPr>
          </p:pic>
          <p:pic>
            <p:nvPicPr>
              <p:cNvPr id="22" name="Picture 21" descr="TwinklingStars.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0454" y="0"/>
                <a:ext cx="2839193" cy="2129395"/>
              </a:xfrm>
              <a:prstGeom prst="rect">
                <a:avLst/>
              </a:prstGeom>
            </p:spPr>
          </p:pic>
          <p:pic>
            <p:nvPicPr>
              <p:cNvPr id="23" name="Picture 22" descr="TwinklingStars.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29280" y="-1"/>
                <a:ext cx="2839193" cy="2129395"/>
              </a:xfrm>
              <a:prstGeom prst="rect">
                <a:avLst/>
              </a:prstGeom>
            </p:spPr>
          </p:pic>
        </p:grpSp>
        <p:grpSp>
          <p:nvGrpSpPr>
            <p:cNvPr id="24" name="Group 23"/>
            <p:cNvGrpSpPr/>
            <p:nvPr userDrawn="1"/>
          </p:nvGrpSpPr>
          <p:grpSpPr>
            <a:xfrm>
              <a:off x="0" y="5317307"/>
              <a:ext cx="9327491" cy="2078086"/>
              <a:chOff x="-1" y="-1"/>
              <a:chExt cx="10968475" cy="2129396"/>
            </a:xfrm>
          </p:grpSpPr>
          <p:pic>
            <p:nvPicPr>
              <p:cNvPr id="25" name="Picture 24" descr="TwinklingStars.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
                <a:ext cx="2839193" cy="2129395"/>
              </a:xfrm>
              <a:prstGeom prst="rect">
                <a:avLst/>
              </a:prstGeom>
            </p:spPr>
          </p:pic>
          <p:pic>
            <p:nvPicPr>
              <p:cNvPr id="26" name="Picture 25" descr="TwinklingStars.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00705" y="0"/>
                <a:ext cx="2839193" cy="2129395"/>
              </a:xfrm>
              <a:prstGeom prst="rect">
                <a:avLst/>
              </a:prstGeom>
            </p:spPr>
          </p:pic>
          <p:pic>
            <p:nvPicPr>
              <p:cNvPr id="27" name="Picture 26" descr="TwinklingStars.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0454" y="0"/>
                <a:ext cx="2839193" cy="2129395"/>
              </a:xfrm>
              <a:prstGeom prst="rect">
                <a:avLst/>
              </a:prstGeom>
            </p:spPr>
          </p:pic>
          <p:pic>
            <p:nvPicPr>
              <p:cNvPr id="28" name="Picture 27" descr="TwinklingStars.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29281" y="-1"/>
                <a:ext cx="2839193" cy="2129395"/>
              </a:xfrm>
              <a:prstGeom prst="rect">
                <a:avLst/>
              </a:prstGeom>
            </p:spPr>
          </p:pic>
        </p:grpSp>
      </p:grpSp>
      <p:pic>
        <p:nvPicPr>
          <p:cNvPr id="8" name="Picture 7" descr="ramadan_karim_by_almahy.jpg"/>
          <p:cNvPicPr>
            <a:picLocks noChangeAspect="1"/>
          </p:cNvPicPr>
          <p:nvPr userDrawn="1"/>
        </p:nvPicPr>
        <p:blipFill rotWithShape="1">
          <a:blip r:embed="rId3">
            <a:extLst>
              <a:ext uri="{28A0092B-C50C-407E-A947-70E740481C1C}">
                <a14:useLocalDpi xmlns:a14="http://schemas.microsoft.com/office/drawing/2010/main" val="0"/>
              </a:ext>
            </a:extLst>
          </a:blip>
          <a:srcRect t="19387" b="63274"/>
          <a:stretch/>
        </p:blipFill>
        <p:spPr>
          <a:xfrm>
            <a:off x="-25658" y="4746243"/>
            <a:ext cx="9144000" cy="949248"/>
          </a:xfrm>
          <a:prstGeom prst="rect">
            <a:avLst/>
          </a:prstGeom>
          <a:ln>
            <a:noFill/>
          </a:ln>
          <a:effectLst>
            <a:softEdge rad="112500"/>
          </a:effectLst>
        </p:spPr>
      </p:pic>
      <p:sp>
        <p:nvSpPr>
          <p:cNvPr id="3" name="Subtitle 2"/>
          <p:cNvSpPr>
            <a:spLocks noGrp="1"/>
          </p:cNvSpPr>
          <p:nvPr>
            <p:ph type="subTitle" idx="1"/>
          </p:nvPr>
        </p:nvSpPr>
        <p:spPr>
          <a:xfrm>
            <a:off x="1180284" y="4802111"/>
            <a:ext cx="7261317" cy="777750"/>
          </a:xfrm>
        </p:spPr>
        <p:txBody>
          <a:bodyPr>
            <a:no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marL="0" indent="0" algn="ctr">
              <a:buNone/>
              <a:defRPr sz="4000" b="1" cap="none" spc="0">
                <a:ln>
                  <a:prstDash val="solid"/>
                </a:ln>
                <a:solidFill>
                  <a:schemeClr val="bg1"/>
                </a:solidFill>
                <a:effectLst>
                  <a:outerShdw blurRad="88000" dist="50800" dir="5040000" algn="tl">
                    <a:schemeClr val="accent4">
                      <a:tint val="80000"/>
                      <a:satMod val="250000"/>
                      <a:alpha val="45000"/>
                    </a:schemeClr>
                  </a:outerShdw>
                </a:effectLst>
                <a:latin typeface="Garamond"/>
                <a:cs typeface="Garamon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18DD415F-E2E1-2940-B250-44B53D9BFA48}" type="datetimeFigureOut">
              <a:rPr lang="en-US" smtClean="0"/>
              <a:t>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497FE-EECB-CC48-8896-42F5A81BDC27}" type="slidenum">
              <a:rPr lang="en-US" smtClean="0"/>
              <a:t>‹#›</a:t>
            </a:fld>
            <a:endParaRPr lang="en-US"/>
          </a:p>
        </p:txBody>
      </p:sp>
      <p:pic>
        <p:nvPicPr>
          <p:cNvPr id="11" name="Picture 10" descr="ramadan_karim_by_almahy.jpg"/>
          <p:cNvPicPr>
            <a:picLocks noChangeAspect="1"/>
          </p:cNvPicPr>
          <p:nvPr userDrawn="1"/>
        </p:nvPicPr>
        <p:blipFill rotWithShape="1">
          <a:blip r:embed="rId3">
            <a:extLst>
              <a:ext uri="{28A0092B-C50C-407E-A947-70E740481C1C}">
                <a14:useLocalDpi xmlns:a14="http://schemas.microsoft.com/office/drawing/2010/main" val="0"/>
              </a:ext>
            </a:extLst>
          </a:blip>
          <a:srcRect b="28006"/>
          <a:stretch/>
        </p:blipFill>
        <p:spPr>
          <a:xfrm>
            <a:off x="288387" y="1180147"/>
            <a:ext cx="8398414" cy="3362091"/>
          </a:xfrm>
          <a:prstGeom prst="rect">
            <a:avLst/>
          </a:prstGeom>
          <a:ln>
            <a:noFill/>
          </a:ln>
          <a:effectLst>
            <a:softEdge rad="112500"/>
          </a:effectLst>
        </p:spPr>
      </p:pic>
    </p:spTree>
    <p:extLst>
      <p:ext uri="{BB962C8B-B14F-4D97-AF65-F5344CB8AC3E}">
        <p14:creationId xmlns:p14="http://schemas.microsoft.com/office/powerpoint/2010/main" val="2715339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DD415F-E2E1-2940-B250-44B53D9BFA48}" type="datetimeFigureOut">
              <a:rPr lang="en-US" smtClean="0"/>
              <a:t>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2497FE-EECB-CC48-8896-42F5A81BDC27}" type="slidenum">
              <a:rPr lang="en-US" smtClean="0"/>
              <a:t>‹#›</a:t>
            </a:fld>
            <a:endParaRPr lang="en-US"/>
          </a:p>
        </p:txBody>
      </p:sp>
    </p:spTree>
    <p:extLst>
      <p:ext uri="{BB962C8B-B14F-4D97-AF65-F5344CB8AC3E}">
        <p14:creationId xmlns:p14="http://schemas.microsoft.com/office/powerpoint/2010/main" val="3024806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DD415F-E2E1-2940-B250-44B53D9BFA48}" type="datetimeFigureOut">
              <a:rPr lang="en-US" smtClean="0"/>
              <a:t>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2497FE-EECB-CC48-8896-42F5A81BDC27}" type="slidenum">
              <a:rPr lang="en-US" smtClean="0"/>
              <a:t>‹#›</a:t>
            </a:fld>
            <a:endParaRPr lang="en-US"/>
          </a:p>
        </p:txBody>
      </p:sp>
    </p:spTree>
    <p:extLst>
      <p:ext uri="{BB962C8B-B14F-4D97-AF65-F5344CB8AC3E}">
        <p14:creationId xmlns:p14="http://schemas.microsoft.com/office/powerpoint/2010/main" val="20849149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D415F-E2E1-2940-B250-44B53D9BFA48}" type="datetimeFigureOut">
              <a:rPr lang="en-US" smtClean="0"/>
              <a:t>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497FE-EECB-CC48-8896-42F5A81BDC27}" type="slidenum">
              <a:rPr lang="en-US" smtClean="0"/>
              <a:t>‹#›</a:t>
            </a:fld>
            <a:endParaRPr lang="en-US"/>
          </a:p>
        </p:txBody>
      </p:sp>
    </p:spTree>
    <p:extLst>
      <p:ext uri="{BB962C8B-B14F-4D97-AF65-F5344CB8AC3E}">
        <p14:creationId xmlns:p14="http://schemas.microsoft.com/office/powerpoint/2010/main" val="36123712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D415F-E2E1-2940-B250-44B53D9BFA48}" type="datetimeFigureOut">
              <a:rPr lang="en-US" smtClean="0"/>
              <a:t>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497FE-EECB-CC48-8896-42F5A81BDC27}" type="slidenum">
              <a:rPr lang="en-US" smtClean="0"/>
              <a:t>‹#›</a:t>
            </a:fld>
            <a:endParaRPr lang="en-US"/>
          </a:p>
        </p:txBody>
      </p:sp>
    </p:spTree>
    <p:extLst>
      <p:ext uri="{BB962C8B-B14F-4D97-AF65-F5344CB8AC3E}">
        <p14:creationId xmlns:p14="http://schemas.microsoft.com/office/powerpoint/2010/main" val="915481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grpSp>
        <p:nvGrpSpPr>
          <p:cNvPr id="7" name="Group 6"/>
          <p:cNvGrpSpPr/>
          <p:nvPr userDrawn="1"/>
        </p:nvGrpSpPr>
        <p:grpSpPr>
          <a:xfrm>
            <a:off x="-31980" y="0"/>
            <a:ext cx="9182929" cy="6858000"/>
            <a:chOff x="-9743" y="-1"/>
            <a:chExt cx="9344305" cy="7395394"/>
          </a:xfrm>
        </p:grpSpPr>
        <p:grpSp>
          <p:nvGrpSpPr>
            <p:cNvPr id="2" name="Group 1"/>
            <p:cNvGrpSpPr/>
            <p:nvPr userDrawn="1"/>
          </p:nvGrpSpPr>
          <p:grpSpPr>
            <a:xfrm>
              <a:off x="0" y="-1"/>
              <a:ext cx="9327491" cy="2078086"/>
              <a:chOff x="-1" y="-1"/>
              <a:chExt cx="10968475" cy="2129396"/>
            </a:xfrm>
          </p:grpSpPr>
          <p:pic>
            <p:nvPicPr>
              <p:cNvPr id="12" name="Picture 11" descr="TwinklingStars.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
                <a:ext cx="2839193" cy="2129395"/>
              </a:xfrm>
              <a:prstGeom prst="rect">
                <a:avLst/>
              </a:prstGeom>
            </p:spPr>
          </p:pic>
          <p:pic>
            <p:nvPicPr>
              <p:cNvPr id="9" name="Picture 8" descr="TwinklingStars.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00705" y="0"/>
                <a:ext cx="2839193" cy="2129395"/>
              </a:xfrm>
              <a:prstGeom prst="rect">
                <a:avLst/>
              </a:prstGeom>
            </p:spPr>
          </p:pic>
          <p:pic>
            <p:nvPicPr>
              <p:cNvPr id="10" name="Picture 9" descr="TwinklingStars.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0454" y="0"/>
                <a:ext cx="2839193" cy="2129395"/>
              </a:xfrm>
              <a:prstGeom prst="rect">
                <a:avLst/>
              </a:prstGeom>
            </p:spPr>
          </p:pic>
          <p:pic>
            <p:nvPicPr>
              <p:cNvPr id="13" name="Picture 12" descr="TwinklingStars.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29280" y="-1"/>
                <a:ext cx="2839194" cy="2129395"/>
              </a:xfrm>
              <a:prstGeom prst="rect">
                <a:avLst/>
              </a:prstGeom>
            </p:spPr>
          </p:pic>
        </p:grpSp>
        <p:grpSp>
          <p:nvGrpSpPr>
            <p:cNvPr id="14" name="Group 13"/>
            <p:cNvGrpSpPr/>
            <p:nvPr userDrawn="1"/>
          </p:nvGrpSpPr>
          <p:grpSpPr>
            <a:xfrm>
              <a:off x="-9743" y="1726547"/>
              <a:ext cx="9340544" cy="2078086"/>
              <a:chOff x="-30703" y="-1"/>
              <a:chExt cx="10983825" cy="2129396"/>
            </a:xfrm>
          </p:grpSpPr>
          <p:pic>
            <p:nvPicPr>
              <p:cNvPr id="15" name="Picture 14" descr="TwinklingStars.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703" y="-1"/>
                <a:ext cx="2839193" cy="2129395"/>
              </a:xfrm>
              <a:prstGeom prst="rect">
                <a:avLst/>
              </a:prstGeom>
            </p:spPr>
          </p:pic>
          <p:pic>
            <p:nvPicPr>
              <p:cNvPr id="16" name="Picture 15" descr="TwinklingStars.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00705" y="0"/>
                <a:ext cx="2839193" cy="2129395"/>
              </a:xfrm>
              <a:prstGeom prst="rect">
                <a:avLst/>
              </a:prstGeom>
            </p:spPr>
          </p:pic>
          <p:pic>
            <p:nvPicPr>
              <p:cNvPr id="17" name="Picture 16" descr="TwinklingStars.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0454" y="0"/>
                <a:ext cx="2839193" cy="2129395"/>
              </a:xfrm>
              <a:prstGeom prst="rect">
                <a:avLst/>
              </a:prstGeom>
            </p:spPr>
          </p:pic>
          <p:pic>
            <p:nvPicPr>
              <p:cNvPr id="18" name="Picture 17" descr="TwinklingStars.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13929" y="-1"/>
                <a:ext cx="2839193" cy="2129395"/>
              </a:xfrm>
              <a:prstGeom prst="rect">
                <a:avLst/>
              </a:prstGeom>
            </p:spPr>
          </p:pic>
        </p:grpSp>
        <p:grpSp>
          <p:nvGrpSpPr>
            <p:cNvPr id="19" name="Group 18"/>
            <p:cNvGrpSpPr/>
            <p:nvPr userDrawn="1"/>
          </p:nvGrpSpPr>
          <p:grpSpPr>
            <a:xfrm>
              <a:off x="7072" y="3617405"/>
              <a:ext cx="9327490" cy="2078086"/>
              <a:chOff x="-1" y="-1"/>
              <a:chExt cx="10968474" cy="2129396"/>
            </a:xfrm>
          </p:grpSpPr>
          <p:pic>
            <p:nvPicPr>
              <p:cNvPr id="20" name="Picture 19" descr="TwinklingStars.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
                <a:ext cx="2839193" cy="2129395"/>
              </a:xfrm>
              <a:prstGeom prst="rect">
                <a:avLst/>
              </a:prstGeom>
            </p:spPr>
          </p:pic>
          <p:pic>
            <p:nvPicPr>
              <p:cNvPr id="21" name="Picture 20" descr="TwinklingStars.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00705" y="0"/>
                <a:ext cx="2839193" cy="2129395"/>
              </a:xfrm>
              <a:prstGeom prst="rect">
                <a:avLst/>
              </a:prstGeom>
            </p:spPr>
          </p:pic>
          <p:pic>
            <p:nvPicPr>
              <p:cNvPr id="22" name="Picture 21" descr="TwinklingStars.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0454" y="0"/>
                <a:ext cx="2839193" cy="2129395"/>
              </a:xfrm>
              <a:prstGeom prst="rect">
                <a:avLst/>
              </a:prstGeom>
            </p:spPr>
          </p:pic>
          <p:pic>
            <p:nvPicPr>
              <p:cNvPr id="23" name="Picture 22" descr="TwinklingStars.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29280" y="-1"/>
                <a:ext cx="2839193" cy="2129395"/>
              </a:xfrm>
              <a:prstGeom prst="rect">
                <a:avLst/>
              </a:prstGeom>
            </p:spPr>
          </p:pic>
        </p:grpSp>
        <p:grpSp>
          <p:nvGrpSpPr>
            <p:cNvPr id="24" name="Group 23"/>
            <p:cNvGrpSpPr/>
            <p:nvPr userDrawn="1"/>
          </p:nvGrpSpPr>
          <p:grpSpPr>
            <a:xfrm>
              <a:off x="0" y="5317307"/>
              <a:ext cx="9327491" cy="2078086"/>
              <a:chOff x="-1" y="-1"/>
              <a:chExt cx="10968475" cy="2129396"/>
            </a:xfrm>
          </p:grpSpPr>
          <p:pic>
            <p:nvPicPr>
              <p:cNvPr id="25" name="Picture 24" descr="TwinklingStars.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
                <a:ext cx="2839193" cy="2129395"/>
              </a:xfrm>
              <a:prstGeom prst="rect">
                <a:avLst/>
              </a:prstGeom>
            </p:spPr>
          </p:pic>
          <p:pic>
            <p:nvPicPr>
              <p:cNvPr id="26" name="Picture 25" descr="TwinklingStars.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00705" y="0"/>
                <a:ext cx="2839193" cy="2129395"/>
              </a:xfrm>
              <a:prstGeom prst="rect">
                <a:avLst/>
              </a:prstGeom>
            </p:spPr>
          </p:pic>
          <p:pic>
            <p:nvPicPr>
              <p:cNvPr id="27" name="Picture 26" descr="TwinklingStars.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0454" y="0"/>
                <a:ext cx="2839193" cy="2129395"/>
              </a:xfrm>
              <a:prstGeom prst="rect">
                <a:avLst/>
              </a:prstGeom>
            </p:spPr>
          </p:pic>
          <p:pic>
            <p:nvPicPr>
              <p:cNvPr id="28" name="Picture 27" descr="TwinklingStars.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29281" y="-1"/>
                <a:ext cx="2839193" cy="2129395"/>
              </a:xfrm>
              <a:prstGeom prst="rect">
                <a:avLst/>
              </a:prstGeom>
            </p:spPr>
          </p:pic>
        </p:grpSp>
      </p:grpSp>
      <p:pic>
        <p:nvPicPr>
          <p:cNvPr id="8" name="Picture 7" descr="ramadan_karim_by_almahy.jpg"/>
          <p:cNvPicPr>
            <a:picLocks noChangeAspect="1"/>
          </p:cNvPicPr>
          <p:nvPr userDrawn="1"/>
        </p:nvPicPr>
        <p:blipFill rotWithShape="1">
          <a:blip r:embed="rId3">
            <a:extLst>
              <a:ext uri="{28A0092B-C50C-407E-A947-70E740481C1C}">
                <a14:useLocalDpi xmlns:a14="http://schemas.microsoft.com/office/drawing/2010/main" val="0"/>
              </a:ext>
            </a:extLst>
          </a:blip>
          <a:srcRect t="19387" b="63274"/>
          <a:stretch/>
        </p:blipFill>
        <p:spPr>
          <a:xfrm>
            <a:off x="-78509" y="4340844"/>
            <a:ext cx="8572157" cy="949248"/>
          </a:xfrm>
          <a:prstGeom prst="rect">
            <a:avLst/>
          </a:prstGeom>
          <a:ln>
            <a:noFill/>
          </a:ln>
          <a:effectLst>
            <a:softEdge rad="112500"/>
          </a:effectLst>
        </p:spPr>
      </p:pic>
      <p:sp>
        <p:nvSpPr>
          <p:cNvPr id="4" name="Date Placeholder 3"/>
          <p:cNvSpPr>
            <a:spLocks noGrp="1"/>
          </p:cNvSpPr>
          <p:nvPr>
            <p:ph type="dt" sz="half" idx="10"/>
          </p:nvPr>
        </p:nvSpPr>
        <p:spPr/>
        <p:txBody>
          <a:bodyPr/>
          <a:lstStyle/>
          <a:p>
            <a:fld id="{18DD415F-E2E1-2940-B250-44B53D9BFA48}" type="datetimeFigureOut">
              <a:rPr lang="en-US" smtClean="0"/>
              <a:t>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497FE-EECB-CC48-8896-42F5A81BDC27}" type="slidenum">
              <a:rPr lang="en-US" smtClean="0"/>
              <a:t>‹#›</a:t>
            </a:fld>
            <a:endParaRPr lang="en-US"/>
          </a:p>
        </p:txBody>
      </p:sp>
      <p:pic>
        <p:nvPicPr>
          <p:cNvPr id="11" name="Picture 10" descr="ramadan_karim_by_almahy.jpg"/>
          <p:cNvPicPr>
            <a:picLocks noChangeAspect="1"/>
          </p:cNvPicPr>
          <p:nvPr userDrawn="1"/>
        </p:nvPicPr>
        <p:blipFill rotWithShape="1">
          <a:blip r:embed="rId3">
            <a:extLst>
              <a:ext uri="{28A0092B-C50C-407E-A947-70E740481C1C}">
                <a14:useLocalDpi xmlns:a14="http://schemas.microsoft.com/office/drawing/2010/main" val="0"/>
              </a:ext>
            </a:extLst>
          </a:blip>
          <a:srcRect b="28006"/>
          <a:stretch/>
        </p:blipFill>
        <p:spPr>
          <a:xfrm>
            <a:off x="288387" y="1180147"/>
            <a:ext cx="8398414" cy="3362091"/>
          </a:xfrm>
          <a:prstGeom prst="rect">
            <a:avLst/>
          </a:prstGeom>
          <a:ln>
            <a:noFill/>
          </a:ln>
          <a:effectLst>
            <a:softEdge rad="112500"/>
          </a:effectLst>
        </p:spPr>
      </p:pic>
      <p:sp>
        <p:nvSpPr>
          <p:cNvPr id="29" name="Subtitle 2"/>
          <p:cNvSpPr txBox="1">
            <a:spLocks/>
          </p:cNvSpPr>
          <p:nvPr userDrawn="1"/>
        </p:nvSpPr>
        <p:spPr>
          <a:xfrm>
            <a:off x="635523" y="2891238"/>
            <a:ext cx="7858125" cy="1651000"/>
          </a:xfrm>
          <a:prstGeom prst="rect">
            <a:avLst/>
          </a:prstGeom>
          <a:solidFill>
            <a:schemeClr val="accent4">
              <a:alpha val="98000"/>
            </a:schemeClr>
          </a:solidFill>
        </p:spPr>
        <p:style>
          <a:lnRef idx="3">
            <a:schemeClr val="lt1"/>
          </a:lnRef>
          <a:fillRef idx="1">
            <a:schemeClr val="accent4"/>
          </a:fillRef>
          <a:effectRef idx="1">
            <a:schemeClr val="accent4"/>
          </a:effectRef>
          <a:fontRef idx="none"/>
        </p:style>
        <p:txBody>
          <a:bodyPr vert="horz" lIns="91440" tIns="45720" rIns="91440" bIns="45720" rtlCol="0" anchor="ctr">
            <a:normAutofit/>
          </a:bodyPr>
          <a:lstStyle>
            <a:lvl1pPr marL="0" indent="0" algn="ctr" defTabSz="457200" rtl="0" eaLnBrk="1" latinLnBrk="0" hangingPunct="1">
              <a:spcBef>
                <a:spcPct val="20000"/>
              </a:spcBef>
              <a:buFont typeface="Arial"/>
              <a:buNone/>
              <a:defRPr sz="4000" b="1" kern="1200" cap="small">
                <a:solidFill>
                  <a:schemeClr val="tx1"/>
                </a:solidFill>
                <a:latin typeface="Garamond"/>
                <a:ea typeface="+mn-ea"/>
                <a:cs typeface="Garamond"/>
              </a:defRPr>
            </a:lvl1pPr>
            <a:lvl2pPr marL="457200" indent="0" algn="ctr" defTabSz="457200" rtl="0" eaLnBrk="1" latinLnBrk="0" hangingPunct="1">
              <a:spcBef>
                <a:spcPct val="20000"/>
              </a:spcBef>
              <a:buFont typeface="Arial"/>
              <a:buNone/>
              <a:defRPr sz="2800" b="1"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b="1"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b="1"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b="1"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dirty="0"/>
          </a:p>
        </p:txBody>
      </p:sp>
      <p:sp>
        <p:nvSpPr>
          <p:cNvPr id="30" name="Title 29"/>
          <p:cNvSpPr>
            <a:spLocks noGrp="1"/>
          </p:cNvSpPr>
          <p:nvPr>
            <p:ph type="title"/>
          </p:nvPr>
        </p:nvSpPr>
        <p:spPr>
          <a:xfrm>
            <a:off x="635523" y="3197844"/>
            <a:ext cx="7858125" cy="1143000"/>
          </a:xfrm>
        </p:spPr>
        <p:txBody>
          <a:bodyPr/>
          <a:lstStyle/>
          <a:p>
            <a:endParaRPr lang="en-US" dirty="0"/>
          </a:p>
        </p:txBody>
      </p:sp>
    </p:spTree>
    <p:extLst>
      <p:ext uri="{BB962C8B-B14F-4D97-AF65-F5344CB8AC3E}">
        <p14:creationId xmlns:p14="http://schemas.microsoft.com/office/powerpoint/2010/main" val="2230889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2" name="Picture 1" descr="twinkle-stars-sparkle-shine.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4" name="Date Placeholder 3"/>
          <p:cNvSpPr>
            <a:spLocks noGrp="1"/>
          </p:cNvSpPr>
          <p:nvPr>
            <p:ph type="dt" sz="half" idx="10"/>
          </p:nvPr>
        </p:nvSpPr>
        <p:spPr/>
        <p:txBody>
          <a:bodyPr/>
          <a:lstStyle/>
          <a:p>
            <a:fld id="{18DD415F-E2E1-2940-B250-44B53D9BFA48}" type="datetimeFigureOut">
              <a:rPr lang="en-US" smtClean="0"/>
              <a:t>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497FE-EECB-CC48-8896-42F5A81BDC27}" type="slidenum">
              <a:rPr lang="en-US" smtClean="0"/>
              <a:t>‹#›</a:t>
            </a:fld>
            <a:endParaRPr lang="en-US"/>
          </a:p>
        </p:txBody>
      </p:sp>
      <p:sp>
        <p:nvSpPr>
          <p:cNvPr id="3" name="Subtitle 2"/>
          <p:cNvSpPr>
            <a:spLocks noGrp="1"/>
          </p:cNvSpPr>
          <p:nvPr>
            <p:ph type="subTitle" idx="1"/>
          </p:nvPr>
        </p:nvSpPr>
        <p:spPr>
          <a:xfrm>
            <a:off x="650874" y="2301875"/>
            <a:ext cx="7858125" cy="1651000"/>
          </a:xfrm>
          <a:solidFill>
            <a:schemeClr val="accent4">
              <a:alpha val="98000"/>
            </a:schemeClr>
          </a:solidFill>
        </p:spPr>
        <p:style>
          <a:lnRef idx="3">
            <a:schemeClr val="lt1"/>
          </a:lnRef>
          <a:fillRef idx="1">
            <a:schemeClr val="accent4"/>
          </a:fillRef>
          <a:effectRef idx="1">
            <a:schemeClr val="accent4"/>
          </a:effectRef>
          <a:fontRef idx="none"/>
        </p:style>
        <p:txBody>
          <a:bodyPr anchor="ctr"/>
          <a:lstStyle>
            <a:lvl1pPr marL="0" indent="0" algn="ctr">
              <a:buNone/>
              <a:defRPr sz="4000" b="1" cap="small">
                <a:solidFill>
                  <a:schemeClr val="tx1"/>
                </a:solidFill>
                <a:latin typeface="Garamond"/>
                <a:cs typeface="Garamon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4278664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47402" y="274638"/>
            <a:ext cx="6839398" cy="1143000"/>
          </a:xfrm>
        </p:spPr>
        <p:style>
          <a:lnRef idx="1">
            <a:schemeClr val="accent4"/>
          </a:lnRef>
          <a:fillRef idx="3">
            <a:schemeClr val="accent4"/>
          </a:fillRef>
          <a:effectRef idx="2">
            <a:schemeClr val="accent4"/>
          </a:effectRef>
          <a:fontRef idx="none"/>
        </p:style>
        <p:txBody>
          <a:bodyPr anchor="ctr">
            <a:noAutofit/>
          </a:bodyPr>
          <a:lstStyle>
            <a:lvl1pPr>
              <a:defRPr sz="4000" b="1">
                <a:latin typeface="Adobe Caslon Pro"/>
                <a:cs typeface="Adobe Caslon Pro"/>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47402" y="1600200"/>
            <a:ext cx="6839398" cy="4525963"/>
          </a:xfrm>
        </p:spPr>
        <p:txBody>
          <a:bodyPr/>
          <a:lstStyle>
            <a:lvl1pPr>
              <a:defRPr>
                <a:latin typeface="Adobe Caslon Pro"/>
                <a:cs typeface="Adobe Caslon Pro"/>
              </a:defRPr>
            </a:lvl1pPr>
            <a:lvl2pPr>
              <a:defRPr>
                <a:latin typeface="Adobe Caslon Pro"/>
                <a:cs typeface="Adobe Caslon Pro"/>
              </a:defRPr>
            </a:lvl2pPr>
            <a:lvl3pPr>
              <a:defRPr>
                <a:latin typeface="Adobe Caslon Pro"/>
                <a:cs typeface="Adobe Caslon Pro"/>
              </a:defRPr>
            </a:lvl3pPr>
            <a:lvl4pPr>
              <a:defRPr>
                <a:latin typeface="Adobe Caslon Pro"/>
                <a:cs typeface="Adobe Caslon Pro"/>
              </a:defRPr>
            </a:lvl4pPr>
            <a:lvl5pPr>
              <a:defRPr>
                <a:latin typeface="Adobe Caslon Pro"/>
                <a:cs typeface="Adobe Caslon Pro"/>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8DD415F-E2E1-2940-B250-44B53D9BFA48}" type="datetimeFigureOut">
              <a:rPr lang="en-US" smtClean="0"/>
              <a:t>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497FE-EECB-CC48-8896-42F5A81BDC27}" type="slidenum">
              <a:rPr lang="en-US" smtClean="0"/>
              <a:t>‹#›</a:t>
            </a:fld>
            <a:endParaRPr lang="en-US"/>
          </a:p>
        </p:txBody>
      </p:sp>
      <p:grpSp>
        <p:nvGrpSpPr>
          <p:cNvPr id="15" name="Group 14"/>
          <p:cNvGrpSpPr/>
          <p:nvPr userDrawn="1"/>
        </p:nvGrpSpPr>
        <p:grpSpPr>
          <a:xfrm>
            <a:off x="287168" y="273961"/>
            <a:ext cx="1247773" cy="6447514"/>
            <a:chOff x="287168" y="102622"/>
            <a:chExt cx="1475624" cy="6755378"/>
          </a:xfrm>
        </p:grpSpPr>
        <p:pic>
          <p:nvPicPr>
            <p:cNvPr id="9" name="Picture 8" descr="TwinklingStars.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7168" y="102622"/>
              <a:ext cx="1475624" cy="1167319"/>
            </a:xfrm>
            <a:prstGeom prst="rect">
              <a:avLst/>
            </a:prstGeom>
          </p:spPr>
        </p:pic>
        <p:pic>
          <p:nvPicPr>
            <p:cNvPr id="10" name="Picture 9" descr="TwinklingStars.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7168" y="1257113"/>
              <a:ext cx="1475624" cy="1167319"/>
            </a:xfrm>
            <a:prstGeom prst="rect">
              <a:avLst/>
            </a:prstGeom>
          </p:spPr>
        </p:pic>
        <p:pic>
          <p:nvPicPr>
            <p:cNvPr id="11" name="Picture 10" descr="TwinklingStars.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7168" y="2397551"/>
              <a:ext cx="1475624" cy="1167319"/>
            </a:xfrm>
            <a:prstGeom prst="rect">
              <a:avLst/>
            </a:prstGeom>
          </p:spPr>
        </p:pic>
        <p:pic>
          <p:nvPicPr>
            <p:cNvPr id="12" name="Picture 11" descr="TwinklingStars.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7168" y="3578923"/>
              <a:ext cx="1475624" cy="1167319"/>
            </a:xfrm>
            <a:prstGeom prst="rect">
              <a:avLst/>
            </a:prstGeom>
          </p:spPr>
        </p:pic>
        <p:pic>
          <p:nvPicPr>
            <p:cNvPr id="13" name="Picture 12" descr="TwinklingStars.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7168" y="4536190"/>
              <a:ext cx="1475624" cy="1167319"/>
            </a:xfrm>
            <a:prstGeom prst="rect">
              <a:avLst/>
            </a:prstGeom>
          </p:spPr>
        </p:pic>
        <p:pic>
          <p:nvPicPr>
            <p:cNvPr id="14" name="Picture 13" descr="TwinklingStars.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7168" y="5690681"/>
              <a:ext cx="1475624" cy="1167319"/>
            </a:xfrm>
            <a:prstGeom prst="rect">
              <a:avLst/>
            </a:prstGeom>
          </p:spPr>
        </p:pic>
      </p:grpSp>
      <p:pic>
        <p:nvPicPr>
          <p:cNvPr id="7" name="Picture 6" descr="Ramadan-Kareem-6.jpg"/>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287168" y="2928148"/>
            <a:ext cx="1247773" cy="11430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3906585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DD415F-E2E1-2940-B250-44B53D9BFA48}" type="datetimeFigureOut">
              <a:rPr lang="en-US" smtClean="0"/>
              <a:t>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497FE-EECB-CC48-8896-42F5A81BDC27}" type="slidenum">
              <a:rPr lang="en-US" smtClean="0"/>
              <a:t>‹#›</a:t>
            </a:fld>
            <a:endParaRPr lang="en-US"/>
          </a:p>
        </p:txBody>
      </p:sp>
    </p:spTree>
    <p:extLst>
      <p:ext uri="{BB962C8B-B14F-4D97-AF65-F5344CB8AC3E}">
        <p14:creationId xmlns:p14="http://schemas.microsoft.com/office/powerpoint/2010/main" val="1604693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DD415F-E2E1-2940-B250-44B53D9BFA48}" type="datetimeFigureOut">
              <a:rPr lang="en-US" smtClean="0"/>
              <a:t>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2497FE-EECB-CC48-8896-42F5A81BDC27}" type="slidenum">
              <a:rPr lang="en-US" smtClean="0"/>
              <a:t>‹#›</a:t>
            </a:fld>
            <a:endParaRPr lang="en-US"/>
          </a:p>
        </p:txBody>
      </p:sp>
    </p:spTree>
    <p:extLst>
      <p:ext uri="{BB962C8B-B14F-4D97-AF65-F5344CB8AC3E}">
        <p14:creationId xmlns:p14="http://schemas.microsoft.com/office/powerpoint/2010/main" val="2339914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DD415F-E2E1-2940-B250-44B53D9BFA48}" type="datetimeFigureOut">
              <a:rPr lang="en-US" smtClean="0"/>
              <a:t>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2497FE-EECB-CC48-8896-42F5A81BDC27}" type="slidenum">
              <a:rPr lang="en-US" smtClean="0"/>
              <a:t>‹#›</a:t>
            </a:fld>
            <a:endParaRPr lang="en-US"/>
          </a:p>
        </p:txBody>
      </p:sp>
    </p:spTree>
    <p:extLst>
      <p:ext uri="{BB962C8B-B14F-4D97-AF65-F5344CB8AC3E}">
        <p14:creationId xmlns:p14="http://schemas.microsoft.com/office/powerpoint/2010/main" val="256312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DD415F-E2E1-2940-B250-44B53D9BFA48}" type="datetimeFigureOut">
              <a:rPr lang="en-US" smtClean="0"/>
              <a:t>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2497FE-EECB-CC48-8896-42F5A81BDC27}" type="slidenum">
              <a:rPr lang="en-US" smtClean="0"/>
              <a:t>‹#›</a:t>
            </a:fld>
            <a:endParaRPr lang="en-US"/>
          </a:p>
        </p:txBody>
      </p:sp>
    </p:spTree>
    <p:extLst>
      <p:ext uri="{BB962C8B-B14F-4D97-AF65-F5344CB8AC3E}">
        <p14:creationId xmlns:p14="http://schemas.microsoft.com/office/powerpoint/2010/main" val="711898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DD415F-E2E1-2940-B250-44B53D9BFA48}" type="datetimeFigureOut">
              <a:rPr lang="en-US" smtClean="0"/>
              <a:t>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2497FE-EECB-CC48-8896-42F5A81BDC27}" type="slidenum">
              <a:rPr lang="en-US" smtClean="0"/>
              <a:t>‹#›</a:t>
            </a:fld>
            <a:endParaRPr lang="en-US"/>
          </a:p>
        </p:txBody>
      </p:sp>
    </p:spTree>
    <p:extLst>
      <p:ext uri="{BB962C8B-B14F-4D97-AF65-F5344CB8AC3E}">
        <p14:creationId xmlns:p14="http://schemas.microsoft.com/office/powerpoint/2010/main" val="222488155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DD415F-E2E1-2940-B250-44B53D9BFA48}" type="datetimeFigureOut">
              <a:rPr lang="en-US" smtClean="0"/>
              <a:t>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2497FE-EECB-CC48-8896-42F5A81BDC27}" type="slidenum">
              <a:rPr lang="en-US" smtClean="0"/>
              <a:t>‹#›</a:t>
            </a:fld>
            <a:endParaRPr lang="en-US"/>
          </a:p>
        </p:txBody>
      </p:sp>
    </p:spTree>
    <p:extLst>
      <p:ext uri="{BB962C8B-B14F-4D97-AF65-F5344CB8AC3E}">
        <p14:creationId xmlns:p14="http://schemas.microsoft.com/office/powerpoint/2010/main" val="1092342946"/>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60"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ctr" defTabSz="4572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b="1"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4.xml"/><Relationship Id="rId2" Type="http://schemas.openxmlformats.org/officeDocument/2006/relationships/diagramData" Target="../diagrams/data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4.xml"/><Relationship Id="rId2" Type="http://schemas.openxmlformats.org/officeDocument/2006/relationships/diagramData" Target="../diagrams/data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4.xml"/><Relationship Id="rId2" Type="http://schemas.openxmlformats.org/officeDocument/2006/relationships/diagramData" Target="../diagrams/data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4.xml"/><Relationship Id="rId2" Type="http://schemas.openxmlformats.org/officeDocument/2006/relationships/diagramData" Target="../diagrams/data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7.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7.xml"/><Relationship Id="rId4" Type="http://schemas.openxmlformats.org/officeDocument/2006/relationships/diagramQuickStyle" Target="../diagrams/quickStyle7.xml"/><Relationship Id="rId5" Type="http://schemas.openxmlformats.org/officeDocument/2006/relationships/diagramColors" Target="../diagrams/colors7.xml"/><Relationship Id="rId6" Type="http://schemas.microsoft.com/office/2007/relationships/diagramDrawing" Target="../diagrams/drawing7.xml"/><Relationship Id="rId1" Type="http://schemas.openxmlformats.org/officeDocument/2006/relationships/slideLayout" Target="../slideLayouts/slideLayout4.xml"/><Relationship Id="rId2" Type="http://schemas.openxmlformats.org/officeDocument/2006/relationships/diagramData" Target="../diagrams/data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8.xml"/><Relationship Id="rId4" Type="http://schemas.openxmlformats.org/officeDocument/2006/relationships/diagramQuickStyle" Target="../diagrams/quickStyle8.xml"/><Relationship Id="rId5" Type="http://schemas.openxmlformats.org/officeDocument/2006/relationships/diagramColors" Target="../diagrams/colors8.xml"/><Relationship Id="rId6" Type="http://schemas.microsoft.com/office/2007/relationships/diagramDrawing" Target="../diagrams/drawing8.xml"/><Relationship Id="rId1" Type="http://schemas.openxmlformats.org/officeDocument/2006/relationships/slideLayout" Target="../slideLayouts/slideLayout4.xml"/><Relationship Id="rId2" Type="http://schemas.openxmlformats.org/officeDocument/2006/relationships/diagramData" Target="../diagrams/data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4.xml"/><Relationship Id="rId2" Type="http://schemas.openxmlformats.org/officeDocument/2006/relationships/diagramData" Target="../diagrams/data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8.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9.jp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4.xml"/><Relationship Id="rId2"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Welcome Ramadan</a:t>
            </a:r>
            <a:endParaRPr lang="en-US" dirty="0"/>
          </a:p>
        </p:txBody>
      </p:sp>
    </p:spTree>
    <p:extLst>
      <p:ext uri="{BB962C8B-B14F-4D97-AF65-F5344CB8AC3E}">
        <p14:creationId xmlns:p14="http://schemas.microsoft.com/office/powerpoint/2010/main" val="137309482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Power we need to fulfill this responsibility ….</a:t>
            </a:r>
            <a:endParaRPr lang="en-US" dirty="0"/>
          </a:p>
        </p:txBody>
      </p:sp>
      <p:sp>
        <p:nvSpPr>
          <p:cNvPr id="3" name="Content Placeholder 2"/>
          <p:cNvSpPr>
            <a:spLocks noGrp="1"/>
          </p:cNvSpPr>
          <p:nvPr>
            <p:ph idx="1"/>
          </p:nvPr>
        </p:nvSpPr>
        <p:spPr>
          <a:ln>
            <a:noFill/>
          </a:ln>
        </p:spPr>
        <p:txBody>
          <a:bodyPr/>
          <a:lstStyle/>
          <a:p>
            <a:endParaRPr lang="en-US" dirty="0">
              <a:solidFill>
                <a:schemeClr val="bg1"/>
              </a:solidFill>
            </a:endParaRPr>
          </a:p>
        </p:txBody>
      </p:sp>
      <p:sp>
        <p:nvSpPr>
          <p:cNvPr id="4" name="Explosion 1 3"/>
          <p:cNvSpPr/>
          <p:nvPr/>
        </p:nvSpPr>
        <p:spPr>
          <a:xfrm>
            <a:off x="2800826" y="2000431"/>
            <a:ext cx="5131947" cy="3583381"/>
          </a:xfrm>
          <a:prstGeom prst="irregularSeal1">
            <a:avLst/>
          </a:prstGeom>
          <a:solidFill>
            <a:schemeClr val="accent4">
              <a:lumMod val="60000"/>
              <a:lumOff val="40000"/>
            </a:schemeClr>
          </a:solidFill>
          <a:ln>
            <a:solidFill>
              <a:srgbClr val="FCF363"/>
            </a:solidFill>
          </a:ln>
          <a:effectLst>
            <a:glow rad="342900">
              <a:schemeClr val="accent3">
                <a:satMod val="175000"/>
                <a:alpha val="40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4">
                  <a:lumMod val="75000"/>
                </a:schemeClr>
              </a:solidFill>
            </a:endParaRPr>
          </a:p>
        </p:txBody>
      </p:sp>
      <p:sp>
        <p:nvSpPr>
          <p:cNvPr id="5" name="TextBox 4"/>
          <p:cNvSpPr txBox="1"/>
          <p:nvPr/>
        </p:nvSpPr>
        <p:spPr>
          <a:xfrm>
            <a:off x="4662244" y="3380682"/>
            <a:ext cx="1443904" cy="707886"/>
          </a:xfrm>
          <a:prstGeom prst="rect">
            <a:avLst/>
          </a:prstGeom>
          <a:noFill/>
        </p:spPr>
        <p:txBody>
          <a:bodyPr wrap="square" rtlCol="0">
            <a:spAutoFit/>
          </a:bodyPr>
          <a:lstStyle/>
          <a:p>
            <a:r>
              <a:rPr lang="en-US" sz="4000" b="1" dirty="0" err="1" smtClean="0"/>
              <a:t>تقویٰ</a:t>
            </a:r>
            <a:endParaRPr lang="en-US" sz="4000" b="1" dirty="0"/>
          </a:p>
        </p:txBody>
      </p:sp>
    </p:spTree>
    <p:extLst>
      <p:ext uri="{BB962C8B-B14F-4D97-AF65-F5344CB8AC3E}">
        <p14:creationId xmlns:p14="http://schemas.microsoft.com/office/powerpoint/2010/main" val="145240794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Connection of Ramadan and </a:t>
            </a:r>
            <a:r>
              <a:rPr lang="en-US" dirty="0" err="1" smtClean="0"/>
              <a:t>Taqwa</a:t>
            </a:r>
            <a:endParaRPr lang="en-US" dirty="0"/>
          </a:p>
        </p:txBody>
      </p:sp>
      <p:sp>
        <p:nvSpPr>
          <p:cNvPr id="3" name="Content Placeholder 2"/>
          <p:cNvSpPr>
            <a:spLocks noGrp="1"/>
          </p:cNvSpPr>
          <p:nvPr>
            <p:ph idx="1"/>
          </p:nvPr>
        </p:nvSpPr>
        <p:spPr/>
        <p:txBody>
          <a:bodyPr>
            <a:normAutofit/>
          </a:bodyPr>
          <a:lstStyle/>
          <a:p>
            <a:pPr marL="0" indent="0" algn="ctr">
              <a:buNone/>
            </a:pPr>
            <a:r>
              <a:rPr lang="ar-sa" dirty="0">
                <a:latin typeface="Adobe Caslon Pro"/>
                <a:cs typeface="Adobe Caslon Pro"/>
              </a:rPr>
              <a:t>يَا أَيُّهَا الَّذِينَ آمَنُوا كُتِبَ عَلَيْكُمُ الصِّيَامُ كَمَا كُتِبَ </a:t>
            </a:r>
            <a:r>
              <a:rPr lang="en-US" dirty="0" smtClean="0">
                <a:latin typeface="Adobe Caslon Pro"/>
                <a:cs typeface="Adobe Caslon Pro"/>
              </a:rPr>
              <a:t> </a:t>
            </a:r>
          </a:p>
          <a:p>
            <a:pPr marL="0" indent="0" algn="ctr">
              <a:buNone/>
            </a:pPr>
            <a:endParaRPr lang="en-US" dirty="0"/>
          </a:p>
          <a:p>
            <a:pPr marL="0" indent="0" algn="ctr">
              <a:buNone/>
            </a:pPr>
            <a:r>
              <a:rPr lang="ar-sa" dirty="0" smtClean="0">
                <a:latin typeface="Adobe Caslon Pro"/>
                <a:cs typeface="Adobe Caslon Pro"/>
              </a:rPr>
              <a:t>عَلَى </a:t>
            </a:r>
            <a:r>
              <a:rPr lang="ar-sa" dirty="0">
                <a:latin typeface="Adobe Caslon Pro"/>
                <a:cs typeface="Adobe Caslon Pro"/>
              </a:rPr>
              <a:t>الَّذِينَ </a:t>
            </a:r>
            <a:r>
              <a:rPr lang="ar-sa" dirty="0" smtClean="0">
                <a:latin typeface="Adobe Caslon Pro"/>
                <a:cs typeface="Adobe Caslon Pro"/>
              </a:rPr>
              <a:t>مِن </a:t>
            </a:r>
            <a:r>
              <a:rPr lang="ar-sa" dirty="0">
                <a:latin typeface="Adobe Caslon Pro"/>
                <a:cs typeface="Adobe Caslon Pro"/>
              </a:rPr>
              <a:t>قَبْلِكُمْ لَعَلَّكُمْ </a:t>
            </a:r>
            <a:r>
              <a:rPr lang="ar-sa" dirty="0" smtClean="0">
                <a:latin typeface="Adobe Caslon Pro"/>
                <a:cs typeface="Adobe Caslon Pro"/>
              </a:rPr>
              <a:t>تَتَّقُونَ</a:t>
            </a:r>
            <a:r>
              <a:rPr lang="en-US" dirty="0" smtClean="0">
                <a:latin typeface="Adobe Caslon Pro"/>
                <a:cs typeface="Adobe Caslon Pro"/>
              </a:rPr>
              <a:t> </a:t>
            </a:r>
          </a:p>
          <a:p>
            <a:pPr marL="0" indent="0" algn="ctr">
              <a:buNone/>
            </a:pPr>
            <a:endParaRPr lang="en-US" dirty="0">
              <a:latin typeface="Adobe Caslon Pro"/>
              <a:cs typeface="Adobe Caslon Pro"/>
            </a:endParaRPr>
          </a:p>
          <a:p>
            <a:pPr marL="0" indent="0" algn="ctr">
              <a:buNone/>
            </a:pPr>
            <a:r>
              <a:rPr lang="en-US" sz="2400" dirty="0"/>
              <a:t>O ye who believe! Fasting is prescribed to you as it was prescribed to those before you, that ye may (learn) self-</a:t>
            </a:r>
            <a:r>
              <a:rPr lang="en-US" sz="2400" dirty="0" smtClean="0"/>
              <a:t>restraint</a:t>
            </a:r>
            <a:r>
              <a:rPr lang="en-US" sz="2400" dirty="0"/>
              <a:t> </a:t>
            </a:r>
            <a:r>
              <a:rPr lang="en-US" sz="2400" dirty="0" smtClean="0"/>
              <a:t>(Al-</a:t>
            </a:r>
            <a:r>
              <a:rPr lang="en-US" sz="2400" dirty="0" err="1" smtClean="0"/>
              <a:t>Baqarah</a:t>
            </a:r>
            <a:r>
              <a:rPr lang="en-US" sz="2400" dirty="0" smtClean="0"/>
              <a:t>: 183)</a:t>
            </a:r>
            <a:endParaRPr lang="en-US" sz="2400" dirty="0">
              <a:latin typeface="Adobe Caslon Pro"/>
              <a:cs typeface="Adobe Caslon Pro"/>
            </a:endParaRPr>
          </a:p>
        </p:txBody>
      </p:sp>
    </p:spTree>
    <p:extLst>
      <p:ext uri="{BB962C8B-B14F-4D97-AF65-F5344CB8AC3E}">
        <p14:creationId xmlns:p14="http://schemas.microsoft.com/office/powerpoint/2010/main" val="90519514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Taqwa</a:t>
            </a:r>
            <a:r>
              <a:rPr lang="en-US" dirty="0" smtClean="0"/>
              <a:t>… “to abstain from”</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02636678"/>
              </p:ext>
            </p:extLst>
          </p:nvPr>
        </p:nvGraphicFramePr>
        <p:xfrm>
          <a:off x="2152896" y="1600200"/>
          <a:ext cx="6533904" cy="50447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own Arrow 3"/>
          <p:cNvSpPr/>
          <p:nvPr/>
        </p:nvSpPr>
        <p:spPr>
          <a:xfrm>
            <a:off x="5236326" y="4748850"/>
            <a:ext cx="382721" cy="695802"/>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397239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Taqwa</a:t>
            </a:r>
            <a:r>
              <a:rPr lang="en-US" dirty="0" smtClean="0"/>
              <a:t> teaches us…..</a:t>
            </a:r>
            <a:endParaRPr lang="en-US" dirty="0"/>
          </a:p>
        </p:txBody>
      </p:sp>
      <p:sp>
        <p:nvSpPr>
          <p:cNvPr id="3" name="Content Placeholder 2"/>
          <p:cNvSpPr>
            <a:spLocks noGrp="1"/>
          </p:cNvSpPr>
          <p:nvPr>
            <p:ph idx="1"/>
          </p:nvPr>
        </p:nvSpPr>
        <p:spPr/>
        <p:txBody>
          <a:bodyPr/>
          <a:lstStyle/>
          <a:p>
            <a:pPr>
              <a:buClr>
                <a:schemeClr val="accent4"/>
              </a:buClr>
              <a:buFont typeface="Wingdings" charset="2"/>
              <a:buChar char="²"/>
            </a:pPr>
            <a:r>
              <a:rPr lang="en-US" dirty="0" smtClean="0"/>
              <a:t>Accept Allah </a:t>
            </a:r>
            <a:r>
              <a:rPr lang="en-US" dirty="0" err="1" smtClean="0"/>
              <a:t>Ta’ala</a:t>
            </a:r>
            <a:r>
              <a:rPr lang="en-US" dirty="0" smtClean="0"/>
              <a:t> as supreme authority in our lives</a:t>
            </a:r>
          </a:p>
          <a:p>
            <a:pPr marL="0" indent="0">
              <a:buClr>
                <a:schemeClr val="accent4"/>
              </a:buClr>
              <a:buNone/>
            </a:pPr>
            <a:endParaRPr lang="en-US" dirty="0" smtClean="0"/>
          </a:p>
          <a:p>
            <a:pPr>
              <a:buClr>
                <a:schemeClr val="accent4"/>
              </a:buClr>
              <a:buFont typeface="Wingdings" charset="2"/>
              <a:buChar char="²"/>
            </a:pPr>
            <a:r>
              <a:rPr lang="en-US" dirty="0" smtClean="0"/>
              <a:t>Remember He has all possible and impossible powers.</a:t>
            </a:r>
          </a:p>
          <a:p>
            <a:pPr marL="0" indent="0">
              <a:buClr>
                <a:schemeClr val="accent4"/>
              </a:buClr>
              <a:buNone/>
            </a:pPr>
            <a:endParaRPr lang="en-US" dirty="0" smtClean="0"/>
          </a:p>
          <a:p>
            <a:pPr>
              <a:buClr>
                <a:schemeClr val="accent4"/>
              </a:buClr>
              <a:buFont typeface="Wingdings" charset="2"/>
              <a:buChar char="²"/>
            </a:pPr>
            <a:r>
              <a:rPr lang="en-US" dirty="0" smtClean="0"/>
              <a:t>We walk, talk, eat, act according to HIS order.</a:t>
            </a:r>
            <a:endParaRPr lang="en-US" dirty="0"/>
          </a:p>
        </p:txBody>
      </p:sp>
    </p:spTree>
    <p:extLst>
      <p:ext uri="{BB962C8B-B14F-4D97-AF65-F5344CB8AC3E}">
        <p14:creationId xmlns:p14="http://schemas.microsoft.com/office/powerpoint/2010/main" val="68464715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 heart…… </a:t>
            </a:r>
            <a:r>
              <a:rPr lang="en-US" dirty="0" err="1" smtClean="0"/>
              <a:t>دل</a:t>
            </a:r>
            <a:r>
              <a:rPr lang="en-US" dirty="0" smtClean="0"/>
              <a:t> </a:t>
            </a:r>
            <a:r>
              <a:rPr lang="en-US" dirty="0" err="1" smtClean="0"/>
              <a:t>کا</a:t>
            </a:r>
            <a:r>
              <a:rPr lang="en-US" dirty="0" smtClean="0"/>
              <a:t> </a:t>
            </a:r>
            <a:r>
              <a:rPr lang="en-US" dirty="0" err="1" smtClean="0"/>
              <a:t>معاملہ</a:t>
            </a:r>
            <a:r>
              <a:rPr lang="en-US" dirty="0" smtClean="0"/>
              <a:t> </a:t>
            </a:r>
            <a:endParaRPr lang="en-US" dirty="0"/>
          </a:p>
        </p:txBody>
      </p:sp>
      <p:sp>
        <p:nvSpPr>
          <p:cNvPr id="3" name="Content Placeholder 2"/>
          <p:cNvSpPr>
            <a:spLocks noGrp="1"/>
          </p:cNvSpPr>
          <p:nvPr>
            <p:ph idx="1"/>
          </p:nvPr>
        </p:nvSpPr>
        <p:spPr/>
        <p:txBody>
          <a:bodyPr>
            <a:noAutofit/>
          </a:bodyPr>
          <a:lstStyle/>
          <a:p>
            <a:pPr marL="0" indent="0">
              <a:buNone/>
            </a:pPr>
            <a:r>
              <a:rPr lang="en-US" sz="2400" dirty="0"/>
              <a:t>Abu </a:t>
            </a:r>
            <a:r>
              <a:rPr lang="en-US" sz="2400" dirty="0" err="1"/>
              <a:t>Hurayrah</a:t>
            </a:r>
            <a:r>
              <a:rPr lang="en-US" sz="2400" dirty="0"/>
              <a:t> </a:t>
            </a:r>
            <a:r>
              <a:rPr lang="en-US" sz="2400" dirty="0" smtClean="0"/>
              <a:t>(RA) </a:t>
            </a:r>
            <a:r>
              <a:rPr lang="en-US" sz="2400" dirty="0"/>
              <a:t>said: The Messenger of Allah </a:t>
            </a:r>
            <a:r>
              <a:rPr lang="en-US" sz="2400" dirty="0" smtClean="0"/>
              <a:t>(saw) </a:t>
            </a:r>
            <a:r>
              <a:rPr lang="en-US" sz="2400" dirty="0"/>
              <a:t>said: </a:t>
            </a:r>
            <a:endParaRPr lang="en-US" sz="2400" dirty="0" smtClean="0"/>
          </a:p>
          <a:p>
            <a:pPr marL="0" indent="0">
              <a:buNone/>
            </a:pPr>
            <a:r>
              <a:rPr lang="en-US" sz="2400" i="1" dirty="0" smtClean="0"/>
              <a:t>“</a:t>
            </a:r>
            <a:r>
              <a:rPr lang="en-US" sz="2400" i="1" dirty="0"/>
              <a:t>Do not have envy of one another. Do not inflate prices on one another. Do not hate one another. Do not turn your backs on one another. Do not undersell one another; but rather, be worshipers of Allah and brothers. The Muslim is the brother of his fellow Muslim. He does not oppress him, nor does he abandon him, nor does he lie to him, nor does he belittle him. </a:t>
            </a:r>
            <a:r>
              <a:rPr lang="en-US" sz="2400" i="1" dirty="0" err="1"/>
              <a:t>Taqwa</a:t>
            </a:r>
            <a:r>
              <a:rPr lang="en-US" sz="2400" i="1" dirty="0"/>
              <a:t> is here” and he pointed to his chest three times. “It is a sufficient act of evil that a person belittles his Muslim brother. Every Muslim to another Muslim is sacred, his blood, his wealth, and his honor.</a:t>
            </a:r>
            <a:r>
              <a:rPr lang="en-US" sz="2400" i="1" dirty="0" smtClean="0"/>
              <a:t>” </a:t>
            </a:r>
          </a:p>
          <a:p>
            <a:pPr marL="0" indent="0">
              <a:buNone/>
            </a:pPr>
            <a:r>
              <a:rPr lang="hr-HR" sz="2400" b="1" dirty="0" smtClean="0"/>
              <a:t>[</a:t>
            </a:r>
            <a:r>
              <a:rPr lang="hr-HR" sz="2400" b="1" dirty="0"/>
              <a:t>Sahih Muslim</a:t>
            </a:r>
            <a:r>
              <a:rPr lang="hr-HR" sz="2400" b="1" dirty="0" smtClean="0"/>
              <a:t>]</a:t>
            </a:r>
            <a:endParaRPr lang="hr-HR" sz="2400" dirty="0"/>
          </a:p>
        </p:txBody>
      </p:sp>
    </p:spTree>
    <p:extLst>
      <p:ext uri="{BB962C8B-B14F-4D97-AF65-F5344CB8AC3E}">
        <p14:creationId xmlns:p14="http://schemas.microsoft.com/office/powerpoint/2010/main" val="321913655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Combo deal</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78146146"/>
              </p:ext>
            </p:extLst>
          </p:nvPr>
        </p:nvGraphicFramePr>
        <p:xfrm>
          <a:off x="2152896" y="1600200"/>
          <a:ext cx="6533904"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264439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Rise above your needs</a:t>
            </a:r>
            <a:endParaRPr lang="en-US" dirty="0"/>
          </a:p>
        </p:txBody>
      </p:sp>
      <p:sp>
        <p:nvSpPr>
          <p:cNvPr id="3" name="Content Placeholder 2"/>
          <p:cNvSpPr>
            <a:spLocks noGrp="1"/>
          </p:cNvSpPr>
          <p:nvPr>
            <p:ph idx="1"/>
          </p:nvPr>
        </p:nvSpPr>
        <p:spPr>
          <a:xfrm>
            <a:off x="2152896" y="2154962"/>
            <a:ext cx="6533904" cy="4525963"/>
          </a:xfrm>
        </p:spPr>
        <p:txBody>
          <a:bodyPr>
            <a:normAutofit fontScale="92500" lnSpcReduction="10000"/>
          </a:bodyPr>
          <a:lstStyle/>
          <a:p>
            <a:pPr marL="0" indent="0">
              <a:buNone/>
            </a:pPr>
            <a:endParaRPr lang="en-US" dirty="0"/>
          </a:p>
          <a:p>
            <a:endParaRPr lang="en-US" dirty="0" smtClean="0"/>
          </a:p>
          <a:p>
            <a:endParaRPr lang="en-US" dirty="0"/>
          </a:p>
          <a:p>
            <a:endParaRPr lang="en-US" dirty="0" smtClean="0"/>
          </a:p>
          <a:p>
            <a:endParaRPr lang="en-US" dirty="0"/>
          </a:p>
          <a:p>
            <a:pPr marL="0" indent="0">
              <a:buNone/>
            </a:pPr>
            <a:endParaRPr lang="en-US" dirty="0" smtClean="0"/>
          </a:p>
          <a:p>
            <a:pPr marL="0" indent="0">
              <a:buNone/>
            </a:pPr>
            <a:endParaRPr lang="en-US" dirty="0"/>
          </a:p>
          <a:p>
            <a:pPr marL="0" indent="0">
              <a:buNone/>
            </a:pPr>
            <a:r>
              <a:rPr lang="en-US" dirty="0" smtClean="0"/>
              <a:t>Learning outcome: If </a:t>
            </a:r>
            <a:r>
              <a:rPr lang="en-US" dirty="0" err="1" smtClean="0"/>
              <a:t>taqwa</a:t>
            </a:r>
            <a:r>
              <a:rPr lang="en-US" dirty="0" smtClean="0"/>
              <a:t> in heart one can rise above all needs.</a:t>
            </a:r>
          </a:p>
          <a:p>
            <a:endParaRPr lang="en-US" dirty="0"/>
          </a:p>
        </p:txBody>
      </p:sp>
      <p:graphicFrame>
        <p:nvGraphicFramePr>
          <p:cNvPr id="5" name="Diagram 4"/>
          <p:cNvGraphicFramePr/>
          <p:nvPr>
            <p:extLst>
              <p:ext uri="{D42A27DB-BD31-4B8C-83A1-F6EECF244321}">
                <p14:modId xmlns:p14="http://schemas.microsoft.com/office/powerpoint/2010/main" val="1650054667"/>
              </p:ext>
            </p:extLst>
          </p:nvPr>
        </p:nvGraphicFramePr>
        <p:xfrm>
          <a:off x="2402032" y="140613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6574702" y="1541793"/>
            <a:ext cx="2569298" cy="646331"/>
          </a:xfrm>
          <a:prstGeom prst="rect">
            <a:avLst/>
          </a:prstGeom>
          <a:noFill/>
        </p:spPr>
        <p:txBody>
          <a:bodyPr wrap="square" rtlCol="0">
            <a:spAutoFit/>
          </a:bodyPr>
          <a:lstStyle/>
          <a:p>
            <a:pPr lvl="0"/>
            <a:r>
              <a:rPr lang="en-US" b="1" dirty="0"/>
              <a:t>Self Actualization</a:t>
            </a:r>
          </a:p>
          <a:p>
            <a:endParaRPr lang="en-US" b="1" dirty="0"/>
          </a:p>
        </p:txBody>
      </p:sp>
      <p:cxnSp>
        <p:nvCxnSpPr>
          <p:cNvPr id="8" name="Straight Connector 7"/>
          <p:cNvCxnSpPr/>
          <p:nvPr/>
        </p:nvCxnSpPr>
        <p:spPr>
          <a:xfrm flipV="1">
            <a:off x="5445160" y="1854105"/>
            <a:ext cx="1129542" cy="160592"/>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44097776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Allah Alone</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a:solidFill>
                  <a:prstClr val="black"/>
                </a:solidFill>
              </a:rPr>
              <a:t>Abu </a:t>
            </a:r>
            <a:r>
              <a:rPr lang="en-US" dirty="0" err="1">
                <a:solidFill>
                  <a:prstClr val="black"/>
                </a:solidFill>
              </a:rPr>
              <a:t>Huraira</a:t>
            </a:r>
            <a:r>
              <a:rPr lang="en-US" dirty="0">
                <a:solidFill>
                  <a:prstClr val="black"/>
                </a:solidFill>
              </a:rPr>
              <a:t> related that the </a:t>
            </a:r>
            <a:r>
              <a:rPr lang="en-US" dirty="0" smtClean="0">
                <a:solidFill>
                  <a:prstClr val="black"/>
                </a:solidFill>
              </a:rPr>
              <a:t>Prophet(saw) </a:t>
            </a:r>
            <a:r>
              <a:rPr lang="en-US" dirty="0">
                <a:solidFill>
                  <a:prstClr val="black"/>
                </a:solidFill>
              </a:rPr>
              <a:t>said: Allah the Majestic and Exalted said</a:t>
            </a:r>
            <a:r>
              <a:rPr lang="en-US" dirty="0" smtClean="0">
                <a:solidFill>
                  <a:prstClr val="black"/>
                </a:solidFill>
              </a:rPr>
              <a:t>:</a:t>
            </a:r>
          </a:p>
          <a:p>
            <a:pPr marL="0" indent="0">
              <a:buNone/>
            </a:pPr>
            <a:r>
              <a:rPr lang="en-US" dirty="0" smtClean="0">
                <a:solidFill>
                  <a:prstClr val="black"/>
                </a:solidFill>
              </a:rPr>
              <a:t> </a:t>
            </a:r>
            <a:r>
              <a:rPr lang="en-US" i="1" dirty="0">
                <a:solidFill>
                  <a:prstClr val="black"/>
                </a:solidFill>
              </a:rPr>
              <a:t>"Every deed of man will receive ten to 700 times reward, except </a:t>
            </a:r>
            <a:r>
              <a:rPr lang="en-US" i="1" dirty="0" err="1">
                <a:solidFill>
                  <a:prstClr val="black"/>
                </a:solidFill>
              </a:rPr>
              <a:t>Siyam</a:t>
            </a:r>
            <a:r>
              <a:rPr lang="en-US" i="1" dirty="0">
                <a:solidFill>
                  <a:prstClr val="black"/>
                </a:solidFill>
              </a:rPr>
              <a:t> (fasting), for it is for Me and I shall reward it (as I like). There are two occasions of joy for one who fasts: one when he breaks the fast and the other when he will meet his Lord"</a:t>
            </a:r>
            <a:r>
              <a:rPr lang="en-US" dirty="0">
                <a:solidFill>
                  <a:prstClr val="black"/>
                </a:solidFill>
              </a:rPr>
              <a:t> </a:t>
            </a:r>
            <a:endParaRPr lang="en-US" dirty="0" smtClean="0">
              <a:solidFill>
                <a:prstClr val="black"/>
              </a:solidFill>
            </a:endParaRPr>
          </a:p>
          <a:p>
            <a:pPr marL="0" indent="0">
              <a:buNone/>
            </a:pPr>
            <a:r>
              <a:rPr lang="en-US" dirty="0" smtClean="0">
                <a:solidFill>
                  <a:prstClr val="black"/>
                </a:solidFill>
              </a:rPr>
              <a:t>(</a:t>
            </a:r>
            <a:r>
              <a:rPr lang="en-US" dirty="0">
                <a:solidFill>
                  <a:prstClr val="black"/>
                </a:solidFill>
              </a:rPr>
              <a:t>Muslim).	</a:t>
            </a:r>
          </a:p>
        </p:txBody>
      </p:sp>
    </p:spTree>
    <p:extLst>
      <p:ext uri="{BB962C8B-B14F-4D97-AF65-F5344CB8AC3E}">
        <p14:creationId xmlns:p14="http://schemas.microsoft.com/office/powerpoint/2010/main" val="409433936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a:t>
            </a:r>
            <a:r>
              <a:rPr lang="en-US" dirty="0" err="1" smtClean="0"/>
              <a:t>Taqwa</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60539786"/>
              </p:ext>
            </p:extLst>
          </p:nvPr>
        </p:nvGraphicFramePr>
        <p:xfrm>
          <a:off x="1820333" y="903111"/>
          <a:ext cx="7140223" cy="57008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845070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Warm up in Month of Sha’ban</a:t>
            </a:r>
            <a:br>
              <a:rPr lang="en-US" dirty="0"/>
            </a:br>
            <a:r>
              <a:rPr lang="en-US" dirty="0" smtClean="0"/>
              <a:t>What to do now?</a:t>
            </a:r>
            <a:endParaRPr lang="en-US" dirty="0"/>
          </a:p>
        </p:txBody>
      </p:sp>
    </p:spTree>
    <p:extLst>
      <p:ext uri="{BB962C8B-B14F-4D97-AF65-F5344CB8AC3E}">
        <p14:creationId xmlns:p14="http://schemas.microsoft.com/office/powerpoint/2010/main" val="81142587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Virtues of Ramadan</a:t>
            </a:r>
            <a:endParaRPr lang="en-US" dirty="0"/>
          </a:p>
        </p:txBody>
      </p:sp>
      <p:sp>
        <p:nvSpPr>
          <p:cNvPr id="3" name="Content Placeholder 2"/>
          <p:cNvSpPr>
            <a:spLocks noGrp="1"/>
          </p:cNvSpPr>
          <p:nvPr>
            <p:ph idx="1"/>
          </p:nvPr>
        </p:nvSpPr>
        <p:spPr/>
        <p:txBody>
          <a:bodyPr/>
          <a:lstStyle/>
          <a:p>
            <a:r>
              <a:rPr lang="en-US" dirty="0" smtClean="0"/>
              <a:t>The best of all months</a:t>
            </a:r>
          </a:p>
          <a:p>
            <a:r>
              <a:rPr lang="en-US" dirty="0" err="1" smtClean="0"/>
              <a:t>Rasulullah</a:t>
            </a:r>
            <a:r>
              <a:rPr lang="en-US" dirty="0" smtClean="0"/>
              <a:t> (saw) received his prophet hood in this month.</a:t>
            </a:r>
          </a:p>
          <a:p>
            <a:r>
              <a:rPr lang="en-US" dirty="0" smtClean="0"/>
              <a:t>Quran revealed in this month.</a:t>
            </a:r>
          </a:p>
          <a:p>
            <a:r>
              <a:rPr lang="en-US" dirty="0" smtClean="0"/>
              <a:t>Reward multiplied.</a:t>
            </a:r>
          </a:p>
          <a:p>
            <a:r>
              <a:rPr lang="en-US" dirty="0" smtClean="0"/>
              <a:t>Night of power.</a:t>
            </a:r>
            <a:endParaRPr lang="en-US" dirty="0"/>
          </a:p>
        </p:txBody>
      </p:sp>
    </p:spTree>
    <p:extLst>
      <p:ext uri="{BB962C8B-B14F-4D97-AF65-F5344CB8AC3E}">
        <p14:creationId xmlns:p14="http://schemas.microsoft.com/office/powerpoint/2010/main" val="324134794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581994_425250527525964_375972046_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900" y="0"/>
            <a:ext cx="8945217" cy="6858000"/>
          </a:xfrm>
          <a:prstGeom prst="rect">
            <a:avLst/>
          </a:prstGeom>
        </p:spPr>
      </p:pic>
    </p:spTree>
    <p:extLst>
      <p:ext uri="{BB962C8B-B14F-4D97-AF65-F5344CB8AC3E}">
        <p14:creationId xmlns:p14="http://schemas.microsoft.com/office/powerpoint/2010/main" val="293576588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dirty="0"/>
              <a:t>1</a:t>
            </a:r>
            <a:r>
              <a:rPr lang="en-US" dirty="0" smtClean="0"/>
              <a:t>. Intention</a:t>
            </a:r>
            <a:endParaRPr lang="en-US" dirty="0"/>
          </a:p>
        </p:txBody>
      </p:sp>
      <p:sp>
        <p:nvSpPr>
          <p:cNvPr id="3" name="Content Placeholder 2"/>
          <p:cNvSpPr>
            <a:spLocks noGrp="1"/>
          </p:cNvSpPr>
          <p:nvPr>
            <p:ph idx="1"/>
          </p:nvPr>
        </p:nvSpPr>
        <p:spPr/>
        <p:txBody>
          <a:bodyPr/>
          <a:lstStyle/>
          <a:p>
            <a:pPr>
              <a:buClr>
                <a:schemeClr val="accent4"/>
              </a:buClr>
              <a:buFont typeface="Wingdings" charset="2"/>
              <a:buChar char="²"/>
            </a:pPr>
            <a:r>
              <a:rPr lang="en-US" dirty="0" smtClean="0"/>
              <a:t>Awareness</a:t>
            </a:r>
          </a:p>
          <a:p>
            <a:pPr>
              <a:buClr>
                <a:schemeClr val="accent4"/>
              </a:buClr>
              <a:buFont typeface="Wingdings" charset="2"/>
              <a:buChar char="²"/>
            </a:pPr>
            <a:endParaRPr lang="en-US" dirty="0" smtClean="0"/>
          </a:p>
          <a:p>
            <a:pPr>
              <a:buClr>
                <a:schemeClr val="accent4"/>
              </a:buClr>
              <a:buFont typeface="Wingdings" charset="2"/>
              <a:buChar char="²"/>
            </a:pPr>
            <a:r>
              <a:rPr lang="en-US" dirty="0" smtClean="0"/>
              <a:t>Effort</a:t>
            </a:r>
          </a:p>
          <a:p>
            <a:pPr marL="0" indent="0">
              <a:buClr>
                <a:schemeClr val="accent4"/>
              </a:buClr>
              <a:buNone/>
            </a:pPr>
            <a:endParaRPr lang="en-US" dirty="0" smtClean="0"/>
          </a:p>
          <a:p>
            <a:pPr>
              <a:buClr>
                <a:schemeClr val="accent4"/>
              </a:buClr>
              <a:buFont typeface="Wingdings" charset="2"/>
              <a:buChar char="²"/>
            </a:pPr>
            <a:r>
              <a:rPr lang="en-US" dirty="0" smtClean="0"/>
              <a:t>Purity</a:t>
            </a:r>
          </a:p>
          <a:p>
            <a:pPr>
              <a:buClr>
                <a:schemeClr val="accent4"/>
              </a:buClr>
              <a:buFont typeface="Wingdings" charset="2"/>
              <a:buChar char="²"/>
            </a:pPr>
            <a:endParaRPr lang="en-US" dirty="0" smtClean="0"/>
          </a:p>
          <a:p>
            <a:pPr>
              <a:buClr>
                <a:schemeClr val="accent4"/>
              </a:buClr>
              <a:buFont typeface="Wingdings" charset="2"/>
              <a:buChar char="²"/>
            </a:pPr>
            <a:r>
              <a:rPr lang="en-US" dirty="0" smtClean="0"/>
              <a:t>Drill of  focus message</a:t>
            </a:r>
          </a:p>
          <a:p>
            <a:pPr>
              <a:buClr>
                <a:srgbClr val="FCF363"/>
              </a:buClr>
              <a:buFont typeface="Wingdings" charset="2"/>
              <a:buChar char="²"/>
            </a:pPr>
            <a:endParaRPr lang="en-US" dirty="0"/>
          </a:p>
        </p:txBody>
      </p:sp>
    </p:spTree>
    <p:extLst>
      <p:ext uri="{BB962C8B-B14F-4D97-AF65-F5344CB8AC3E}">
        <p14:creationId xmlns:p14="http://schemas.microsoft.com/office/powerpoint/2010/main" val="26468193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Connection with Quran</a:t>
            </a:r>
            <a:endParaRPr lang="en-US" dirty="0"/>
          </a:p>
        </p:txBody>
      </p:sp>
      <p:sp>
        <p:nvSpPr>
          <p:cNvPr id="3" name="Content Placeholder 2"/>
          <p:cNvSpPr>
            <a:spLocks noGrp="1"/>
          </p:cNvSpPr>
          <p:nvPr>
            <p:ph idx="1"/>
          </p:nvPr>
        </p:nvSpPr>
        <p:spPr/>
        <p:txBody>
          <a:bodyPr/>
          <a:lstStyle/>
          <a:p>
            <a:pPr>
              <a:buClr>
                <a:schemeClr val="accent4"/>
              </a:buClr>
              <a:buFont typeface="Wingdings" charset="2"/>
              <a:buChar char="²"/>
            </a:pPr>
            <a:r>
              <a:rPr lang="en-US" dirty="0" smtClean="0"/>
              <a:t>Recite daily</a:t>
            </a:r>
          </a:p>
          <a:p>
            <a:pPr>
              <a:buClr>
                <a:schemeClr val="accent4"/>
              </a:buClr>
              <a:buFont typeface="Wingdings" charset="2"/>
              <a:buChar char="²"/>
            </a:pPr>
            <a:r>
              <a:rPr lang="en-US" dirty="0" smtClean="0"/>
              <a:t>Listen to any good </a:t>
            </a:r>
            <a:r>
              <a:rPr lang="en-US" dirty="0" err="1" smtClean="0"/>
              <a:t>Qari</a:t>
            </a:r>
            <a:endParaRPr lang="en-US" dirty="0" smtClean="0"/>
          </a:p>
          <a:p>
            <a:pPr>
              <a:buClr>
                <a:schemeClr val="accent4"/>
              </a:buClr>
              <a:buFont typeface="Wingdings" charset="2"/>
              <a:buChar char="²"/>
            </a:pPr>
            <a:r>
              <a:rPr lang="en-US" dirty="0" smtClean="0"/>
              <a:t>Attend study circles of Quran</a:t>
            </a:r>
          </a:p>
          <a:p>
            <a:pPr>
              <a:buClr>
                <a:schemeClr val="accent4"/>
              </a:buClr>
              <a:buFont typeface="Wingdings" charset="2"/>
              <a:buChar char="²"/>
            </a:pPr>
            <a:r>
              <a:rPr lang="en-US" dirty="0" smtClean="0"/>
              <a:t>Listen on line</a:t>
            </a:r>
          </a:p>
          <a:p>
            <a:pPr>
              <a:buClr>
                <a:schemeClr val="accent4"/>
              </a:buClr>
              <a:buFont typeface="Wingdings" charset="2"/>
              <a:buChar char="²"/>
            </a:pPr>
            <a:r>
              <a:rPr lang="en-US" dirty="0" smtClean="0"/>
              <a:t>Don</a:t>
            </a:r>
            <a:r>
              <a:rPr lang="fr-FR" dirty="0" smtClean="0"/>
              <a:t>’</a:t>
            </a:r>
            <a:r>
              <a:rPr lang="en-US" dirty="0" smtClean="0"/>
              <a:t>t miss </a:t>
            </a:r>
            <a:r>
              <a:rPr lang="en-US" dirty="0" err="1" smtClean="0"/>
              <a:t>Taraveeh</a:t>
            </a:r>
            <a:endParaRPr lang="en-US" dirty="0" smtClean="0"/>
          </a:p>
          <a:p>
            <a:pPr>
              <a:buClr>
                <a:schemeClr val="accent4"/>
              </a:buClr>
              <a:buFont typeface="Wingdings" charset="2"/>
              <a:buChar char="²"/>
            </a:pPr>
            <a:r>
              <a:rPr lang="en-US" dirty="0" smtClean="0"/>
              <a:t>Comprehension</a:t>
            </a:r>
          </a:p>
          <a:p>
            <a:endParaRPr lang="en-US" dirty="0"/>
          </a:p>
        </p:txBody>
      </p:sp>
    </p:spTree>
    <p:extLst>
      <p:ext uri="{BB962C8B-B14F-4D97-AF65-F5344CB8AC3E}">
        <p14:creationId xmlns:p14="http://schemas.microsoft.com/office/powerpoint/2010/main" val="26091297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Avoid sinning</a:t>
            </a:r>
            <a:endParaRPr lang="en-US" dirty="0"/>
          </a:p>
        </p:txBody>
      </p:sp>
      <p:sp>
        <p:nvSpPr>
          <p:cNvPr id="3" name="Content Placeholder 2"/>
          <p:cNvSpPr>
            <a:spLocks noGrp="1"/>
          </p:cNvSpPr>
          <p:nvPr>
            <p:ph idx="1"/>
          </p:nvPr>
        </p:nvSpPr>
        <p:spPr/>
        <p:txBody>
          <a:bodyPr>
            <a:normAutofit fontScale="62500" lnSpcReduction="20000"/>
          </a:bodyPr>
          <a:lstStyle/>
          <a:p>
            <a:pPr>
              <a:buClr>
                <a:schemeClr val="accent4"/>
              </a:buClr>
              <a:buFont typeface="Wingdings" charset="2"/>
              <a:buChar char="²"/>
            </a:pPr>
            <a:r>
              <a:rPr lang="en-US" dirty="0" smtClean="0"/>
              <a:t>Make list of some bad habits</a:t>
            </a:r>
          </a:p>
          <a:p>
            <a:pPr>
              <a:buClr>
                <a:schemeClr val="accent4"/>
              </a:buClr>
              <a:buFont typeface="Wingdings" charset="2"/>
              <a:buChar char="²"/>
            </a:pPr>
            <a:endParaRPr lang="en-US" dirty="0" smtClean="0"/>
          </a:p>
          <a:p>
            <a:pPr>
              <a:buClr>
                <a:schemeClr val="accent4"/>
              </a:buClr>
              <a:buFont typeface="Wingdings" charset="2"/>
              <a:buChar char="²"/>
            </a:pPr>
            <a:r>
              <a:rPr lang="en-US" dirty="0" smtClean="0"/>
              <a:t>Pick a target for the month</a:t>
            </a:r>
          </a:p>
          <a:p>
            <a:pPr>
              <a:buClr>
                <a:schemeClr val="accent4"/>
              </a:buClr>
              <a:buFont typeface="Wingdings" charset="2"/>
              <a:buChar char="²"/>
            </a:pPr>
            <a:endParaRPr lang="en-US" dirty="0" smtClean="0"/>
          </a:p>
          <a:p>
            <a:pPr>
              <a:buClr>
                <a:schemeClr val="accent4"/>
              </a:buClr>
              <a:buFont typeface="Wingdings" charset="2"/>
              <a:buChar char="²"/>
            </a:pPr>
            <a:r>
              <a:rPr lang="en-US" dirty="0" smtClean="0"/>
              <a:t>Make a strategic plan to implement it</a:t>
            </a:r>
          </a:p>
          <a:p>
            <a:pPr>
              <a:buClr>
                <a:schemeClr val="accent4"/>
              </a:buClr>
              <a:buFont typeface="Wingdings" charset="2"/>
              <a:buChar char="²"/>
            </a:pPr>
            <a:endParaRPr lang="en-US" dirty="0" smtClean="0"/>
          </a:p>
          <a:p>
            <a:pPr>
              <a:buClr>
                <a:schemeClr val="accent4"/>
              </a:buClr>
              <a:buFont typeface="Wingdings" charset="2"/>
              <a:buChar char="²"/>
            </a:pPr>
            <a:r>
              <a:rPr lang="en-US" dirty="0" smtClean="0"/>
              <a:t>If one plan fails, think of another alternative</a:t>
            </a:r>
          </a:p>
          <a:p>
            <a:pPr>
              <a:buClr>
                <a:schemeClr val="accent4"/>
              </a:buClr>
              <a:buFont typeface="Wingdings" charset="2"/>
              <a:buChar char="²"/>
            </a:pPr>
            <a:endParaRPr lang="en-US" dirty="0" smtClean="0"/>
          </a:p>
          <a:p>
            <a:pPr>
              <a:buClr>
                <a:schemeClr val="accent4"/>
              </a:buClr>
              <a:buFont typeface="Wingdings" charset="2"/>
              <a:buChar char="²"/>
            </a:pPr>
            <a:r>
              <a:rPr lang="en-US" dirty="0" smtClean="0"/>
              <a:t>Give yourself penalty for errors. </a:t>
            </a:r>
          </a:p>
          <a:p>
            <a:endParaRPr lang="en-US" dirty="0"/>
          </a:p>
          <a:p>
            <a:pPr marL="0" indent="0">
              <a:buNone/>
            </a:pPr>
            <a:endParaRPr lang="en-US" dirty="0" smtClean="0"/>
          </a:p>
          <a:p>
            <a:pPr marL="0" indent="0">
              <a:buNone/>
            </a:pPr>
            <a:endParaRPr lang="en-US" dirty="0"/>
          </a:p>
          <a:p>
            <a:pPr marL="0" indent="0">
              <a:buNone/>
            </a:pPr>
            <a:r>
              <a:rPr lang="en-US" sz="3100" dirty="0" smtClean="0"/>
              <a:t>Abu </a:t>
            </a:r>
            <a:r>
              <a:rPr lang="en-US" sz="3100" dirty="0" err="1"/>
              <a:t>Huraira</a:t>
            </a:r>
            <a:r>
              <a:rPr lang="en-US" sz="3100" dirty="0"/>
              <a:t> related that the Prophet said: If a person does not avoid false talk and false conduct during </a:t>
            </a:r>
            <a:r>
              <a:rPr lang="en-US" sz="3100" dirty="0" err="1"/>
              <a:t>Siyam</a:t>
            </a:r>
            <a:r>
              <a:rPr lang="en-US" sz="3100" dirty="0"/>
              <a:t>, then Allah does not care if he abstains from food and drink (</a:t>
            </a:r>
            <a:r>
              <a:rPr lang="en-US" sz="3100" dirty="0" err="1"/>
              <a:t>Bukhari</a:t>
            </a:r>
            <a:r>
              <a:rPr lang="en-US" sz="3100" dirty="0"/>
              <a:t>, Muslim).</a:t>
            </a:r>
          </a:p>
        </p:txBody>
      </p:sp>
    </p:spTree>
    <p:extLst>
      <p:ext uri="{BB962C8B-B14F-4D97-AF65-F5344CB8AC3E}">
        <p14:creationId xmlns:p14="http://schemas.microsoft.com/office/powerpoint/2010/main" val="188983428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Striving for </a:t>
            </a:r>
            <a:r>
              <a:rPr lang="en-US" dirty="0" err="1" smtClean="0"/>
              <a:t>Amal</a:t>
            </a:r>
            <a:r>
              <a:rPr lang="en-US" dirty="0" smtClean="0"/>
              <a:t> e </a:t>
            </a:r>
            <a:r>
              <a:rPr lang="en-US" dirty="0" err="1" smtClean="0"/>
              <a:t>Saleh</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89353858"/>
              </p:ext>
            </p:extLst>
          </p:nvPr>
        </p:nvGraphicFramePr>
        <p:xfrm>
          <a:off x="2152896" y="1600200"/>
          <a:ext cx="6533904"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389770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a:t>
            </a:r>
            <a:r>
              <a:rPr lang="en-US" dirty="0" err="1" smtClean="0"/>
              <a:t>Qiyam</a:t>
            </a:r>
            <a:r>
              <a:rPr lang="en-US" dirty="0" smtClean="0"/>
              <a:t> </a:t>
            </a:r>
            <a:r>
              <a:rPr lang="en-US" dirty="0" err="1" smtClean="0"/>
              <a:t>ul</a:t>
            </a:r>
            <a:r>
              <a:rPr lang="en-US" dirty="0" smtClean="0"/>
              <a:t> </a:t>
            </a:r>
            <a:r>
              <a:rPr lang="en-US" dirty="0" err="1" smtClean="0"/>
              <a:t>layl</a:t>
            </a:r>
            <a:endParaRPr lang="en-US" dirty="0"/>
          </a:p>
        </p:txBody>
      </p:sp>
      <p:sp>
        <p:nvSpPr>
          <p:cNvPr id="3" name="Content Placeholder 2"/>
          <p:cNvSpPr>
            <a:spLocks noGrp="1"/>
          </p:cNvSpPr>
          <p:nvPr>
            <p:ph idx="1"/>
          </p:nvPr>
        </p:nvSpPr>
        <p:spPr/>
        <p:txBody>
          <a:bodyPr>
            <a:normAutofit fontScale="77500" lnSpcReduction="20000"/>
          </a:bodyPr>
          <a:lstStyle/>
          <a:p>
            <a:pPr>
              <a:buClr>
                <a:schemeClr val="accent4"/>
              </a:buClr>
              <a:buFont typeface="Wingdings" charset="2"/>
              <a:buChar char="²"/>
            </a:pPr>
            <a:r>
              <a:rPr lang="en-US" sz="4500" dirty="0" smtClean="0"/>
              <a:t>On </a:t>
            </a:r>
            <a:r>
              <a:rPr lang="en-US" sz="4500" dirty="0"/>
              <a:t>priority</a:t>
            </a:r>
          </a:p>
          <a:p>
            <a:pPr>
              <a:buClr>
                <a:schemeClr val="accent4"/>
              </a:buClr>
              <a:buFont typeface="Wingdings" charset="2"/>
              <a:buChar char="²"/>
            </a:pPr>
            <a:r>
              <a:rPr lang="en-US" sz="4500" dirty="0" smtClean="0"/>
              <a:t>Choosing best masjid</a:t>
            </a:r>
          </a:p>
          <a:p>
            <a:pPr>
              <a:buClr>
                <a:schemeClr val="accent4"/>
              </a:buClr>
              <a:buFont typeface="Wingdings" charset="2"/>
              <a:buChar char="²"/>
            </a:pPr>
            <a:r>
              <a:rPr lang="en-US" sz="4500" dirty="0" smtClean="0"/>
              <a:t>Taking friends along</a:t>
            </a:r>
          </a:p>
          <a:p>
            <a:pPr>
              <a:buClr>
                <a:schemeClr val="accent4"/>
              </a:buClr>
              <a:buFont typeface="Wingdings" charset="2"/>
              <a:buChar char="²"/>
            </a:pPr>
            <a:r>
              <a:rPr lang="en-US" sz="4500" dirty="0" smtClean="0"/>
              <a:t>Trying to understand verses</a:t>
            </a:r>
          </a:p>
          <a:p>
            <a:pPr>
              <a:buClr>
                <a:schemeClr val="accent4"/>
              </a:buClr>
              <a:buFont typeface="Wingdings" charset="2"/>
              <a:buChar char="²"/>
            </a:pPr>
            <a:r>
              <a:rPr lang="en-US" sz="4500" dirty="0" smtClean="0"/>
              <a:t>Seeking loads of </a:t>
            </a:r>
            <a:r>
              <a:rPr lang="en-US" sz="4500" dirty="0" err="1" smtClean="0"/>
              <a:t>Istaghfar</a:t>
            </a:r>
            <a:endParaRPr lang="en-US" sz="4500" dirty="0" smtClean="0"/>
          </a:p>
          <a:p>
            <a:pPr marL="0" indent="0">
              <a:buNone/>
            </a:pPr>
            <a:endParaRPr lang="en-US" dirty="0" smtClean="0"/>
          </a:p>
          <a:p>
            <a:endParaRPr lang="en-US" dirty="0"/>
          </a:p>
          <a:p>
            <a:pPr marL="0" indent="0">
              <a:buNone/>
            </a:pPr>
            <a:r>
              <a:rPr lang="en-US" dirty="0"/>
              <a:t>Aisha related that the </a:t>
            </a:r>
            <a:r>
              <a:rPr lang="en-US" dirty="0" smtClean="0"/>
              <a:t>Prophet (saw) </a:t>
            </a:r>
            <a:r>
              <a:rPr lang="en-US" dirty="0"/>
              <a:t>said: Look for </a:t>
            </a:r>
            <a:r>
              <a:rPr lang="en-US" dirty="0" err="1"/>
              <a:t>Lailat</a:t>
            </a:r>
            <a:r>
              <a:rPr lang="en-US" dirty="0"/>
              <a:t> al-</a:t>
            </a:r>
            <a:r>
              <a:rPr lang="en-US" dirty="0" err="1"/>
              <a:t>Qadr</a:t>
            </a:r>
            <a:r>
              <a:rPr lang="en-US" dirty="0"/>
              <a:t> on an odd-numbered night during the last ten nights of Ramadan (</a:t>
            </a:r>
            <a:r>
              <a:rPr lang="en-US" dirty="0" err="1"/>
              <a:t>Bukhari</a:t>
            </a:r>
            <a:r>
              <a:rPr lang="en-US" dirty="0"/>
              <a:t>).</a:t>
            </a:r>
          </a:p>
        </p:txBody>
      </p:sp>
    </p:spTree>
    <p:extLst>
      <p:ext uri="{BB962C8B-B14F-4D97-AF65-F5344CB8AC3E}">
        <p14:creationId xmlns:p14="http://schemas.microsoft.com/office/powerpoint/2010/main" val="71364513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a:t>
            </a:r>
            <a:r>
              <a:rPr lang="en-US" dirty="0" err="1" smtClean="0"/>
              <a:t>Dhikr</a:t>
            </a:r>
            <a:r>
              <a:rPr lang="en-US" dirty="0" smtClean="0"/>
              <a:t> and </a:t>
            </a:r>
            <a:r>
              <a:rPr lang="en-US" dirty="0" err="1" smtClean="0"/>
              <a:t>Dua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61484741"/>
              </p:ext>
            </p:extLst>
          </p:nvPr>
        </p:nvGraphicFramePr>
        <p:xfrm>
          <a:off x="2152896" y="1600200"/>
          <a:ext cx="6533904"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159102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7. Seeking night of power and </a:t>
            </a:r>
            <a:r>
              <a:rPr lang="en-US" dirty="0" err="1" smtClean="0"/>
              <a:t>Aitikaf</a:t>
            </a:r>
            <a:endParaRPr lang="en-US" dirty="0"/>
          </a:p>
        </p:txBody>
      </p:sp>
      <p:sp>
        <p:nvSpPr>
          <p:cNvPr id="3" name="Content Placeholder 2"/>
          <p:cNvSpPr>
            <a:spLocks noGrp="1"/>
          </p:cNvSpPr>
          <p:nvPr>
            <p:ph idx="1"/>
          </p:nvPr>
        </p:nvSpPr>
        <p:spPr/>
        <p:txBody>
          <a:bodyPr/>
          <a:lstStyle/>
          <a:p>
            <a:pPr>
              <a:buClr>
                <a:schemeClr val="accent4"/>
              </a:buClr>
              <a:buFont typeface="Wingdings" charset="2"/>
              <a:buChar char="²"/>
            </a:pPr>
            <a:r>
              <a:rPr lang="en-US" dirty="0" smtClean="0"/>
              <a:t>Turbo Speed in last 10 days</a:t>
            </a:r>
          </a:p>
          <a:p>
            <a:pPr>
              <a:buClr>
                <a:schemeClr val="accent4"/>
              </a:buClr>
              <a:buFont typeface="Wingdings" charset="2"/>
              <a:buChar char="²"/>
            </a:pPr>
            <a:r>
              <a:rPr lang="en-US" dirty="0" smtClean="0"/>
              <a:t>Sessions at night for </a:t>
            </a:r>
            <a:r>
              <a:rPr lang="en-US" dirty="0" err="1" smtClean="0"/>
              <a:t>Ibadah</a:t>
            </a:r>
            <a:r>
              <a:rPr lang="en-US" dirty="0" smtClean="0"/>
              <a:t> with family , friends and in masjid</a:t>
            </a:r>
          </a:p>
          <a:p>
            <a:pPr>
              <a:buClr>
                <a:schemeClr val="accent4"/>
              </a:buClr>
              <a:buFont typeface="Wingdings" charset="2"/>
              <a:buChar char="²"/>
            </a:pPr>
            <a:r>
              <a:rPr lang="en-US" dirty="0" smtClean="0"/>
              <a:t>Connect to Allah </a:t>
            </a:r>
            <a:r>
              <a:rPr lang="en-US" dirty="0" err="1" smtClean="0"/>
              <a:t>Ta’ala</a:t>
            </a:r>
            <a:r>
              <a:rPr lang="en-US" dirty="0" smtClean="0"/>
              <a:t> more deeply</a:t>
            </a:r>
          </a:p>
          <a:p>
            <a:endParaRPr lang="en-US" dirty="0"/>
          </a:p>
          <a:p>
            <a:endParaRPr lang="en-US" dirty="0" smtClean="0"/>
          </a:p>
          <a:p>
            <a:pPr marL="0" indent="0" algn="ctr">
              <a:buNone/>
            </a:pPr>
            <a:r>
              <a:rPr lang="ar-sa" dirty="0">
                <a:latin typeface="Adobe Caslon Pro"/>
                <a:cs typeface="Adobe Caslon Pro"/>
              </a:rPr>
              <a:t>لَيْلَةُ الْقَدْرِ خَيْرٌ مِّنْ أَلْفِ شَهْرٍ</a:t>
            </a:r>
            <a:endParaRPr lang="en-US" dirty="0">
              <a:latin typeface="Adobe Caslon Pro"/>
              <a:cs typeface="Adobe Caslon Pro"/>
            </a:endParaRPr>
          </a:p>
        </p:txBody>
      </p:sp>
    </p:spTree>
    <p:extLst>
      <p:ext uri="{BB962C8B-B14F-4D97-AF65-F5344CB8AC3E}">
        <p14:creationId xmlns:p14="http://schemas.microsoft.com/office/powerpoint/2010/main" val="418601029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Spending </a:t>
            </a:r>
            <a:endParaRPr lang="en-US" dirty="0"/>
          </a:p>
        </p:txBody>
      </p:sp>
      <p:sp>
        <p:nvSpPr>
          <p:cNvPr id="3" name="Content Placeholder 2"/>
          <p:cNvSpPr>
            <a:spLocks noGrp="1"/>
          </p:cNvSpPr>
          <p:nvPr>
            <p:ph idx="1"/>
          </p:nvPr>
        </p:nvSpPr>
        <p:spPr/>
        <p:txBody>
          <a:bodyPr/>
          <a:lstStyle/>
          <a:p>
            <a:pPr>
              <a:buClr>
                <a:schemeClr val="accent4"/>
              </a:buClr>
              <a:buFont typeface="Wingdings" charset="2"/>
              <a:buChar char="²"/>
            </a:pPr>
            <a:r>
              <a:rPr lang="en-US" dirty="0" smtClean="0"/>
              <a:t>Zakat</a:t>
            </a:r>
          </a:p>
          <a:p>
            <a:pPr>
              <a:buClr>
                <a:schemeClr val="accent4"/>
              </a:buClr>
              <a:buFont typeface="Wingdings" charset="2"/>
              <a:buChar char="²"/>
            </a:pPr>
            <a:r>
              <a:rPr lang="en-US" dirty="0" smtClean="0"/>
              <a:t>Family</a:t>
            </a:r>
          </a:p>
          <a:p>
            <a:pPr>
              <a:buClr>
                <a:schemeClr val="accent4"/>
              </a:buClr>
              <a:buFont typeface="Wingdings" charset="2"/>
              <a:buChar char="²"/>
            </a:pPr>
            <a:r>
              <a:rPr lang="en-US" dirty="0" smtClean="0"/>
              <a:t>Relatives</a:t>
            </a:r>
          </a:p>
          <a:p>
            <a:pPr>
              <a:buClr>
                <a:schemeClr val="accent4"/>
              </a:buClr>
              <a:buFont typeface="Wingdings" charset="2"/>
              <a:buChar char="²"/>
            </a:pPr>
            <a:r>
              <a:rPr lang="en-US" dirty="0" smtClean="0"/>
              <a:t>Poor</a:t>
            </a:r>
          </a:p>
          <a:p>
            <a:pPr>
              <a:buClr>
                <a:schemeClr val="accent4"/>
              </a:buClr>
              <a:buFont typeface="Wingdings" charset="2"/>
              <a:buChar char="²"/>
            </a:pPr>
            <a:r>
              <a:rPr lang="en-US" dirty="0" err="1" smtClean="0"/>
              <a:t>Sadiqa</a:t>
            </a:r>
            <a:r>
              <a:rPr lang="en-US" dirty="0" smtClean="0"/>
              <a:t> </a:t>
            </a:r>
            <a:r>
              <a:rPr lang="en-US" dirty="0" err="1" smtClean="0"/>
              <a:t>Jaria</a:t>
            </a:r>
            <a:r>
              <a:rPr lang="en-US" dirty="0" smtClean="0"/>
              <a:t> projects</a:t>
            </a:r>
            <a:endParaRPr lang="en-US" dirty="0"/>
          </a:p>
        </p:txBody>
      </p:sp>
    </p:spTree>
    <p:extLst>
      <p:ext uri="{BB962C8B-B14F-4D97-AF65-F5344CB8AC3E}">
        <p14:creationId xmlns:p14="http://schemas.microsoft.com/office/powerpoint/2010/main" val="358651121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9.Community work </a:t>
            </a:r>
            <a:endParaRPr lang="en-US" dirty="0"/>
          </a:p>
        </p:txBody>
      </p:sp>
      <p:sp>
        <p:nvSpPr>
          <p:cNvPr id="3" name="Content Placeholder 2"/>
          <p:cNvSpPr>
            <a:spLocks noGrp="1"/>
          </p:cNvSpPr>
          <p:nvPr>
            <p:ph idx="1"/>
          </p:nvPr>
        </p:nvSpPr>
        <p:spPr/>
        <p:txBody>
          <a:bodyPr>
            <a:normAutofit fontScale="92500" lnSpcReduction="20000"/>
          </a:bodyPr>
          <a:lstStyle/>
          <a:p>
            <a:pPr>
              <a:buClr>
                <a:schemeClr val="accent4"/>
              </a:buClr>
              <a:buFont typeface="Wingdings" charset="2"/>
              <a:buChar char="²"/>
            </a:pPr>
            <a:r>
              <a:rPr lang="en-US" dirty="0" smtClean="0"/>
              <a:t>Empathy</a:t>
            </a:r>
          </a:p>
          <a:p>
            <a:pPr>
              <a:buClr>
                <a:schemeClr val="accent4"/>
              </a:buClr>
              <a:buFont typeface="Wingdings" charset="2"/>
              <a:buChar char="²"/>
            </a:pPr>
            <a:endParaRPr lang="en-US" dirty="0" smtClean="0"/>
          </a:p>
          <a:p>
            <a:pPr>
              <a:buClr>
                <a:schemeClr val="accent4"/>
              </a:buClr>
              <a:buFont typeface="Wingdings" charset="2"/>
              <a:buChar char="²"/>
            </a:pPr>
            <a:r>
              <a:rPr lang="en-US" dirty="0" smtClean="0"/>
              <a:t>Sharing</a:t>
            </a:r>
          </a:p>
          <a:p>
            <a:pPr>
              <a:buClr>
                <a:schemeClr val="accent4"/>
              </a:buClr>
              <a:buFont typeface="Wingdings" charset="2"/>
              <a:buChar char="²"/>
            </a:pPr>
            <a:endParaRPr lang="en-US" dirty="0" smtClean="0"/>
          </a:p>
          <a:p>
            <a:pPr>
              <a:buClr>
                <a:schemeClr val="accent4"/>
              </a:buClr>
              <a:buFont typeface="Wingdings" charset="2"/>
              <a:buChar char="²"/>
            </a:pPr>
            <a:r>
              <a:rPr lang="en-US" dirty="0" smtClean="0"/>
              <a:t>Reaching out in community projects</a:t>
            </a:r>
          </a:p>
          <a:p>
            <a:pPr>
              <a:buClr>
                <a:schemeClr val="accent4"/>
              </a:buClr>
              <a:buFont typeface="Wingdings" charset="2"/>
              <a:buChar char="²"/>
            </a:pPr>
            <a:endParaRPr lang="en-US" dirty="0" smtClean="0"/>
          </a:p>
          <a:p>
            <a:pPr>
              <a:buClr>
                <a:schemeClr val="accent4"/>
              </a:buClr>
              <a:buFont typeface="Wingdings" charset="2"/>
              <a:buChar char="²"/>
            </a:pPr>
            <a:r>
              <a:rPr lang="en-US" dirty="0" smtClean="0"/>
              <a:t>Orphanages</a:t>
            </a:r>
          </a:p>
          <a:p>
            <a:pPr>
              <a:buClr>
                <a:schemeClr val="accent4"/>
              </a:buClr>
              <a:buFont typeface="Wingdings" charset="2"/>
              <a:buChar char="²"/>
            </a:pPr>
            <a:endParaRPr lang="en-US" dirty="0" smtClean="0"/>
          </a:p>
          <a:p>
            <a:pPr>
              <a:buClr>
                <a:schemeClr val="accent4"/>
              </a:buClr>
              <a:buFont typeface="Wingdings" charset="2"/>
              <a:buChar char="²"/>
            </a:pPr>
            <a:r>
              <a:rPr lang="en-US" dirty="0" smtClean="0"/>
              <a:t>Hospitals</a:t>
            </a:r>
          </a:p>
          <a:p>
            <a:endParaRPr lang="en-US" dirty="0"/>
          </a:p>
        </p:txBody>
      </p:sp>
    </p:spTree>
    <p:extLst>
      <p:ext uri="{BB962C8B-B14F-4D97-AF65-F5344CB8AC3E}">
        <p14:creationId xmlns:p14="http://schemas.microsoft.com/office/powerpoint/2010/main" val="55070784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Gains of Ramadan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20124326"/>
              </p:ext>
            </p:extLst>
          </p:nvPr>
        </p:nvGraphicFramePr>
        <p:xfrm>
          <a:off x="2152896" y="1600200"/>
          <a:ext cx="6533904"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3502005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10. Connecting people to Quran</a:t>
            </a:r>
            <a:endParaRPr lang="en-US" dirty="0"/>
          </a:p>
        </p:txBody>
      </p:sp>
      <p:sp>
        <p:nvSpPr>
          <p:cNvPr id="3" name="Content Placeholder 2"/>
          <p:cNvSpPr>
            <a:spLocks noGrp="1"/>
          </p:cNvSpPr>
          <p:nvPr>
            <p:ph idx="1"/>
          </p:nvPr>
        </p:nvSpPr>
        <p:spPr/>
        <p:txBody>
          <a:bodyPr>
            <a:normAutofit lnSpcReduction="10000"/>
          </a:bodyPr>
          <a:lstStyle/>
          <a:p>
            <a:pPr>
              <a:buClr>
                <a:schemeClr val="accent4"/>
              </a:buClr>
              <a:buFont typeface="Wingdings" charset="2"/>
              <a:buChar char="²"/>
            </a:pPr>
            <a:r>
              <a:rPr lang="en-US" dirty="0" smtClean="0"/>
              <a:t>Target someone close</a:t>
            </a:r>
          </a:p>
          <a:p>
            <a:pPr>
              <a:buClr>
                <a:schemeClr val="accent4"/>
              </a:buClr>
              <a:buFont typeface="Wingdings" charset="2"/>
              <a:buChar char="²"/>
            </a:pPr>
            <a:endParaRPr lang="en-US" dirty="0" smtClean="0"/>
          </a:p>
          <a:p>
            <a:pPr>
              <a:buClr>
                <a:schemeClr val="accent4"/>
              </a:buClr>
              <a:buFont typeface="Wingdings" charset="2"/>
              <a:buChar char="²"/>
            </a:pPr>
            <a:r>
              <a:rPr lang="en-US" dirty="0" smtClean="0"/>
              <a:t>Take him along to all places</a:t>
            </a:r>
          </a:p>
          <a:p>
            <a:pPr>
              <a:buClr>
                <a:schemeClr val="accent4"/>
              </a:buClr>
              <a:buFont typeface="Wingdings" charset="2"/>
              <a:buChar char="²"/>
            </a:pPr>
            <a:endParaRPr lang="en-US" dirty="0" smtClean="0"/>
          </a:p>
          <a:p>
            <a:pPr>
              <a:buClr>
                <a:schemeClr val="accent4"/>
              </a:buClr>
              <a:buFont typeface="Wingdings" charset="2"/>
              <a:buChar char="²"/>
            </a:pPr>
            <a:r>
              <a:rPr lang="en-US" dirty="0" smtClean="0"/>
              <a:t>Convey message in beautiful manner</a:t>
            </a:r>
          </a:p>
          <a:p>
            <a:pPr>
              <a:buClr>
                <a:schemeClr val="accent4"/>
              </a:buClr>
              <a:buFont typeface="Wingdings" charset="2"/>
              <a:buChar char="²"/>
            </a:pPr>
            <a:endParaRPr lang="en-US" dirty="0" smtClean="0"/>
          </a:p>
          <a:p>
            <a:pPr>
              <a:buClr>
                <a:schemeClr val="accent4"/>
              </a:buClr>
              <a:buFont typeface="Wingdings" charset="2"/>
              <a:buChar char="²"/>
            </a:pPr>
            <a:r>
              <a:rPr lang="en-US" dirty="0" smtClean="0"/>
              <a:t>Introduce people to good scholars, lectures, websites</a:t>
            </a:r>
          </a:p>
          <a:p>
            <a:pPr>
              <a:buClr>
                <a:schemeClr val="accent4"/>
              </a:buClr>
              <a:buFont typeface="Wingdings" charset="2"/>
              <a:buChar char="²"/>
            </a:pPr>
            <a:endParaRPr lang="en-US" dirty="0"/>
          </a:p>
        </p:txBody>
      </p:sp>
    </p:spTree>
    <p:extLst>
      <p:ext uri="{BB962C8B-B14F-4D97-AF65-F5344CB8AC3E}">
        <p14:creationId xmlns:p14="http://schemas.microsoft.com/office/powerpoint/2010/main" val="422794781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531543_487607587933191_2075007740_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0"/>
            <a:ext cx="6858000" cy="6858000"/>
          </a:xfrm>
          <a:prstGeom prst="rect">
            <a:avLst/>
          </a:prstGeom>
          <a:effectLst>
            <a:glow rad="139700">
              <a:schemeClr val="accent4">
                <a:satMod val="175000"/>
                <a:alpha val="40000"/>
              </a:schemeClr>
            </a:glow>
          </a:effectLst>
        </p:spPr>
      </p:pic>
    </p:spTree>
    <p:extLst>
      <p:ext uri="{BB962C8B-B14F-4D97-AF65-F5344CB8AC3E}">
        <p14:creationId xmlns:p14="http://schemas.microsoft.com/office/powerpoint/2010/main" val="26467651"/>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17813_419282608121794_1059107675_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172604"/>
            <a:ext cx="6685395" cy="6685395"/>
          </a:xfrm>
          <a:prstGeom prst="rect">
            <a:avLst/>
          </a:prstGeom>
          <a:solidFill>
            <a:srgbClr val="FFFFFF">
              <a:shade val="85000"/>
            </a:srgbClr>
          </a:solidFill>
          <a:ln w="190500" cap="sq">
            <a:solidFill>
              <a:srgbClr val="FFFFFF"/>
            </a:solidFill>
            <a:miter lim="800000"/>
          </a:ln>
          <a:effectLst>
            <a:glow rad="139700">
              <a:schemeClr val="accent4">
                <a:satMod val="175000"/>
                <a:alpha val="40000"/>
              </a:schemeClr>
            </a:glow>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752701500"/>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tatus-battery-charging-080-ico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3193" y="770583"/>
            <a:ext cx="4597128" cy="4597128"/>
          </a:xfrm>
          <a:prstGeom prst="rect">
            <a:avLst/>
          </a:prstGeom>
        </p:spPr>
      </p:pic>
      <p:sp>
        <p:nvSpPr>
          <p:cNvPr id="3" name="Rectangle 2"/>
          <p:cNvSpPr/>
          <p:nvPr/>
        </p:nvSpPr>
        <p:spPr>
          <a:xfrm>
            <a:off x="2904229" y="5367711"/>
            <a:ext cx="3953163"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glow rad="139700">
                    <a:schemeClr val="accent4">
                      <a:satMod val="175000"/>
                      <a:alpha val="40000"/>
                    </a:schemeClr>
                  </a:glow>
                  <a:outerShdw blurRad="41275" dist="20320" dir="1800000" algn="tl" rotWithShape="0">
                    <a:srgbClr val="000000">
                      <a:alpha val="40000"/>
                    </a:srgbClr>
                  </a:outerShdw>
                </a:effectLst>
              </a:rPr>
              <a:t>Stay Charged</a:t>
            </a:r>
            <a:endParaRPr lang="en-US" sz="5400" b="1" cap="none" spc="0" dirty="0">
              <a:ln w="12700">
                <a:solidFill>
                  <a:schemeClr val="tx2">
                    <a:satMod val="155000"/>
                  </a:schemeClr>
                </a:solidFill>
                <a:prstDash val="solid"/>
              </a:ln>
              <a:solidFill>
                <a:schemeClr val="bg2">
                  <a:tint val="85000"/>
                  <a:satMod val="155000"/>
                </a:schemeClr>
              </a:solidFill>
              <a:effectLst>
                <a:glow rad="139700">
                  <a:schemeClr val="accent4">
                    <a:satMod val="175000"/>
                    <a:alpha val="40000"/>
                  </a:schemeClr>
                </a:glow>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60216587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scares me….</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Abu </a:t>
            </a:r>
            <a:r>
              <a:rPr lang="en-US" dirty="0" err="1"/>
              <a:t>Huraira</a:t>
            </a:r>
            <a:r>
              <a:rPr lang="en-US" dirty="0"/>
              <a:t> related that </a:t>
            </a:r>
            <a:r>
              <a:rPr lang="en-US" dirty="0" err="1" smtClean="0"/>
              <a:t>Rasulullah</a:t>
            </a:r>
            <a:r>
              <a:rPr lang="en-US" dirty="0" smtClean="0"/>
              <a:t> (saw) </a:t>
            </a:r>
            <a:r>
              <a:rPr lang="en-US" dirty="0"/>
              <a:t>said: Many people who fast get nothing from their fast except hunger and thirst, and many people who pray at night get nothing from it except wakefulness (</a:t>
            </a:r>
            <a:r>
              <a:rPr lang="en-US" dirty="0" err="1"/>
              <a:t>Darimi</a:t>
            </a:r>
            <a:r>
              <a:rPr lang="en-US" dirty="0"/>
              <a:t>).	</a:t>
            </a:r>
          </a:p>
        </p:txBody>
      </p:sp>
    </p:spTree>
    <p:extLst>
      <p:ext uri="{BB962C8B-B14F-4D97-AF65-F5344CB8AC3E}">
        <p14:creationId xmlns:p14="http://schemas.microsoft.com/office/powerpoint/2010/main" val="108064404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Allah </a:t>
            </a:r>
            <a:r>
              <a:rPr lang="en-US" dirty="0" err="1" smtClean="0"/>
              <a:t>Ta’ala</a:t>
            </a:r>
            <a:r>
              <a:rPr lang="en-US" dirty="0" smtClean="0"/>
              <a:t> tells us in Quran</a:t>
            </a:r>
            <a:endParaRPr lang="en-US" dirty="0"/>
          </a:p>
        </p:txBody>
      </p:sp>
      <p:sp>
        <p:nvSpPr>
          <p:cNvPr id="3" name="Content Placeholder 2"/>
          <p:cNvSpPr>
            <a:spLocks noGrp="1"/>
          </p:cNvSpPr>
          <p:nvPr>
            <p:ph idx="1"/>
          </p:nvPr>
        </p:nvSpPr>
        <p:spPr>
          <a:xfrm>
            <a:off x="1729566" y="1769532"/>
            <a:ext cx="7428546" cy="4820357"/>
          </a:xfrm>
        </p:spPr>
        <p:txBody>
          <a:bodyPr>
            <a:normAutofit fontScale="92500" lnSpcReduction="10000"/>
          </a:bodyPr>
          <a:lstStyle/>
          <a:p>
            <a:pPr marL="0" indent="0" algn="ctr">
              <a:buNone/>
            </a:pPr>
            <a:r>
              <a:rPr lang="ar-sa" dirty="0">
                <a:latin typeface="Adobe Caslon Pro"/>
                <a:cs typeface="Adobe Caslon Pro"/>
              </a:rPr>
              <a:t>شَهْرُ رَمَضَانَ الَّذِي أُنزِلَ فِيهِ الْقُرْآنُ هُدًى لِّلنَّاسِ </a:t>
            </a:r>
            <a:r>
              <a:rPr lang="en-US" dirty="0" smtClean="0">
                <a:latin typeface="Adobe Caslon Pro"/>
                <a:cs typeface="Adobe Caslon Pro"/>
              </a:rPr>
              <a:t> </a:t>
            </a:r>
          </a:p>
          <a:p>
            <a:pPr marL="0" indent="0" algn="ctr">
              <a:buNone/>
            </a:pPr>
            <a:endParaRPr lang="en-US" dirty="0"/>
          </a:p>
          <a:p>
            <a:pPr marL="0" indent="0" algn="ctr">
              <a:buNone/>
            </a:pPr>
            <a:r>
              <a:rPr lang="ar-sa" dirty="0" smtClean="0">
                <a:latin typeface="Adobe Caslon Pro"/>
                <a:cs typeface="Adobe Caslon Pro"/>
              </a:rPr>
              <a:t>وَبَيِّنَاتٍ </a:t>
            </a:r>
            <a:r>
              <a:rPr lang="ar-sa" dirty="0">
                <a:latin typeface="Adobe Caslon Pro"/>
                <a:cs typeface="Adobe Caslon Pro"/>
              </a:rPr>
              <a:t>مِّنَ </a:t>
            </a:r>
            <a:r>
              <a:rPr lang="ar-sa" dirty="0" smtClean="0">
                <a:latin typeface="Adobe Caslon Pro"/>
                <a:cs typeface="Adobe Caslon Pro"/>
              </a:rPr>
              <a:t>الْهُدَىٰ </a:t>
            </a:r>
            <a:r>
              <a:rPr lang="ar-sa" dirty="0">
                <a:latin typeface="Adobe Caslon Pro"/>
                <a:cs typeface="Adobe Caslon Pro"/>
              </a:rPr>
              <a:t>وَالْفُرْقَانِ ۚ فَمَن شَهِدَ مِنكُمُ الشَّهْرَ </a:t>
            </a:r>
            <a:endParaRPr lang="en-US" dirty="0" smtClean="0">
              <a:latin typeface="Adobe Caslon Pro"/>
              <a:cs typeface="Adobe Caslon Pro"/>
            </a:endParaRPr>
          </a:p>
          <a:p>
            <a:pPr marL="0" indent="0" algn="ctr">
              <a:buNone/>
            </a:pPr>
            <a:endParaRPr lang="en-US" dirty="0"/>
          </a:p>
          <a:p>
            <a:pPr marL="0" indent="0" algn="ctr">
              <a:buNone/>
            </a:pPr>
            <a:r>
              <a:rPr lang="ar-sa" dirty="0" smtClean="0">
                <a:latin typeface="Adobe Caslon Pro"/>
                <a:cs typeface="Adobe Caslon Pro"/>
              </a:rPr>
              <a:t>فَلْيَصُمْهُ</a:t>
            </a:r>
            <a:r>
              <a:rPr lang="ar-sa" dirty="0">
                <a:latin typeface="Adobe Caslon Pro"/>
                <a:cs typeface="Adobe Caslon Pro"/>
              </a:rPr>
              <a:t> ۖ </a:t>
            </a:r>
            <a:endParaRPr lang="en-US" dirty="0" smtClean="0">
              <a:latin typeface="Adobe Caslon Pro"/>
              <a:cs typeface="Adobe Caslon Pro"/>
            </a:endParaRPr>
          </a:p>
          <a:p>
            <a:pPr marL="0" indent="0" algn="ctr">
              <a:buNone/>
            </a:pPr>
            <a:endParaRPr lang="en-US" dirty="0" smtClean="0">
              <a:latin typeface="Adobe Caslon Pro"/>
              <a:cs typeface="Adobe Caslon Pro"/>
            </a:endParaRPr>
          </a:p>
          <a:p>
            <a:pPr marL="0" indent="0" algn="ctr">
              <a:buNone/>
            </a:pPr>
            <a:r>
              <a:rPr lang="en-US" sz="2600" dirty="0" err="1"/>
              <a:t>Ramadhan</a:t>
            </a:r>
            <a:r>
              <a:rPr lang="en-US" sz="2600" dirty="0"/>
              <a:t> is the (month) in which was sent down the Qur'an, as a guide to mankind, also clear (Signs) for guidance and judgment (Between right and wrong). So every one of you who is present (at his home) during that month should spend it in </a:t>
            </a:r>
            <a:r>
              <a:rPr lang="en-US" sz="2600" dirty="0" smtClean="0"/>
              <a:t>fasting (Al-Baqarah:185)</a:t>
            </a:r>
            <a:endParaRPr lang="en-US" sz="2600" dirty="0">
              <a:latin typeface="Adobe Caslon Pro"/>
              <a:cs typeface="Adobe Caslon Pro"/>
            </a:endParaRPr>
          </a:p>
        </p:txBody>
      </p:sp>
    </p:spTree>
    <p:extLst>
      <p:ext uri="{BB962C8B-B14F-4D97-AF65-F5344CB8AC3E}">
        <p14:creationId xmlns:p14="http://schemas.microsoft.com/office/powerpoint/2010/main" val="270088666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
            </a:r>
            <a:br>
              <a:rPr lang="en-US" sz="3600" dirty="0" smtClean="0"/>
            </a:br>
            <a:r>
              <a:rPr lang="ar-sa" sz="3600" dirty="0" smtClean="0"/>
              <a:t>الْهُدَىٰ </a:t>
            </a:r>
            <a:r>
              <a:rPr lang="ar-sa" sz="3600" dirty="0"/>
              <a:t>وَالْفُرْقَانِ</a:t>
            </a:r>
            <a:r>
              <a:rPr lang="en-US" dirty="0" smtClean="0">
                <a:solidFill>
                  <a:srgbClr val="FF0000"/>
                </a:solidFill>
              </a:rPr>
              <a:t/>
            </a:r>
            <a:br>
              <a:rPr lang="en-US" dirty="0" smtClean="0">
                <a:solidFill>
                  <a:srgbClr val="FF0000"/>
                </a:solidFill>
              </a:rPr>
            </a:br>
            <a:endParaRPr lang="en-US" dirty="0"/>
          </a:p>
        </p:txBody>
      </p:sp>
      <p:sp>
        <p:nvSpPr>
          <p:cNvPr id="3" name="Content Placeholder 2"/>
          <p:cNvSpPr>
            <a:spLocks noGrp="1"/>
          </p:cNvSpPr>
          <p:nvPr>
            <p:ph idx="1"/>
          </p:nvPr>
        </p:nvSpPr>
        <p:spPr/>
        <p:txBody>
          <a:bodyPr/>
          <a:lstStyle/>
          <a:p>
            <a:pPr marL="0" indent="0">
              <a:buNone/>
            </a:pPr>
            <a:endParaRPr lang="en-US" dirty="0">
              <a:solidFill>
                <a:srgbClr val="FF0000"/>
              </a:solidFill>
            </a:endParaRPr>
          </a:p>
          <a:p>
            <a:endParaRPr lang="en-US" dirty="0" smtClean="0">
              <a:solidFill>
                <a:srgbClr val="FF0000"/>
              </a:solidFill>
            </a:endParaRPr>
          </a:p>
        </p:txBody>
      </p:sp>
      <p:pic>
        <p:nvPicPr>
          <p:cNvPr id="4" name="Picture 3" descr="IMG_0909.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1005" y="1835043"/>
            <a:ext cx="6755796" cy="4602386"/>
          </a:xfrm>
          <a:prstGeom prst="rect">
            <a:avLst/>
          </a:prstGeom>
          <a:ln>
            <a:noFill/>
          </a:ln>
          <a:effectLst>
            <a:softEdge rad="112500"/>
          </a:effectLst>
        </p:spPr>
      </p:pic>
    </p:spTree>
    <p:extLst>
      <p:ext uri="{BB962C8B-B14F-4D97-AF65-F5344CB8AC3E}">
        <p14:creationId xmlns:p14="http://schemas.microsoft.com/office/powerpoint/2010/main" val="322194450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Why celebrate whole month for Quran??</a:t>
            </a:r>
            <a:endParaRPr lang="en-US" dirty="0"/>
          </a:p>
        </p:txBody>
      </p:sp>
      <p:sp>
        <p:nvSpPr>
          <p:cNvPr id="3" name="Content Placeholder 2"/>
          <p:cNvSpPr>
            <a:spLocks noGrp="1"/>
          </p:cNvSpPr>
          <p:nvPr>
            <p:ph idx="1"/>
          </p:nvPr>
        </p:nvSpPr>
        <p:spPr/>
        <p:txBody>
          <a:bodyPr>
            <a:noAutofit/>
          </a:bodyPr>
          <a:lstStyle/>
          <a:p>
            <a:pPr marL="0" indent="0" algn="ctr">
              <a:buNone/>
            </a:pPr>
            <a:r>
              <a:rPr lang="ar-sa" sz="2400" dirty="0" smtClean="0"/>
              <a:t>يَا أَيُّهَا النَّاسُ قَدْ جَاءَتْكُم مَّوْعِظَةٌ مِّن رَّبِّكُمْ وَشِفَاءٌ لِّمَا فِي </a:t>
            </a:r>
            <a:endParaRPr lang="en-US" sz="2400" dirty="0" smtClean="0"/>
          </a:p>
          <a:p>
            <a:pPr marL="0" indent="0" algn="ctr">
              <a:buNone/>
            </a:pPr>
            <a:r>
              <a:rPr lang="ar-sa" sz="2400" dirty="0" smtClean="0"/>
              <a:t>الصُّدُورِ وَهُدًى وَرَحْمَةٌ لِّلْمُؤْمِنِينَ</a:t>
            </a:r>
            <a:r>
              <a:rPr lang="en-US" sz="2400" dirty="0" smtClean="0"/>
              <a:t>  </a:t>
            </a:r>
          </a:p>
          <a:p>
            <a:pPr marL="0" indent="0" algn="ctr">
              <a:buNone/>
            </a:pPr>
            <a:r>
              <a:rPr lang="ar-sa" sz="2400" dirty="0" smtClean="0"/>
              <a:t>قُلْ بِفَضْلِ اللَّهِ وَبِرَحْمَتِهِ فَبِذَٰلِكَ فَلْيَفْرَحُوا هُوَ خَيْرٌ مِّمَّا يَجْمَعُونَ</a:t>
            </a:r>
            <a:endParaRPr lang="en-US" sz="2400" dirty="0" smtClean="0"/>
          </a:p>
          <a:p>
            <a:pPr marL="0" indent="0" algn="ctr">
              <a:buNone/>
            </a:pPr>
            <a:endParaRPr lang="en-US" sz="2400" dirty="0" smtClean="0"/>
          </a:p>
          <a:p>
            <a:pPr marL="0" indent="0" algn="ctr">
              <a:buNone/>
            </a:pPr>
            <a:r>
              <a:rPr lang="en-US" sz="2400" dirty="0" smtClean="0"/>
              <a:t>O mankind! there hath come to you a direction from your Lord and a healing for the (diseases) in your hearts,- and for those who believe, a guidance and a Mercy. Say: "In the bounty of Allah. And in His Mercy,- in that let them rejoice": that is better than the (wealth) they hoard. (Surah </a:t>
            </a:r>
            <a:r>
              <a:rPr lang="en-US" sz="2400" dirty="0" err="1" smtClean="0"/>
              <a:t>Yunus</a:t>
            </a:r>
            <a:r>
              <a:rPr lang="en-US" sz="2400" dirty="0" smtClean="0"/>
              <a:t>: 57-58)</a:t>
            </a:r>
            <a:endParaRPr lang="en-US" sz="2400" dirty="0"/>
          </a:p>
        </p:txBody>
      </p:sp>
    </p:spTree>
    <p:extLst>
      <p:ext uri="{BB962C8B-B14F-4D97-AF65-F5344CB8AC3E}">
        <p14:creationId xmlns:p14="http://schemas.microsoft.com/office/powerpoint/2010/main" val="19764815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35523" y="3367176"/>
            <a:ext cx="7858125" cy="1143000"/>
          </a:xfrm>
        </p:spPr>
        <p:txBody>
          <a:bodyPr>
            <a:normAutofit fontScale="90000"/>
          </a:bodyPr>
          <a:lstStyle/>
          <a:p>
            <a:r>
              <a:rPr lang="en-US" dirty="0"/>
              <a:t>Why celebrate Quran with Fasting and </a:t>
            </a:r>
            <a:r>
              <a:rPr lang="en-US" dirty="0" err="1" smtClean="0"/>
              <a:t>Taraweeh</a:t>
            </a:r>
            <a:r>
              <a:rPr lang="en-US" dirty="0"/>
              <a:t>??</a:t>
            </a:r>
            <a:br>
              <a:rPr lang="en-US" dirty="0"/>
            </a:br>
            <a:endParaRPr lang="en-US" dirty="0"/>
          </a:p>
        </p:txBody>
      </p:sp>
    </p:spTree>
    <p:extLst>
      <p:ext uri="{BB962C8B-B14F-4D97-AF65-F5344CB8AC3E}">
        <p14:creationId xmlns:p14="http://schemas.microsoft.com/office/powerpoint/2010/main" val="89379139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responsibilities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34153580"/>
              </p:ext>
            </p:extLst>
          </p:nvPr>
        </p:nvGraphicFramePr>
        <p:xfrm>
          <a:off x="2570411" y="3739937"/>
          <a:ext cx="5797274" cy="26092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2152896" y="1686263"/>
            <a:ext cx="6388753" cy="2431435"/>
          </a:xfrm>
          <a:prstGeom prst="rect">
            <a:avLst/>
          </a:prstGeom>
        </p:spPr>
        <p:txBody>
          <a:bodyPr wrap="square">
            <a:spAutoFit/>
          </a:bodyPr>
          <a:lstStyle/>
          <a:p>
            <a:pPr lvl="0" algn="ctr"/>
            <a:r>
              <a:rPr lang="ar-sa" sz="2800" dirty="0" smtClean="0">
                <a:latin typeface="Adobe Caslon Pro"/>
                <a:cs typeface="Adobe Caslon Pro"/>
              </a:rPr>
              <a:t>وَكَذَٰلِكَ جَعَلْنَاكُمْ أُمَّةً وَسَطًا لِّتَكُونُوا شُهَدَاءَ عَلَى النَّاسِ </a:t>
            </a:r>
            <a:r>
              <a:rPr lang="en-US" sz="2800" dirty="0" smtClean="0">
                <a:latin typeface="Adobe Caslon Pro"/>
                <a:cs typeface="Adobe Caslon Pro"/>
              </a:rPr>
              <a:t>  </a:t>
            </a:r>
          </a:p>
          <a:p>
            <a:pPr lvl="0" algn="ctr"/>
            <a:endParaRPr lang="en-US" sz="2800" dirty="0">
              <a:latin typeface="Adobe Caslon Pro"/>
              <a:cs typeface="Adobe Caslon Pro"/>
            </a:endParaRPr>
          </a:p>
          <a:p>
            <a:pPr algn="ctr"/>
            <a:r>
              <a:rPr lang="ar-sa" sz="2800" dirty="0" smtClean="0">
                <a:latin typeface="Adobe Caslon Pro"/>
                <a:cs typeface="Adobe Caslon Pro"/>
              </a:rPr>
              <a:t> </a:t>
            </a:r>
            <a:r>
              <a:rPr lang="en-US" sz="2000" dirty="0" smtClean="0"/>
              <a:t>Thus, have We made of you an </a:t>
            </a:r>
            <a:r>
              <a:rPr lang="en-US" sz="2000" dirty="0" err="1" smtClean="0"/>
              <a:t>Ummat</a:t>
            </a:r>
            <a:r>
              <a:rPr lang="en-US" sz="2000" dirty="0" smtClean="0"/>
              <a:t> justly balanced, that ye might be witnesses over the nations (Al-Baqarah:143)</a:t>
            </a:r>
          </a:p>
          <a:p>
            <a:pPr lvl="0" algn="ctr"/>
            <a:endParaRPr lang="ar-sa" sz="2800" dirty="0">
              <a:latin typeface="Adobe Caslon Pro"/>
              <a:cs typeface="Adobe Caslon Pro"/>
            </a:endParaRPr>
          </a:p>
        </p:txBody>
      </p:sp>
    </p:spTree>
    <p:extLst>
      <p:ext uri="{BB962C8B-B14F-4D97-AF65-F5344CB8AC3E}">
        <p14:creationId xmlns:p14="http://schemas.microsoft.com/office/powerpoint/2010/main" val="90506601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725</TotalTime>
  <Words>994</Words>
  <Application>Microsoft Macintosh PowerPoint</Application>
  <PresentationFormat>On-screen Show (4:3)</PresentationFormat>
  <Paragraphs>171</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PowerPoint Presentation</vt:lpstr>
      <vt:lpstr>Virtues of Ramadan</vt:lpstr>
      <vt:lpstr>Gains of Ramadan</vt:lpstr>
      <vt:lpstr>What scares me….</vt:lpstr>
      <vt:lpstr>Allah Ta’ala tells us in Quran</vt:lpstr>
      <vt:lpstr> الْهُدَىٰ وَالْفُرْقَانِ </vt:lpstr>
      <vt:lpstr>Why celebrate whole month for Quran??</vt:lpstr>
      <vt:lpstr>Why celebrate Quran with Fasting and Taraweeh?? </vt:lpstr>
      <vt:lpstr>Two responsibilities </vt:lpstr>
      <vt:lpstr>Power we need to fulfill this responsibility ….</vt:lpstr>
      <vt:lpstr>Connection of Ramadan and Taqwa</vt:lpstr>
      <vt:lpstr>Taqwa… “to abstain from”</vt:lpstr>
      <vt:lpstr>Taqwa teaches us…..</vt:lpstr>
      <vt:lpstr>In heart…… دل کا معاملہ </vt:lpstr>
      <vt:lpstr>Combo deal</vt:lpstr>
      <vt:lpstr>Rise above your needs</vt:lpstr>
      <vt:lpstr>For Allah Alone</vt:lpstr>
      <vt:lpstr>Benefits of Taqwa</vt:lpstr>
      <vt:lpstr>Warm up in Month of Sha’ban What to do now?</vt:lpstr>
      <vt:lpstr>PowerPoint Presentation</vt:lpstr>
      <vt:lpstr>1. Intention</vt:lpstr>
      <vt:lpstr>2. Connection with Quran</vt:lpstr>
      <vt:lpstr>3. Avoid sinning</vt:lpstr>
      <vt:lpstr>4. Striving for Amal e Saleh</vt:lpstr>
      <vt:lpstr>5. Qiyam ul layl</vt:lpstr>
      <vt:lpstr>6. Dhikr and Dua</vt:lpstr>
      <vt:lpstr>7. Seeking night of power and Aitikaf</vt:lpstr>
      <vt:lpstr>8. Spending </vt:lpstr>
      <vt:lpstr>9.Community work </vt:lpstr>
      <vt:lpstr>10. Connecting people to Quran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Kanwal</dc:creator>
  <cp:lastModifiedBy>Kanwal</cp:lastModifiedBy>
  <cp:revision>32</cp:revision>
  <dcterms:created xsi:type="dcterms:W3CDTF">2013-06-18T07:32:43Z</dcterms:created>
  <dcterms:modified xsi:type="dcterms:W3CDTF">2013-06-20T02:11:40Z</dcterms:modified>
</cp:coreProperties>
</file>